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3"/>
  </p:notesMasterIdLst>
  <p:sldIdLst>
    <p:sldId id="258" r:id="rId2"/>
    <p:sldId id="547" r:id="rId3"/>
    <p:sldId id="407" r:id="rId4"/>
    <p:sldId id="548" r:id="rId5"/>
    <p:sldId id="360" r:id="rId6"/>
    <p:sldId id="408" r:id="rId7"/>
    <p:sldId id="409" r:id="rId8"/>
    <p:sldId id="410" r:id="rId9"/>
    <p:sldId id="411" r:id="rId10"/>
    <p:sldId id="412" r:id="rId11"/>
    <p:sldId id="413" r:id="rId12"/>
    <p:sldId id="549" r:id="rId13"/>
    <p:sldId id="414" r:id="rId14"/>
    <p:sldId id="415" r:id="rId15"/>
    <p:sldId id="546" r:id="rId16"/>
    <p:sldId id="416" r:id="rId17"/>
    <p:sldId id="417" r:id="rId18"/>
    <p:sldId id="418" r:id="rId19"/>
    <p:sldId id="419" r:id="rId20"/>
    <p:sldId id="420" r:id="rId21"/>
    <p:sldId id="421" r:id="rId22"/>
    <p:sldId id="422" r:id="rId23"/>
    <p:sldId id="572" r:id="rId24"/>
    <p:sldId id="423" r:id="rId25"/>
    <p:sldId id="550" r:id="rId26"/>
    <p:sldId id="424" r:id="rId27"/>
    <p:sldId id="500" r:id="rId28"/>
    <p:sldId id="501" r:id="rId29"/>
    <p:sldId id="502" r:id="rId30"/>
    <p:sldId id="558" r:id="rId31"/>
    <p:sldId id="559" r:id="rId32"/>
    <p:sldId id="569" r:id="rId33"/>
    <p:sldId id="503" r:id="rId34"/>
    <p:sldId id="504" r:id="rId35"/>
    <p:sldId id="505" r:id="rId36"/>
    <p:sldId id="506" r:id="rId37"/>
    <p:sldId id="507" r:id="rId38"/>
    <p:sldId id="433" r:id="rId39"/>
    <p:sldId id="434" r:id="rId40"/>
    <p:sldId id="551" r:id="rId41"/>
    <p:sldId id="435" r:id="rId42"/>
    <p:sldId id="436" r:id="rId43"/>
    <p:sldId id="437" r:id="rId44"/>
    <p:sldId id="438" r:id="rId45"/>
    <p:sldId id="508" r:id="rId46"/>
    <p:sldId id="573" r:id="rId47"/>
    <p:sldId id="509" r:id="rId48"/>
    <p:sldId id="510" r:id="rId49"/>
    <p:sldId id="552" r:id="rId50"/>
    <p:sldId id="511" r:id="rId51"/>
    <p:sldId id="512" r:id="rId52"/>
    <p:sldId id="513" r:id="rId53"/>
    <p:sldId id="514" r:id="rId54"/>
    <p:sldId id="515" r:id="rId55"/>
    <p:sldId id="516" r:id="rId56"/>
    <p:sldId id="517" r:id="rId57"/>
    <p:sldId id="518" r:id="rId58"/>
    <p:sldId id="519" r:id="rId59"/>
    <p:sldId id="451" r:id="rId60"/>
    <p:sldId id="521" r:id="rId61"/>
    <p:sldId id="553" r:id="rId62"/>
    <p:sldId id="522" r:id="rId63"/>
    <p:sldId id="523" r:id="rId64"/>
    <p:sldId id="524" r:id="rId65"/>
    <p:sldId id="525" r:id="rId66"/>
    <p:sldId id="526" r:id="rId67"/>
    <p:sldId id="527" r:id="rId68"/>
    <p:sldId id="560" r:id="rId69"/>
    <p:sldId id="528" r:id="rId70"/>
    <p:sldId id="529" r:id="rId71"/>
    <p:sldId id="554" r:id="rId72"/>
    <p:sldId id="530" r:id="rId73"/>
    <p:sldId id="531" r:id="rId74"/>
    <p:sldId id="532" r:id="rId75"/>
    <p:sldId id="564" r:id="rId76"/>
    <p:sldId id="533" r:id="rId77"/>
    <p:sldId id="534" r:id="rId78"/>
    <p:sldId id="535" r:id="rId79"/>
    <p:sldId id="536" r:id="rId80"/>
    <p:sldId id="537" r:id="rId81"/>
    <p:sldId id="555" r:id="rId82"/>
    <p:sldId id="538" r:id="rId83"/>
    <p:sldId id="539" r:id="rId84"/>
    <p:sldId id="540" r:id="rId85"/>
    <p:sldId id="463" r:id="rId86"/>
    <p:sldId id="464" r:id="rId87"/>
    <p:sldId id="465" r:id="rId88"/>
    <p:sldId id="466" r:id="rId89"/>
    <p:sldId id="541" r:id="rId90"/>
    <p:sldId id="542" r:id="rId91"/>
    <p:sldId id="543" r:id="rId92"/>
    <p:sldId id="556" r:id="rId93"/>
    <p:sldId id="544" r:id="rId94"/>
    <p:sldId id="545" r:id="rId95"/>
    <p:sldId id="472" r:id="rId96"/>
    <p:sldId id="473" r:id="rId97"/>
    <p:sldId id="561" r:id="rId98"/>
    <p:sldId id="474" r:id="rId99"/>
    <p:sldId id="475" r:id="rId100"/>
    <p:sldId id="570" r:id="rId101"/>
    <p:sldId id="476" r:id="rId102"/>
    <p:sldId id="477" r:id="rId103"/>
    <p:sldId id="478" r:id="rId104"/>
    <p:sldId id="479" r:id="rId105"/>
    <p:sldId id="480" r:id="rId106"/>
    <p:sldId id="565" r:id="rId107"/>
    <p:sldId id="557" r:id="rId108"/>
    <p:sldId id="481" r:id="rId109"/>
    <p:sldId id="482" r:id="rId110"/>
    <p:sldId id="483" r:id="rId111"/>
    <p:sldId id="484" r:id="rId112"/>
    <p:sldId id="485" r:id="rId113"/>
    <p:sldId id="486" r:id="rId114"/>
    <p:sldId id="571" r:id="rId115"/>
    <p:sldId id="566" r:id="rId116"/>
    <p:sldId id="567" r:id="rId117"/>
    <p:sldId id="487" r:id="rId118"/>
    <p:sldId id="488" r:id="rId119"/>
    <p:sldId id="489" r:id="rId120"/>
    <p:sldId id="490" r:id="rId121"/>
    <p:sldId id="568" r:id="rId1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nxin Chen" initials="XC" lastIdx="1" clrIdx="0">
    <p:extLst>
      <p:ext uri="{19B8F6BF-5375-455C-9EA6-DF929625EA0E}">
        <p15:presenceInfo xmlns:p15="http://schemas.microsoft.com/office/powerpoint/2012/main" userId="Xinxin C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46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66.wmf"/><Relationship Id="rId6" Type="http://schemas.openxmlformats.org/officeDocument/2006/relationships/image" Target="../media/image76.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 Id="rId9" Type="http://schemas.openxmlformats.org/officeDocument/2006/relationships/image" Target="../media/image100.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10" Type="http://schemas.openxmlformats.org/officeDocument/2006/relationships/image" Target="../media/image110.wmf"/><Relationship Id="rId4" Type="http://schemas.openxmlformats.org/officeDocument/2006/relationships/image" Target="../media/image104.wmf"/><Relationship Id="rId9" Type="http://schemas.openxmlformats.org/officeDocument/2006/relationships/image" Target="../media/image10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0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 Id="rId9" Type="http://schemas.openxmlformats.org/officeDocument/2006/relationships/image" Target="../media/image121.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11" Type="http://schemas.openxmlformats.org/officeDocument/2006/relationships/image" Target="../media/image132.wmf"/><Relationship Id="rId5" Type="http://schemas.openxmlformats.org/officeDocument/2006/relationships/image" Target="../media/image126.wmf"/><Relationship Id="rId10" Type="http://schemas.openxmlformats.org/officeDocument/2006/relationships/image" Target="../media/image131.wmf"/><Relationship Id="rId4" Type="http://schemas.openxmlformats.org/officeDocument/2006/relationships/image" Target="../media/image125.wmf"/><Relationship Id="rId9" Type="http://schemas.openxmlformats.org/officeDocument/2006/relationships/image" Target="../media/image13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image" Target="../media/image135.wmf"/><Relationship Id="rId7" Type="http://schemas.openxmlformats.org/officeDocument/2006/relationships/image" Target="../media/image139.wmf"/><Relationship Id="rId2" Type="http://schemas.openxmlformats.org/officeDocument/2006/relationships/image" Target="../media/image134.wmf"/><Relationship Id="rId1" Type="http://schemas.openxmlformats.org/officeDocument/2006/relationships/image" Target="../media/image133.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image" Target="../media/image143.wmf"/><Relationship Id="rId7" Type="http://schemas.openxmlformats.org/officeDocument/2006/relationships/image" Target="../media/image147.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6.wmf"/><Relationship Id="rId5" Type="http://schemas.openxmlformats.org/officeDocument/2006/relationships/image" Target="../media/image145.wmf"/><Relationship Id="rId4" Type="http://schemas.openxmlformats.org/officeDocument/2006/relationships/image" Target="../media/image144.wmf"/><Relationship Id="rId9" Type="http://schemas.openxmlformats.org/officeDocument/2006/relationships/image" Target="../media/image14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image" Target="../media/image162.wmf"/><Relationship Id="rId3" Type="http://schemas.openxmlformats.org/officeDocument/2006/relationships/image" Target="../media/image152.wmf"/><Relationship Id="rId7" Type="http://schemas.openxmlformats.org/officeDocument/2006/relationships/image" Target="../media/image156.wmf"/><Relationship Id="rId12" Type="http://schemas.openxmlformats.org/officeDocument/2006/relationships/image" Target="../media/image161.wmf"/><Relationship Id="rId17" Type="http://schemas.openxmlformats.org/officeDocument/2006/relationships/image" Target="../media/image166.wmf"/><Relationship Id="rId2" Type="http://schemas.openxmlformats.org/officeDocument/2006/relationships/image" Target="../media/image151.wmf"/><Relationship Id="rId16" Type="http://schemas.openxmlformats.org/officeDocument/2006/relationships/image" Target="../media/image165.wmf"/><Relationship Id="rId1" Type="http://schemas.openxmlformats.org/officeDocument/2006/relationships/image" Target="../media/image150.wmf"/><Relationship Id="rId6" Type="http://schemas.openxmlformats.org/officeDocument/2006/relationships/image" Target="../media/image155.wmf"/><Relationship Id="rId11" Type="http://schemas.openxmlformats.org/officeDocument/2006/relationships/image" Target="../media/image160.wmf"/><Relationship Id="rId5" Type="http://schemas.openxmlformats.org/officeDocument/2006/relationships/image" Target="../media/image154.wmf"/><Relationship Id="rId15" Type="http://schemas.openxmlformats.org/officeDocument/2006/relationships/image" Target="../media/image164.wmf"/><Relationship Id="rId10" Type="http://schemas.openxmlformats.org/officeDocument/2006/relationships/image" Target="../media/image159.wmf"/><Relationship Id="rId4" Type="http://schemas.openxmlformats.org/officeDocument/2006/relationships/image" Target="../media/image153.wmf"/><Relationship Id="rId9" Type="http://schemas.openxmlformats.org/officeDocument/2006/relationships/image" Target="../media/image158.wmf"/><Relationship Id="rId14" Type="http://schemas.openxmlformats.org/officeDocument/2006/relationships/image" Target="../media/image163.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 Id="rId9" Type="http://schemas.openxmlformats.org/officeDocument/2006/relationships/image" Target="../media/image175.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11" Type="http://schemas.openxmlformats.org/officeDocument/2006/relationships/image" Target="../media/image186.wmf"/><Relationship Id="rId5" Type="http://schemas.openxmlformats.org/officeDocument/2006/relationships/image" Target="../media/image180.wmf"/><Relationship Id="rId10" Type="http://schemas.openxmlformats.org/officeDocument/2006/relationships/image" Target="../media/image185.wmf"/><Relationship Id="rId4" Type="http://schemas.openxmlformats.org/officeDocument/2006/relationships/image" Target="../media/image179.wmf"/><Relationship Id="rId9" Type="http://schemas.openxmlformats.org/officeDocument/2006/relationships/image" Target="../media/image184.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189.wmf"/><Relationship Id="rId7" Type="http://schemas.openxmlformats.org/officeDocument/2006/relationships/image" Target="../media/image193.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4" Type="http://schemas.openxmlformats.org/officeDocument/2006/relationships/image" Target="../media/image190.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202.wmf"/><Relationship Id="rId3" Type="http://schemas.openxmlformats.org/officeDocument/2006/relationships/image" Target="../media/image197.wmf"/><Relationship Id="rId7" Type="http://schemas.openxmlformats.org/officeDocument/2006/relationships/image" Target="../media/image201.wmf"/><Relationship Id="rId2" Type="http://schemas.openxmlformats.org/officeDocument/2006/relationships/image" Target="../media/image196.wmf"/><Relationship Id="rId1" Type="http://schemas.openxmlformats.org/officeDocument/2006/relationships/image" Target="../media/image195.wmf"/><Relationship Id="rId6" Type="http://schemas.openxmlformats.org/officeDocument/2006/relationships/image" Target="../media/image200.wmf"/><Relationship Id="rId5" Type="http://schemas.openxmlformats.org/officeDocument/2006/relationships/image" Target="../media/image199.wmf"/><Relationship Id="rId4" Type="http://schemas.openxmlformats.org/officeDocument/2006/relationships/image" Target="../media/image198.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image" Target="../media/image205.wmf"/><Relationship Id="rId7" Type="http://schemas.openxmlformats.org/officeDocument/2006/relationships/image" Target="../media/image209.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8.wmf"/><Relationship Id="rId5" Type="http://schemas.openxmlformats.org/officeDocument/2006/relationships/image" Target="../media/image207.wmf"/><Relationship Id="rId4" Type="http://schemas.openxmlformats.org/officeDocument/2006/relationships/image" Target="../media/image206.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218.wmf"/><Relationship Id="rId3" Type="http://schemas.openxmlformats.org/officeDocument/2006/relationships/image" Target="../media/image213.wmf"/><Relationship Id="rId7" Type="http://schemas.openxmlformats.org/officeDocument/2006/relationships/image" Target="../media/image217.wmf"/><Relationship Id="rId12" Type="http://schemas.openxmlformats.org/officeDocument/2006/relationships/image" Target="../media/image222.wmf"/><Relationship Id="rId2" Type="http://schemas.openxmlformats.org/officeDocument/2006/relationships/image" Target="../media/image212.wmf"/><Relationship Id="rId1" Type="http://schemas.openxmlformats.org/officeDocument/2006/relationships/image" Target="../media/image211.wmf"/><Relationship Id="rId6" Type="http://schemas.openxmlformats.org/officeDocument/2006/relationships/image" Target="../media/image216.wmf"/><Relationship Id="rId11" Type="http://schemas.openxmlformats.org/officeDocument/2006/relationships/image" Target="../media/image221.wmf"/><Relationship Id="rId5" Type="http://schemas.openxmlformats.org/officeDocument/2006/relationships/image" Target="../media/image215.wmf"/><Relationship Id="rId10" Type="http://schemas.openxmlformats.org/officeDocument/2006/relationships/image" Target="../media/image220.wmf"/><Relationship Id="rId4" Type="http://schemas.openxmlformats.org/officeDocument/2006/relationships/image" Target="../media/image214.wmf"/><Relationship Id="rId9" Type="http://schemas.openxmlformats.org/officeDocument/2006/relationships/image" Target="../media/image219.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image" Target="../media/image225.wmf"/><Relationship Id="rId7" Type="http://schemas.openxmlformats.org/officeDocument/2006/relationships/image" Target="../media/image229.wmf"/><Relationship Id="rId2" Type="http://schemas.openxmlformats.org/officeDocument/2006/relationships/image" Target="../media/image224.wmf"/><Relationship Id="rId1" Type="http://schemas.openxmlformats.org/officeDocument/2006/relationships/image" Target="../media/image223.wmf"/><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6.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238.wmf"/><Relationship Id="rId3" Type="http://schemas.openxmlformats.org/officeDocument/2006/relationships/image" Target="../media/image233.wmf"/><Relationship Id="rId7" Type="http://schemas.openxmlformats.org/officeDocument/2006/relationships/image" Target="../media/image237.wmf"/><Relationship Id="rId2" Type="http://schemas.openxmlformats.org/officeDocument/2006/relationships/image" Target="../media/image232.wmf"/><Relationship Id="rId1" Type="http://schemas.openxmlformats.org/officeDocument/2006/relationships/image" Target="../media/image231.wmf"/><Relationship Id="rId6" Type="http://schemas.openxmlformats.org/officeDocument/2006/relationships/image" Target="../media/image236.wmf"/><Relationship Id="rId5" Type="http://schemas.openxmlformats.org/officeDocument/2006/relationships/image" Target="../media/image235.wmf"/><Relationship Id="rId4" Type="http://schemas.openxmlformats.org/officeDocument/2006/relationships/image" Target="../media/image234.wmf"/><Relationship Id="rId9" Type="http://schemas.openxmlformats.org/officeDocument/2006/relationships/image" Target="../media/image23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48.wmf"/><Relationship Id="rId13" Type="http://schemas.openxmlformats.org/officeDocument/2006/relationships/image" Target="../media/image253.wmf"/><Relationship Id="rId3" Type="http://schemas.openxmlformats.org/officeDocument/2006/relationships/image" Target="../media/image243.wmf"/><Relationship Id="rId7" Type="http://schemas.openxmlformats.org/officeDocument/2006/relationships/image" Target="../media/image247.wmf"/><Relationship Id="rId12" Type="http://schemas.openxmlformats.org/officeDocument/2006/relationships/image" Target="../media/image252.wmf"/><Relationship Id="rId2" Type="http://schemas.openxmlformats.org/officeDocument/2006/relationships/image" Target="../media/image242.wmf"/><Relationship Id="rId1" Type="http://schemas.openxmlformats.org/officeDocument/2006/relationships/image" Target="../media/image241.wmf"/><Relationship Id="rId6" Type="http://schemas.openxmlformats.org/officeDocument/2006/relationships/image" Target="../media/image246.wmf"/><Relationship Id="rId11" Type="http://schemas.openxmlformats.org/officeDocument/2006/relationships/image" Target="../media/image251.wmf"/><Relationship Id="rId5" Type="http://schemas.openxmlformats.org/officeDocument/2006/relationships/image" Target="../media/image245.wmf"/><Relationship Id="rId15" Type="http://schemas.openxmlformats.org/officeDocument/2006/relationships/image" Target="../media/image255.wmf"/><Relationship Id="rId10" Type="http://schemas.openxmlformats.org/officeDocument/2006/relationships/image" Target="../media/image250.wmf"/><Relationship Id="rId4" Type="http://schemas.openxmlformats.org/officeDocument/2006/relationships/image" Target="../media/image244.wmf"/><Relationship Id="rId9" Type="http://schemas.openxmlformats.org/officeDocument/2006/relationships/image" Target="../media/image249.wmf"/><Relationship Id="rId14" Type="http://schemas.openxmlformats.org/officeDocument/2006/relationships/image" Target="../media/image254.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63.wmf"/><Relationship Id="rId13" Type="http://schemas.openxmlformats.org/officeDocument/2006/relationships/image" Target="../media/image268.wmf"/><Relationship Id="rId3" Type="http://schemas.openxmlformats.org/officeDocument/2006/relationships/image" Target="../media/image258.wmf"/><Relationship Id="rId7" Type="http://schemas.openxmlformats.org/officeDocument/2006/relationships/image" Target="../media/image262.wmf"/><Relationship Id="rId12" Type="http://schemas.openxmlformats.org/officeDocument/2006/relationships/image" Target="../media/image267.wmf"/><Relationship Id="rId2" Type="http://schemas.openxmlformats.org/officeDocument/2006/relationships/image" Target="../media/image257.wmf"/><Relationship Id="rId1" Type="http://schemas.openxmlformats.org/officeDocument/2006/relationships/image" Target="../media/image256.wmf"/><Relationship Id="rId6" Type="http://schemas.openxmlformats.org/officeDocument/2006/relationships/image" Target="../media/image261.wmf"/><Relationship Id="rId11" Type="http://schemas.openxmlformats.org/officeDocument/2006/relationships/image" Target="../media/image266.wmf"/><Relationship Id="rId5" Type="http://schemas.openxmlformats.org/officeDocument/2006/relationships/image" Target="../media/image260.wmf"/><Relationship Id="rId10" Type="http://schemas.openxmlformats.org/officeDocument/2006/relationships/image" Target="../media/image265.wmf"/><Relationship Id="rId4" Type="http://schemas.openxmlformats.org/officeDocument/2006/relationships/image" Target="../media/image259.wmf"/><Relationship Id="rId9" Type="http://schemas.openxmlformats.org/officeDocument/2006/relationships/image" Target="../media/image264.wmf"/><Relationship Id="rId14" Type="http://schemas.openxmlformats.org/officeDocument/2006/relationships/image" Target="../media/image269.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277.wmf"/><Relationship Id="rId3" Type="http://schemas.openxmlformats.org/officeDocument/2006/relationships/image" Target="../media/image272.wmf"/><Relationship Id="rId7" Type="http://schemas.openxmlformats.org/officeDocument/2006/relationships/image" Target="../media/image276.wmf"/><Relationship Id="rId12" Type="http://schemas.openxmlformats.org/officeDocument/2006/relationships/image" Target="../media/image281.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75.wmf"/><Relationship Id="rId11" Type="http://schemas.openxmlformats.org/officeDocument/2006/relationships/image" Target="../media/image280.wmf"/><Relationship Id="rId5" Type="http://schemas.openxmlformats.org/officeDocument/2006/relationships/image" Target="../media/image274.wmf"/><Relationship Id="rId10" Type="http://schemas.openxmlformats.org/officeDocument/2006/relationships/image" Target="../media/image279.wmf"/><Relationship Id="rId4" Type="http://schemas.openxmlformats.org/officeDocument/2006/relationships/image" Target="../media/image273.wmf"/><Relationship Id="rId9" Type="http://schemas.openxmlformats.org/officeDocument/2006/relationships/image" Target="../media/image278.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89.wmf"/><Relationship Id="rId3" Type="http://schemas.openxmlformats.org/officeDocument/2006/relationships/image" Target="../media/image284.wmf"/><Relationship Id="rId7" Type="http://schemas.openxmlformats.org/officeDocument/2006/relationships/image" Target="../media/image288.wmf"/><Relationship Id="rId12" Type="http://schemas.openxmlformats.org/officeDocument/2006/relationships/image" Target="../media/image293.wmf"/><Relationship Id="rId2" Type="http://schemas.openxmlformats.org/officeDocument/2006/relationships/image" Target="../media/image283.wmf"/><Relationship Id="rId1" Type="http://schemas.openxmlformats.org/officeDocument/2006/relationships/image" Target="../media/image282.wmf"/><Relationship Id="rId6" Type="http://schemas.openxmlformats.org/officeDocument/2006/relationships/image" Target="../media/image287.wmf"/><Relationship Id="rId11" Type="http://schemas.openxmlformats.org/officeDocument/2006/relationships/image" Target="../media/image292.wmf"/><Relationship Id="rId5" Type="http://schemas.openxmlformats.org/officeDocument/2006/relationships/image" Target="../media/image286.wmf"/><Relationship Id="rId10" Type="http://schemas.openxmlformats.org/officeDocument/2006/relationships/image" Target="../media/image291.wmf"/><Relationship Id="rId4" Type="http://schemas.openxmlformats.org/officeDocument/2006/relationships/image" Target="../media/image285.wmf"/><Relationship Id="rId9" Type="http://schemas.openxmlformats.org/officeDocument/2006/relationships/image" Target="../media/image290.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301.wmf"/><Relationship Id="rId13" Type="http://schemas.openxmlformats.org/officeDocument/2006/relationships/image" Target="../media/image306.wmf"/><Relationship Id="rId3" Type="http://schemas.openxmlformats.org/officeDocument/2006/relationships/image" Target="../media/image296.wmf"/><Relationship Id="rId7" Type="http://schemas.openxmlformats.org/officeDocument/2006/relationships/image" Target="../media/image300.wmf"/><Relationship Id="rId12" Type="http://schemas.openxmlformats.org/officeDocument/2006/relationships/image" Target="../media/image305.wmf"/><Relationship Id="rId2" Type="http://schemas.openxmlformats.org/officeDocument/2006/relationships/image" Target="../media/image295.wmf"/><Relationship Id="rId1" Type="http://schemas.openxmlformats.org/officeDocument/2006/relationships/image" Target="../media/image294.wmf"/><Relationship Id="rId6" Type="http://schemas.openxmlformats.org/officeDocument/2006/relationships/image" Target="../media/image299.wmf"/><Relationship Id="rId11" Type="http://schemas.openxmlformats.org/officeDocument/2006/relationships/image" Target="../media/image304.wmf"/><Relationship Id="rId5" Type="http://schemas.openxmlformats.org/officeDocument/2006/relationships/image" Target="../media/image298.wmf"/><Relationship Id="rId10" Type="http://schemas.openxmlformats.org/officeDocument/2006/relationships/image" Target="../media/image303.wmf"/><Relationship Id="rId4" Type="http://schemas.openxmlformats.org/officeDocument/2006/relationships/image" Target="../media/image297.wmf"/><Relationship Id="rId9" Type="http://schemas.openxmlformats.org/officeDocument/2006/relationships/image" Target="../media/image302.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313.wmf"/><Relationship Id="rId3" Type="http://schemas.openxmlformats.org/officeDocument/2006/relationships/image" Target="../media/image308.wmf"/><Relationship Id="rId7" Type="http://schemas.openxmlformats.org/officeDocument/2006/relationships/image" Target="../media/image312.wmf"/><Relationship Id="rId12" Type="http://schemas.openxmlformats.org/officeDocument/2006/relationships/image" Target="../media/image317.wmf"/><Relationship Id="rId2" Type="http://schemas.openxmlformats.org/officeDocument/2006/relationships/image" Target="../media/image295.wmf"/><Relationship Id="rId1" Type="http://schemas.openxmlformats.org/officeDocument/2006/relationships/image" Target="../media/image307.wmf"/><Relationship Id="rId6" Type="http://schemas.openxmlformats.org/officeDocument/2006/relationships/image" Target="../media/image311.wmf"/><Relationship Id="rId11" Type="http://schemas.openxmlformats.org/officeDocument/2006/relationships/image" Target="../media/image316.wmf"/><Relationship Id="rId5" Type="http://schemas.openxmlformats.org/officeDocument/2006/relationships/image" Target="../media/image310.wmf"/><Relationship Id="rId10" Type="http://schemas.openxmlformats.org/officeDocument/2006/relationships/image" Target="../media/image315.wmf"/><Relationship Id="rId4" Type="http://schemas.openxmlformats.org/officeDocument/2006/relationships/image" Target="../media/image309.wmf"/><Relationship Id="rId9" Type="http://schemas.openxmlformats.org/officeDocument/2006/relationships/image" Target="../media/image314.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 Id="rId5" Type="http://schemas.openxmlformats.org/officeDocument/2006/relationships/image" Target="../media/image322.wmf"/><Relationship Id="rId4" Type="http://schemas.openxmlformats.org/officeDocument/2006/relationships/image" Target="../media/image32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23.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331.wmf"/><Relationship Id="rId3" Type="http://schemas.openxmlformats.org/officeDocument/2006/relationships/image" Target="../media/image326.wmf"/><Relationship Id="rId7" Type="http://schemas.openxmlformats.org/officeDocument/2006/relationships/image" Target="../media/image330.wmf"/><Relationship Id="rId2" Type="http://schemas.openxmlformats.org/officeDocument/2006/relationships/image" Target="../media/image325.wmf"/><Relationship Id="rId1" Type="http://schemas.openxmlformats.org/officeDocument/2006/relationships/image" Target="../media/image324.wmf"/><Relationship Id="rId6" Type="http://schemas.openxmlformats.org/officeDocument/2006/relationships/image" Target="../media/image329.wmf"/><Relationship Id="rId11" Type="http://schemas.openxmlformats.org/officeDocument/2006/relationships/image" Target="../media/image334.wmf"/><Relationship Id="rId5" Type="http://schemas.openxmlformats.org/officeDocument/2006/relationships/image" Target="../media/image328.wmf"/><Relationship Id="rId10" Type="http://schemas.openxmlformats.org/officeDocument/2006/relationships/image" Target="../media/image333.wmf"/><Relationship Id="rId4" Type="http://schemas.openxmlformats.org/officeDocument/2006/relationships/image" Target="../media/image327.wmf"/><Relationship Id="rId9" Type="http://schemas.openxmlformats.org/officeDocument/2006/relationships/image" Target="../media/image332.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340.wmf"/><Relationship Id="rId3" Type="http://schemas.openxmlformats.org/officeDocument/2006/relationships/image" Target="../media/image336.wmf"/><Relationship Id="rId7" Type="http://schemas.openxmlformats.org/officeDocument/2006/relationships/image" Target="../media/image332.wmf"/><Relationship Id="rId2" Type="http://schemas.openxmlformats.org/officeDocument/2006/relationships/image" Target="../media/image330.wmf"/><Relationship Id="rId1" Type="http://schemas.openxmlformats.org/officeDocument/2006/relationships/image" Target="../media/image335.wmf"/><Relationship Id="rId6" Type="http://schemas.openxmlformats.org/officeDocument/2006/relationships/image" Target="../media/image339.wmf"/><Relationship Id="rId5" Type="http://schemas.openxmlformats.org/officeDocument/2006/relationships/image" Target="../media/image338.wmf"/><Relationship Id="rId4" Type="http://schemas.openxmlformats.org/officeDocument/2006/relationships/image" Target="../media/image337.wmf"/><Relationship Id="rId9" Type="http://schemas.openxmlformats.org/officeDocument/2006/relationships/image" Target="../media/image34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346.wmf"/><Relationship Id="rId3" Type="http://schemas.openxmlformats.org/officeDocument/2006/relationships/image" Target="../media/image330.wmf"/><Relationship Id="rId7" Type="http://schemas.openxmlformats.org/officeDocument/2006/relationships/image" Target="../media/image345.wmf"/><Relationship Id="rId2" Type="http://schemas.openxmlformats.org/officeDocument/2006/relationships/image" Target="../media/image342.wmf"/><Relationship Id="rId1" Type="http://schemas.openxmlformats.org/officeDocument/2006/relationships/image" Target="../media/image332.wmf"/><Relationship Id="rId6" Type="http://schemas.openxmlformats.org/officeDocument/2006/relationships/image" Target="../media/image344.wmf"/><Relationship Id="rId5" Type="http://schemas.openxmlformats.org/officeDocument/2006/relationships/image" Target="../media/image343.wmf"/><Relationship Id="rId10" Type="http://schemas.openxmlformats.org/officeDocument/2006/relationships/image" Target="../media/image348.wmf"/><Relationship Id="rId4" Type="http://schemas.openxmlformats.org/officeDocument/2006/relationships/image" Target="../media/image339.wmf"/><Relationship Id="rId9" Type="http://schemas.openxmlformats.org/officeDocument/2006/relationships/image" Target="../media/image347.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357.wmf"/><Relationship Id="rId3" Type="http://schemas.openxmlformats.org/officeDocument/2006/relationships/image" Target="../media/image352.wmf"/><Relationship Id="rId7" Type="http://schemas.openxmlformats.org/officeDocument/2006/relationships/image" Target="../media/image356.wmf"/><Relationship Id="rId2" Type="http://schemas.openxmlformats.org/officeDocument/2006/relationships/image" Target="../media/image351.wmf"/><Relationship Id="rId1" Type="http://schemas.openxmlformats.org/officeDocument/2006/relationships/image" Target="../media/image350.wmf"/><Relationship Id="rId6" Type="http://schemas.openxmlformats.org/officeDocument/2006/relationships/image" Target="../media/image355.wmf"/><Relationship Id="rId5" Type="http://schemas.openxmlformats.org/officeDocument/2006/relationships/image" Target="../media/image354.wmf"/><Relationship Id="rId4" Type="http://schemas.openxmlformats.org/officeDocument/2006/relationships/image" Target="../media/image353.wmf"/><Relationship Id="rId9" Type="http://schemas.openxmlformats.org/officeDocument/2006/relationships/image" Target="../media/image343.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359.wmf"/><Relationship Id="rId7" Type="http://schemas.openxmlformats.org/officeDocument/2006/relationships/image" Target="../media/image343.wmf"/><Relationship Id="rId2" Type="http://schemas.openxmlformats.org/officeDocument/2006/relationships/image" Target="../media/image358.wmf"/><Relationship Id="rId1" Type="http://schemas.openxmlformats.org/officeDocument/2006/relationships/image" Target="../media/image330.wmf"/><Relationship Id="rId6" Type="http://schemas.openxmlformats.org/officeDocument/2006/relationships/image" Target="../media/image362.wmf"/><Relationship Id="rId5" Type="http://schemas.openxmlformats.org/officeDocument/2006/relationships/image" Target="../media/image361.wmf"/><Relationship Id="rId4" Type="http://schemas.openxmlformats.org/officeDocument/2006/relationships/image" Target="../media/image360.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370.wmf"/><Relationship Id="rId3" Type="http://schemas.openxmlformats.org/officeDocument/2006/relationships/image" Target="../media/image366.wmf"/><Relationship Id="rId7" Type="http://schemas.openxmlformats.org/officeDocument/2006/relationships/image" Target="../media/image369.wmf"/><Relationship Id="rId2" Type="http://schemas.openxmlformats.org/officeDocument/2006/relationships/image" Target="../media/image365.wmf"/><Relationship Id="rId1" Type="http://schemas.openxmlformats.org/officeDocument/2006/relationships/image" Target="../media/image364.wmf"/><Relationship Id="rId6" Type="http://schemas.openxmlformats.org/officeDocument/2006/relationships/image" Target="../media/image368.wmf"/><Relationship Id="rId5" Type="http://schemas.openxmlformats.org/officeDocument/2006/relationships/image" Target="../media/image330.wmf"/><Relationship Id="rId10" Type="http://schemas.openxmlformats.org/officeDocument/2006/relationships/image" Target="../media/image372.wmf"/><Relationship Id="rId4" Type="http://schemas.openxmlformats.org/officeDocument/2006/relationships/image" Target="../media/image367.wmf"/><Relationship Id="rId9" Type="http://schemas.openxmlformats.org/officeDocument/2006/relationships/image" Target="../media/image371.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381.wmf"/><Relationship Id="rId3" Type="http://schemas.openxmlformats.org/officeDocument/2006/relationships/image" Target="../media/image376.wmf"/><Relationship Id="rId7" Type="http://schemas.openxmlformats.org/officeDocument/2006/relationships/image" Target="../media/image380.wmf"/><Relationship Id="rId2" Type="http://schemas.openxmlformats.org/officeDocument/2006/relationships/image" Target="../media/image375.wmf"/><Relationship Id="rId1" Type="http://schemas.openxmlformats.org/officeDocument/2006/relationships/image" Target="../media/image374.wmf"/><Relationship Id="rId6" Type="http://schemas.openxmlformats.org/officeDocument/2006/relationships/image" Target="../media/image379.wmf"/><Relationship Id="rId5" Type="http://schemas.openxmlformats.org/officeDocument/2006/relationships/image" Target="../media/image378.wmf"/><Relationship Id="rId10" Type="http://schemas.openxmlformats.org/officeDocument/2006/relationships/image" Target="../media/image383.wmf"/><Relationship Id="rId4" Type="http://schemas.openxmlformats.org/officeDocument/2006/relationships/image" Target="../media/image377.wmf"/><Relationship Id="rId9" Type="http://schemas.openxmlformats.org/officeDocument/2006/relationships/image" Target="../media/image38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7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386.wmf"/><Relationship Id="rId2" Type="http://schemas.openxmlformats.org/officeDocument/2006/relationships/image" Target="../media/image385.wmf"/><Relationship Id="rId1" Type="http://schemas.openxmlformats.org/officeDocument/2006/relationships/image" Target="../media/image384.wmf"/><Relationship Id="rId5" Type="http://schemas.openxmlformats.org/officeDocument/2006/relationships/image" Target="../media/image388.wmf"/><Relationship Id="rId4" Type="http://schemas.openxmlformats.org/officeDocument/2006/relationships/image" Target="../media/image387.wmf"/></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396.wmf"/><Relationship Id="rId3" Type="http://schemas.openxmlformats.org/officeDocument/2006/relationships/image" Target="../media/image391.wmf"/><Relationship Id="rId7" Type="http://schemas.openxmlformats.org/officeDocument/2006/relationships/image" Target="../media/image395.wmf"/><Relationship Id="rId12" Type="http://schemas.openxmlformats.org/officeDocument/2006/relationships/image" Target="../media/image400.wmf"/><Relationship Id="rId2" Type="http://schemas.openxmlformats.org/officeDocument/2006/relationships/image" Target="../media/image390.wmf"/><Relationship Id="rId1" Type="http://schemas.openxmlformats.org/officeDocument/2006/relationships/image" Target="../media/image389.wmf"/><Relationship Id="rId6" Type="http://schemas.openxmlformats.org/officeDocument/2006/relationships/image" Target="../media/image394.wmf"/><Relationship Id="rId11" Type="http://schemas.openxmlformats.org/officeDocument/2006/relationships/image" Target="../media/image399.wmf"/><Relationship Id="rId5" Type="http://schemas.openxmlformats.org/officeDocument/2006/relationships/image" Target="../media/image393.wmf"/><Relationship Id="rId10" Type="http://schemas.openxmlformats.org/officeDocument/2006/relationships/image" Target="../media/image398.wmf"/><Relationship Id="rId4" Type="http://schemas.openxmlformats.org/officeDocument/2006/relationships/image" Target="../media/image392.wmf"/><Relationship Id="rId9" Type="http://schemas.openxmlformats.org/officeDocument/2006/relationships/image" Target="../media/image397.w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408.wmf"/><Relationship Id="rId3" Type="http://schemas.openxmlformats.org/officeDocument/2006/relationships/image" Target="../media/image403.wmf"/><Relationship Id="rId7" Type="http://schemas.openxmlformats.org/officeDocument/2006/relationships/image" Target="../media/image407.wmf"/><Relationship Id="rId2" Type="http://schemas.openxmlformats.org/officeDocument/2006/relationships/image" Target="../media/image402.wmf"/><Relationship Id="rId1" Type="http://schemas.openxmlformats.org/officeDocument/2006/relationships/image" Target="../media/image401.wmf"/><Relationship Id="rId6" Type="http://schemas.openxmlformats.org/officeDocument/2006/relationships/image" Target="../media/image406.wmf"/><Relationship Id="rId5" Type="http://schemas.openxmlformats.org/officeDocument/2006/relationships/image" Target="../media/image405.wmf"/><Relationship Id="rId10" Type="http://schemas.openxmlformats.org/officeDocument/2006/relationships/image" Target="../media/image410.wmf"/><Relationship Id="rId4" Type="http://schemas.openxmlformats.org/officeDocument/2006/relationships/image" Target="../media/image404.wmf"/><Relationship Id="rId9" Type="http://schemas.openxmlformats.org/officeDocument/2006/relationships/image" Target="../media/image40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413.wmf"/><Relationship Id="rId2" Type="http://schemas.openxmlformats.org/officeDocument/2006/relationships/image" Target="../media/image412.wmf"/><Relationship Id="rId1" Type="http://schemas.openxmlformats.org/officeDocument/2006/relationships/image" Target="../media/image411.wmf"/><Relationship Id="rId4" Type="http://schemas.openxmlformats.org/officeDocument/2006/relationships/image" Target="../media/image4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422.wmf"/><Relationship Id="rId3" Type="http://schemas.openxmlformats.org/officeDocument/2006/relationships/image" Target="../media/image417.wmf"/><Relationship Id="rId7" Type="http://schemas.openxmlformats.org/officeDocument/2006/relationships/image" Target="../media/image421.wmf"/><Relationship Id="rId2" Type="http://schemas.openxmlformats.org/officeDocument/2006/relationships/image" Target="../media/image416.wmf"/><Relationship Id="rId1" Type="http://schemas.openxmlformats.org/officeDocument/2006/relationships/image" Target="../media/image415.wmf"/><Relationship Id="rId6" Type="http://schemas.openxmlformats.org/officeDocument/2006/relationships/image" Target="../media/image420.wmf"/><Relationship Id="rId5" Type="http://schemas.openxmlformats.org/officeDocument/2006/relationships/image" Target="../media/image419.wmf"/><Relationship Id="rId4" Type="http://schemas.openxmlformats.org/officeDocument/2006/relationships/image" Target="../media/image418.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425.wmf"/><Relationship Id="rId2" Type="http://schemas.openxmlformats.org/officeDocument/2006/relationships/image" Target="../media/image424.wmf"/><Relationship Id="rId1" Type="http://schemas.openxmlformats.org/officeDocument/2006/relationships/image" Target="../media/image423.wmf"/><Relationship Id="rId5" Type="http://schemas.openxmlformats.org/officeDocument/2006/relationships/image" Target="../media/image427.wmf"/><Relationship Id="rId4" Type="http://schemas.openxmlformats.org/officeDocument/2006/relationships/image" Target="../media/image426.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435.wmf"/><Relationship Id="rId3" Type="http://schemas.openxmlformats.org/officeDocument/2006/relationships/image" Target="../media/image430.wmf"/><Relationship Id="rId7" Type="http://schemas.openxmlformats.org/officeDocument/2006/relationships/image" Target="../media/image434.wmf"/><Relationship Id="rId12" Type="http://schemas.openxmlformats.org/officeDocument/2006/relationships/image" Target="../media/image439.wmf"/><Relationship Id="rId2" Type="http://schemas.openxmlformats.org/officeDocument/2006/relationships/image" Target="../media/image429.wmf"/><Relationship Id="rId1" Type="http://schemas.openxmlformats.org/officeDocument/2006/relationships/image" Target="../media/image428.wmf"/><Relationship Id="rId6" Type="http://schemas.openxmlformats.org/officeDocument/2006/relationships/image" Target="../media/image433.wmf"/><Relationship Id="rId11" Type="http://schemas.openxmlformats.org/officeDocument/2006/relationships/image" Target="../media/image438.wmf"/><Relationship Id="rId5" Type="http://schemas.openxmlformats.org/officeDocument/2006/relationships/image" Target="../media/image432.wmf"/><Relationship Id="rId10" Type="http://schemas.openxmlformats.org/officeDocument/2006/relationships/image" Target="../media/image437.wmf"/><Relationship Id="rId4" Type="http://schemas.openxmlformats.org/officeDocument/2006/relationships/image" Target="../media/image431.wmf"/><Relationship Id="rId9" Type="http://schemas.openxmlformats.org/officeDocument/2006/relationships/image" Target="../media/image43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442.wmf"/><Relationship Id="rId7" Type="http://schemas.openxmlformats.org/officeDocument/2006/relationships/image" Target="../media/image445.wmf"/><Relationship Id="rId2" Type="http://schemas.openxmlformats.org/officeDocument/2006/relationships/image" Target="../media/image441.wmf"/><Relationship Id="rId1" Type="http://schemas.openxmlformats.org/officeDocument/2006/relationships/image" Target="../media/image440.wmf"/><Relationship Id="rId6" Type="http://schemas.openxmlformats.org/officeDocument/2006/relationships/image" Target="../media/image444.wmf"/><Relationship Id="rId5" Type="http://schemas.openxmlformats.org/officeDocument/2006/relationships/image" Target="../media/image443.wmf"/><Relationship Id="rId4" Type="http://schemas.openxmlformats.org/officeDocument/2006/relationships/image" Target="../media/image435.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452.wmf"/><Relationship Id="rId3" Type="http://schemas.openxmlformats.org/officeDocument/2006/relationships/image" Target="../media/image448.wmf"/><Relationship Id="rId7" Type="http://schemas.openxmlformats.org/officeDocument/2006/relationships/image" Target="../media/image451.wmf"/><Relationship Id="rId2" Type="http://schemas.openxmlformats.org/officeDocument/2006/relationships/image" Target="../media/image447.wmf"/><Relationship Id="rId1" Type="http://schemas.openxmlformats.org/officeDocument/2006/relationships/image" Target="../media/image446.wmf"/><Relationship Id="rId6" Type="http://schemas.openxmlformats.org/officeDocument/2006/relationships/image" Target="../media/image450.wmf"/><Relationship Id="rId5" Type="http://schemas.openxmlformats.org/officeDocument/2006/relationships/image" Target="../media/image354.wmf"/><Relationship Id="rId4" Type="http://schemas.openxmlformats.org/officeDocument/2006/relationships/image" Target="../media/image449.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456.wmf"/><Relationship Id="rId2" Type="http://schemas.openxmlformats.org/officeDocument/2006/relationships/image" Target="../media/image455.wmf"/><Relationship Id="rId1" Type="http://schemas.openxmlformats.org/officeDocument/2006/relationships/image" Target="../media/image454.wmf"/><Relationship Id="rId5" Type="http://schemas.openxmlformats.org/officeDocument/2006/relationships/image" Target="../media/image458.wmf"/><Relationship Id="rId4" Type="http://schemas.openxmlformats.org/officeDocument/2006/relationships/image" Target="../media/image457.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462.wmf"/><Relationship Id="rId7" Type="http://schemas.openxmlformats.org/officeDocument/2006/relationships/image" Target="../media/image466.wmf"/><Relationship Id="rId2" Type="http://schemas.openxmlformats.org/officeDocument/2006/relationships/image" Target="../media/image461.wmf"/><Relationship Id="rId1" Type="http://schemas.openxmlformats.org/officeDocument/2006/relationships/image" Target="../media/image460.wmf"/><Relationship Id="rId6" Type="http://schemas.openxmlformats.org/officeDocument/2006/relationships/image" Target="../media/image465.wmf"/><Relationship Id="rId5" Type="http://schemas.openxmlformats.org/officeDocument/2006/relationships/image" Target="../media/image464.wmf"/><Relationship Id="rId4" Type="http://schemas.openxmlformats.org/officeDocument/2006/relationships/image" Target="../media/image463.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469.wmf"/><Relationship Id="rId2" Type="http://schemas.openxmlformats.org/officeDocument/2006/relationships/image" Target="../media/image468.wmf"/><Relationship Id="rId1" Type="http://schemas.openxmlformats.org/officeDocument/2006/relationships/image" Target="../media/image467.wmf"/><Relationship Id="rId6" Type="http://schemas.openxmlformats.org/officeDocument/2006/relationships/image" Target="../media/image472.wmf"/><Relationship Id="rId5" Type="http://schemas.openxmlformats.org/officeDocument/2006/relationships/image" Target="../media/image471.wmf"/><Relationship Id="rId4" Type="http://schemas.openxmlformats.org/officeDocument/2006/relationships/image" Target="../media/image470.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480.wmf"/><Relationship Id="rId3" Type="http://schemas.openxmlformats.org/officeDocument/2006/relationships/image" Target="../media/image475.wmf"/><Relationship Id="rId7" Type="http://schemas.openxmlformats.org/officeDocument/2006/relationships/image" Target="../media/image479.wmf"/><Relationship Id="rId2" Type="http://schemas.openxmlformats.org/officeDocument/2006/relationships/image" Target="../media/image474.wmf"/><Relationship Id="rId1" Type="http://schemas.openxmlformats.org/officeDocument/2006/relationships/image" Target="../media/image473.wmf"/><Relationship Id="rId6" Type="http://schemas.openxmlformats.org/officeDocument/2006/relationships/image" Target="../media/image478.wmf"/><Relationship Id="rId5" Type="http://schemas.openxmlformats.org/officeDocument/2006/relationships/image" Target="../media/image477.wmf"/><Relationship Id="rId4" Type="http://schemas.openxmlformats.org/officeDocument/2006/relationships/image" Target="../media/image476.wmf"/><Relationship Id="rId9" Type="http://schemas.openxmlformats.org/officeDocument/2006/relationships/image" Target="../media/image481.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487.wmf"/><Relationship Id="rId3" Type="http://schemas.openxmlformats.org/officeDocument/2006/relationships/image" Target="../media/image478.wmf"/><Relationship Id="rId7" Type="http://schemas.openxmlformats.org/officeDocument/2006/relationships/image" Target="../media/image486.wmf"/><Relationship Id="rId12" Type="http://schemas.openxmlformats.org/officeDocument/2006/relationships/image" Target="../media/image491.wmf"/><Relationship Id="rId2" Type="http://schemas.openxmlformats.org/officeDocument/2006/relationships/image" Target="../media/image482.wmf"/><Relationship Id="rId1" Type="http://schemas.openxmlformats.org/officeDocument/2006/relationships/image" Target="../media/image467.wmf"/><Relationship Id="rId6" Type="http://schemas.openxmlformats.org/officeDocument/2006/relationships/image" Target="../media/image485.wmf"/><Relationship Id="rId11" Type="http://schemas.openxmlformats.org/officeDocument/2006/relationships/image" Target="../media/image490.wmf"/><Relationship Id="rId5" Type="http://schemas.openxmlformats.org/officeDocument/2006/relationships/image" Target="../media/image484.wmf"/><Relationship Id="rId10" Type="http://schemas.openxmlformats.org/officeDocument/2006/relationships/image" Target="../media/image489.wmf"/><Relationship Id="rId4" Type="http://schemas.openxmlformats.org/officeDocument/2006/relationships/image" Target="../media/image483.wmf"/><Relationship Id="rId9" Type="http://schemas.openxmlformats.org/officeDocument/2006/relationships/image" Target="../media/image48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42.wmf"/><Relationship Id="rId18" Type="http://schemas.openxmlformats.org/officeDocument/2006/relationships/image" Target="../media/image47.wmf"/><Relationship Id="rId3" Type="http://schemas.openxmlformats.org/officeDocument/2006/relationships/image" Target="../media/image34.wmf"/><Relationship Id="rId7" Type="http://schemas.openxmlformats.org/officeDocument/2006/relationships/image" Target="../media/image37.wmf"/><Relationship Id="rId12" Type="http://schemas.openxmlformats.org/officeDocument/2006/relationships/image" Target="../media/image41.wmf"/><Relationship Id="rId17" Type="http://schemas.openxmlformats.org/officeDocument/2006/relationships/image" Target="../media/image46.wmf"/><Relationship Id="rId2" Type="http://schemas.openxmlformats.org/officeDocument/2006/relationships/image" Target="../media/image30.wmf"/><Relationship Id="rId16" Type="http://schemas.openxmlformats.org/officeDocument/2006/relationships/image" Target="../media/image45.wmf"/><Relationship Id="rId1" Type="http://schemas.openxmlformats.org/officeDocument/2006/relationships/image" Target="../media/image33.wmf"/><Relationship Id="rId6" Type="http://schemas.openxmlformats.org/officeDocument/2006/relationships/image" Target="../media/image36.wmf"/><Relationship Id="rId11" Type="http://schemas.openxmlformats.org/officeDocument/2006/relationships/image" Target="../media/image40.wmf"/><Relationship Id="rId5" Type="http://schemas.openxmlformats.org/officeDocument/2006/relationships/image" Target="../media/image35.wmf"/><Relationship Id="rId15" Type="http://schemas.openxmlformats.org/officeDocument/2006/relationships/image" Target="../media/image44.wmf"/><Relationship Id="rId10" Type="http://schemas.openxmlformats.org/officeDocument/2006/relationships/image" Target="../media/image39.wmf"/><Relationship Id="rId19" Type="http://schemas.openxmlformats.org/officeDocument/2006/relationships/image" Target="../media/image48.wmf"/><Relationship Id="rId4" Type="http://schemas.openxmlformats.org/officeDocument/2006/relationships/image" Target="../media/image2.wmf"/><Relationship Id="rId9" Type="http://schemas.openxmlformats.org/officeDocument/2006/relationships/image" Target="../media/image38.wmf"/><Relationship Id="rId14" Type="http://schemas.openxmlformats.org/officeDocument/2006/relationships/image" Target="../media/image43.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497.wmf"/><Relationship Id="rId3" Type="http://schemas.openxmlformats.org/officeDocument/2006/relationships/image" Target="../media/image482.wmf"/><Relationship Id="rId7" Type="http://schemas.openxmlformats.org/officeDocument/2006/relationships/image" Target="../media/image496.wmf"/><Relationship Id="rId2" Type="http://schemas.openxmlformats.org/officeDocument/2006/relationships/image" Target="../media/image467.wmf"/><Relationship Id="rId1" Type="http://schemas.openxmlformats.org/officeDocument/2006/relationships/image" Target="../media/image492.wmf"/><Relationship Id="rId6" Type="http://schemas.openxmlformats.org/officeDocument/2006/relationships/image" Target="../media/image495.wmf"/><Relationship Id="rId5" Type="http://schemas.openxmlformats.org/officeDocument/2006/relationships/image" Target="../media/image494.wmf"/><Relationship Id="rId4" Type="http://schemas.openxmlformats.org/officeDocument/2006/relationships/image" Target="../media/image493.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505.wmf"/><Relationship Id="rId13" Type="http://schemas.openxmlformats.org/officeDocument/2006/relationships/image" Target="../media/image510.wmf"/><Relationship Id="rId3" Type="http://schemas.openxmlformats.org/officeDocument/2006/relationships/image" Target="../media/image500.wmf"/><Relationship Id="rId7" Type="http://schemas.openxmlformats.org/officeDocument/2006/relationships/image" Target="../media/image504.wmf"/><Relationship Id="rId12" Type="http://schemas.openxmlformats.org/officeDocument/2006/relationships/image" Target="../media/image509.wmf"/><Relationship Id="rId2" Type="http://schemas.openxmlformats.org/officeDocument/2006/relationships/image" Target="../media/image499.wmf"/><Relationship Id="rId1" Type="http://schemas.openxmlformats.org/officeDocument/2006/relationships/image" Target="../media/image498.wmf"/><Relationship Id="rId6" Type="http://schemas.openxmlformats.org/officeDocument/2006/relationships/image" Target="../media/image503.wmf"/><Relationship Id="rId11" Type="http://schemas.openxmlformats.org/officeDocument/2006/relationships/image" Target="../media/image508.wmf"/><Relationship Id="rId5" Type="http://schemas.openxmlformats.org/officeDocument/2006/relationships/image" Target="../media/image502.wmf"/><Relationship Id="rId10" Type="http://schemas.openxmlformats.org/officeDocument/2006/relationships/image" Target="../media/image507.wmf"/><Relationship Id="rId4" Type="http://schemas.openxmlformats.org/officeDocument/2006/relationships/image" Target="../media/image501.wmf"/><Relationship Id="rId9" Type="http://schemas.openxmlformats.org/officeDocument/2006/relationships/image" Target="../media/image506.wmf"/><Relationship Id="rId14" Type="http://schemas.openxmlformats.org/officeDocument/2006/relationships/image" Target="../media/image511.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514.wmf"/><Relationship Id="rId2" Type="http://schemas.openxmlformats.org/officeDocument/2006/relationships/image" Target="../media/image513.wmf"/><Relationship Id="rId1" Type="http://schemas.openxmlformats.org/officeDocument/2006/relationships/image" Target="../media/image512.wmf"/><Relationship Id="rId4" Type="http://schemas.openxmlformats.org/officeDocument/2006/relationships/image" Target="../media/image515.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521.wmf"/><Relationship Id="rId3" Type="http://schemas.openxmlformats.org/officeDocument/2006/relationships/image" Target="../media/image518.wmf"/><Relationship Id="rId7" Type="http://schemas.openxmlformats.org/officeDocument/2006/relationships/image" Target="../media/image520.wmf"/><Relationship Id="rId2" Type="http://schemas.openxmlformats.org/officeDocument/2006/relationships/image" Target="../media/image517.wmf"/><Relationship Id="rId1" Type="http://schemas.openxmlformats.org/officeDocument/2006/relationships/image" Target="../media/image516.wmf"/><Relationship Id="rId6" Type="http://schemas.openxmlformats.org/officeDocument/2006/relationships/image" Target="../media/image519.wmf"/><Relationship Id="rId11" Type="http://schemas.openxmlformats.org/officeDocument/2006/relationships/image" Target="../media/image524.wmf"/><Relationship Id="rId5" Type="http://schemas.openxmlformats.org/officeDocument/2006/relationships/image" Target="../media/image482.wmf"/><Relationship Id="rId10" Type="http://schemas.openxmlformats.org/officeDocument/2006/relationships/image" Target="../media/image523.wmf"/><Relationship Id="rId4" Type="http://schemas.openxmlformats.org/officeDocument/2006/relationships/image" Target="../media/image492.wmf"/><Relationship Id="rId9" Type="http://schemas.openxmlformats.org/officeDocument/2006/relationships/image" Target="../media/image522.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525.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534.wmf"/><Relationship Id="rId3" Type="http://schemas.openxmlformats.org/officeDocument/2006/relationships/image" Target="../media/image529.wmf"/><Relationship Id="rId7" Type="http://schemas.openxmlformats.org/officeDocument/2006/relationships/image" Target="../media/image533.wmf"/><Relationship Id="rId12" Type="http://schemas.openxmlformats.org/officeDocument/2006/relationships/image" Target="../media/image538.wmf"/><Relationship Id="rId2" Type="http://schemas.openxmlformats.org/officeDocument/2006/relationships/image" Target="../media/image528.wmf"/><Relationship Id="rId1" Type="http://schemas.openxmlformats.org/officeDocument/2006/relationships/image" Target="../media/image527.wmf"/><Relationship Id="rId6" Type="http://schemas.openxmlformats.org/officeDocument/2006/relationships/image" Target="../media/image532.wmf"/><Relationship Id="rId11" Type="http://schemas.openxmlformats.org/officeDocument/2006/relationships/image" Target="../media/image537.wmf"/><Relationship Id="rId5" Type="http://schemas.openxmlformats.org/officeDocument/2006/relationships/image" Target="../media/image531.wmf"/><Relationship Id="rId10" Type="http://schemas.openxmlformats.org/officeDocument/2006/relationships/image" Target="../media/image536.wmf"/><Relationship Id="rId4" Type="http://schemas.openxmlformats.org/officeDocument/2006/relationships/image" Target="../media/image530.wmf"/><Relationship Id="rId9" Type="http://schemas.openxmlformats.org/officeDocument/2006/relationships/image" Target="../media/image535.wmf"/></Relationships>
</file>

<file path=ppt/drawings/_rels/vmlDrawing66.vml.rels><?xml version="1.0" encoding="UTF-8" standalone="yes"?>
<Relationships xmlns="http://schemas.openxmlformats.org/package/2006/relationships"><Relationship Id="rId8" Type="http://schemas.openxmlformats.org/officeDocument/2006/relationships/image" Target="../media/image545.wmf"/><Relationship Id="rId3" Type="http://schemas.openxmlformats.org/officeDocument/2006/relationships/image" Target="../media/image540.wmf"/><Relationship Id="rId7" Type="http://schemas.openxmlformats.org/officeDocument/2006/relationships/image" Target="../media/image544.wmf"/><Relationship Id="rId12" Type="http://schemas.openxmlformats.org/officeDocument/2006/relationships/image" Target="../media/image549.wmf"/><Relationship Id="rId2" Type="http://schemas.openxmlformats.org/officeDocument/2006/relationships/image" Target="../media/image529.wmf"/><Relationship Id="rId1" Type="http://schemas.openxmlformats.org/officeDocument/2006/relationships/image" Target="../media/image539.wmf"/><Relationship Id="rId6" Type="http://schemas.openxmlformats.org/officeDocument/2006/relationships/image" Target="../media/image543.wmf"/><Relationship Id="rId11" Type="http://schemas.openxmlformats.org/officeDocument/2006/relationships/image" Target="../media/image548.wmf"/><Relationship Id="rId5" Type="http://schemas.openxmlformats.org/officeDocument/2006/relationships/image" Target="../media/image542.wmf"/><Relationship Id="rId10" Type="http://schemas.openxmlformats.org/officeDocument/2006/relationships/image" Target="../media/image547.wmf"/><Relationship Id="rId4" Type="http://schemas.openxmlformats.org/officeDocument/2006/relationships/image" Target="../media/image541.wmf"/><Relationship Id="rId9" Type="http://schemas.openxmlformats.org/officeDocument/2006/relationships/image" Target="../media/image546.wmf"/></Relationships>
</file>

<file path=ppt/drawings/_rels/vmlDrawing67.vml.rels><?xml version="1.0" encoding="UTF-8" standalone="yes"?>
<Relationships xmlns="http://schemas.openxmlformats.org/package/2006/relationships"><Relationship Id="rId8" Type="http://schemas.openxmlformats.org/officeDocument/2006/relationships/image" Target="../media/image556.wmf"/><Relationship Id="rId3" Type="http://schemas.openxmlformats.org/officeDocument/2006/relationships/image" Target="../media/image552.wmf"/><Relationship Id="rId7" Type="http://schemas.openxmlformats.org/officeDocument/2006/relationships/image" Target="../media/image555.wmf"/><Relationship Id="rId2" Type="http://schemas.openxmlformats.org/officeDocument/2006/relationships/image" Target="../media/image551.wmf"/><Relationship Id="rId1" Type="http://schemas.openxmlformats.org/officeDocument/2006/relationships/image" Target="../media/image550.wmf"/><Relationship Id="rId6" Type="http://schemas.openxmlformats.org/officeDocument/2006/relationships/image" Target="../media/image529.wmf"/><Relationship Id="rId5" Type="http://schemas.openxmlformats.org/officeDocument/2006/relationships/image" Target="../media/image554.wmf"/><Relationship Id="rId10" Type="http://schemas.openxmlformats.org/officeDocument/2006/relationships/image" Target="../media/image558.wmf"/><Relationship Id="rId4" Type="http://schemas.openxmlformats.org/officeDocument/2006/relationships/image" Target="../media/image553.wmf"/><Relationship Id="rId9" Type="http://schemas.openxmlformats.org/officeDocument/2006/relationships/image" Target="../media/image557.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561.wmf"/><Relationship Id="rId2" Type="http://schemas.openxmlformats.org/officeDocument/2006/relationships/image" Target="../media/image560.wmf"/><Relationship Id="rId1" Type="http://schemas.openxmlformats.org/officeDocument/2006/relationships/image" Target="../media/image559.wmf"/><Relationship Id="rId4" Type="http://schemas.openxmlformats.org/officeDocument/2006/relationships/image" Target="../media/image562.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565.wmf"/><Relationship Id="rId7" Type="http://schemas.openxmlformats.org/officeDocument/2006/relationships/image" Target="../media/image569.wmf"/><Relationship Id="rId2" Type="http://schemas.openxmlformats.org/officeDocument/2006/relationships/image" Target="../media/image559.wmf"/><Relationship Id="rId1" Type="http://schemas.openxmlformats.org/officeDocument/2006/relationships/image" Target="../media/image564.wmf"/><Relationship Id="rId6" Type="http://schemas.openxmlformats.org/officeDocument/2006/relationships/image" Target="../media/image568.wmf"/><Relationship Id="rId5" Type="http://schemas.openxmlformats.org/officeDocument/2006/relationships/image" Target="../media/image567.wmf"/><Relationship Id="rId4" Type="http://schemas.openxmlformats.org/officeDocument/2006/relationships/image" Target="../media/image56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2.wmf"/><Relationship Id="rId4" Type="http://schemas.openxmlformats.org/officeDocument/2006/relationships/image" Target="../media/image35.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570.wmf"/><Relationship Id="rId2" Type="http://schemas.openxmlformats.org/officeDocument/2006/relationships/image" Target="../media/image559.wmf"/><Relationship Id="rId1" Type="http://schemas.openxmlformats.org/officeDocument/2006/relationships/image" Target="../media/image564.wmf"/><Relationship Id="rId4" Type="http://schemas.openxmlformats.org/officeDocument/2006/relationships/image" Target="../media/image571.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579.wmf"/><Relationship Id="rId3" Type="http://schemas.openxmlformats.org/officeDocument/2006/relationships/image" Target="../media/image574.wmf"/><Relationship Id="rId7" Type="http://schemas.openxmlformats.org/officeDocument/2006/relationships/image" Target="../media/image578.wmf"/><Relationship Id="rId2" Type="http://schemas.openxmlformats.org/officeDocument/2006/relationships/image" Target="../media/image573.wmf"/><Relationship Id="rId1" Type="http://schemas.openxmlformats.org/officeDocument/2006/relationships/image" Target="../media/image572.wmf"/><Relationship Id="rId6" Type="http://schemas.openxmlformats.org/officeDocument/2006/relationships/image" Target="../media/image577.wmf"/><Relationship Id="rId5" Type="http://schemas.openxmlformats.org/officeDocument/2006/relationships/image" Target="../media/image576.wmf"/><Relationship Id="rId4" Type="http://schemas.openxmlformats.org/officeDocument/2006/relationships/image" Target="../media/image575.wmf"/></Relationships>
</file>

<file path=ppt/drawings/_rels/vmlDrawing72.vml.rels><?xml version="1.0" encoding="UTF-8" standalone="yes"?>
<Relationships xmlns="http://schemas.openxmlformats.org/package/2006/relationships"><Relationship Id="rId8" Type="http://schemas.openxmlformats.org/officeDocument/2006/relationships/image" Target="../media/image585.wmf"/><Relationship Id="rId3" Type="http://schemas.openxmlformats.org/officeDocument/2006/relationships/image" Target="../media/image580.wmf"/><Relationship Id="rId7" Type="http://schemas.openxmlformats.org/officeDocument/2006/relationships/image" Target="../media/image584.wmf"/><Relationship Id="rId2" Type="http://schemas.openxmlformats.org/officeDocument/2006/relationships/image" Target="../media/image559.wmf"/><Relationship Id="rId1" Type="http://schemas.openxmlformats.org/officeDocument/2006/relationships/image" Target="../media/image564.wmf"/><Relationship Id="rId6" Type="http://schemas.openxmlformats.org/officeDocument/2006/relationships/image" Target="../media/image583.wmf"/><Relationship Id="rId5" Type="http://schemas.openxmlformats.org/officeDocument/2006/relationships/image" Target="../media/image582.wmf"/><Relationship Id="rId4" Type="http://schemas.openxmlformats.org/officeDocument/2006/relationships/image" Target="../media/image581.wmf"/><Relationship Id="rId9" Type="http://schemas.openxmlformats.org/officeDocument/2006/relationships/image" Target="../media/image586.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594.wmf"/><Relationship Id="rId3" Type="http://schemas.openxmlformats.org/officeDocument/2006/relationships/image" Target="../media/image589.wmf"/><Relationship Id="rId7" Type="http://schemas.openxmlformats.org/officeDocument/2006/relationships/image" Target="../media/image593.wmf"/><Relationship Id="rId2" Type="http://schemas.openxmlformats.org/officeDocument/2006/relationships/image" Target="../media/image588.wmf"/><Relationship Id="rId1" Type="http://schemas.openxmlformats.org/officeDocument/2006/relationships/image" Target="../media/image587.wmf"/><Relationship Id="rId6" Type="http://schemas.openxmlformats.org/officeDocument/2006/relationships/image" Target="../media/image592.wmf"/><Relationship Id="rId5" Type="http://schemas.openxmlformats.org/officeDocument/2006/relationships/image" Target="../media/image591.wmf"/><Relationship Id="rId10" Type="http://schemas.openxmlformats.org/officeDocument/2006/relationships/image" Target="../media/image596.wmf"/><Relationship Id="rId4" Type="http://schemas.openxmlformats.org/officeDocument/2006/relationships/image" Target="../media/image590.wmf"/><Relationship Id="rId9" Type="http://schemas.openxmlformats.org/officeDocument/2006/relationships/image" Target="../media/image595.wmf"/></Relationships>
</file>

<file path=ppt/drawings/_rels/vmlDrawing74.vml.rels><?xml version="1.0" encoding="UTF-8" standalone="yes"?>
<Relationships xmlns="http://schemas.openxmlformats.org/package/2006/relationships"><Relationship Id="rId8" Type="http://schemas.openxmlformats.org/officeDocument/2006/relationships/image" Target="../media/image604.wmf"/><Relationship Id="rId3" Type="http://schemas.openxmlformats.org/officeDocument/2006/relationships/image" Target="../media/image599.wmf"/><Relationship Id="rId7" Type="http://schemas.openxmlformats.org/officeDocument/2006/relationships/image" Target="../media/image603.wmf"/><Relationship Id="rId2" Type="http://schemas.openxmlformats.org/officeDocument/2006/relationships/image" Target="../media/image598.wmf"/><Relationship Id="rId1" Type="http://schemas.openxmlformats.org/officeDocument/2006/relationships/image" Target="../media/image597.wmf"/><Relationship Id="rId6" Type="http://schemas.openxmlformats.org/officeDocument/2006/relationships/image" Target="../media/image602.wmf"/><Relationship Id="rId11" Type="http://schemas.openxmlformats.org/officeDocument/2006/relationships/image" Target="../media/image607.wmf"/><Relationship Id="rId5" Type="http://schemas.openxmlformats.org/officeDocument/2006/relationships/image" Target="../media/image601.wmf"/><Relationship Id="rId10" Type="http://schemas.openxmlformats.org/officeDocument/2006/relationships/image" Target="../media/image606.wmf"/><Relationship Id="rId4" Type="http://schemas.openxmlformats.org/officeDocument/2006/relationships/image" Target="../media/image600.wmf"/><Relationship Id="rId9" Type="http://schemas.openxmlformats.org/officeDocument/2006/relationships/image" Target="../media/image605.wmf"/></Relationships>
</file>

<file path=ppt/drawings/_rels/vmlDrawing75.vml.rels><?xml version="1.0" encoding="UTF-8" standalone="yes"?>
<Relationships xmlns="http://schemas.openxmlformats.org/package/2006/relationships"><Relationship Id="rId8" Type="http://schemas.openxmlformats.org/officeDocument/2006/relationships/image" Target="../media/image615.wmf"/><Relationship Id="rId13" Type="http://schemas.openxmlformats.org/officeDocument/2006/relationships/image" Target="../media/image620.wmf"/><Relationship Id="rId3" Type="http://schemas.openxmlformats.org/officeDocument/2006/relationships/image" Target="../media/image610.wmf"/><Relationship Id="rId7" Type="http://schemas.openxmlformats.org/officeDocument/2006/relationships/image" Target="../media/image614.wmf"/><Relationship Id="rId12" Type="http://schemas.openxmlformats.org/officeDocument/2006/relationships/image" Target="../media/image619.wmf"/><Relationship Id="rId2" Type="http://schemas.openxmlformats.org/officeDocument/2006/relationships/image" Target="../media/image609.wmf"/><Relationship Id="rId16" Type="http://schemas.openxmlformats.org/officeDocument/2006/relationships/image" Target="../media/image623.wmf"/><Relationship Id="rId1" Type="http://schemas.openxmlformats.org/officeDocument/2006/relationships/image" Target="../media/image608.wmf"/><Relationship Id="rId6" Type="http://schemas.openxmlformats.org/officeDocument/2006/relationships/image" Target="../media/image613.wmf"/><Relationship Id="rId11" Type="http://schemas.openxmlformats.org/officeDocument/2006/relationships/image" Target="../media/image618.wmf"/><Relationship Id="rId5" Type="http://schemas.openxmlformats.org/officeDocument/2006/relationships/image" Target="../media/image612.wmf"/><Relationship Id="rId15" Type="http://schemas.openxmlformats.org/officeDocument/2006/relationships/image" Target="../media/image622.wmf"/><Relationship Id="rId10" Type="http://schemas.openxmlformats.org/officeDocument/2006/relationships/image" Target="../media/image617.wmf"/><Relationship Id="rId4" Type="http://schemas.openxmlformats.org/officeDocument/2006/relationships/image" Target="../media/image611.wmf"/><Relationship Id="rId9" Type="http://schemas.openxmlformats.org/officeDocument/2006/relationships/image" Target="../media/image616.wmf"/><Relationship Id="rId14" Type="http://schemas.openxmlformats.org/officeDocument/2006/relationships/image" Target="../media/image621.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626.wmf"/><Relationship Id="rId7" Type="http://schemas.openxmlformats.org/officeDocument/2006/relationships/image" Target="../media/image630.wmf"/><Relationship Id="rId2" Type="http://schemas.openxmlformats.org/officeDocument/2006/relationships/image" Target="../media/image625.wmf"/><Relationship Id="rId1" Type="http://schemas.openxmlformats.org/officeDocument/2006/relationships/image" Target="../media/image624.wmf"/><Relationship Id="rId6" Type="http://schemas.openxmlformats.org/officeDocument/2006/relationships/image" Target="../media/image629.wmf"/><Relationship Id="rId5" Type="http://schemas.openxmlformats.org/officeDocument/2006/relationships/image" Target="../media/image628.wmf"/><Relationship Id="rId4" Type="http://schemas.openxmlformats.org/officeDocument/2006/relationships/image" Target="../media/image627.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634.wmf"/><Relationship Id="rId2" Type="http://schemas.openxmlformats.org/officeDocument/2006/relationships/image" Target="../media/image633.wmf"/><Relationship Id="rId1" Type="http://schemas.openxmlformats.org/officeDocument/2006/relationships/image" Target="../media/image632.wmf"/><Relationship Id="rId4" Type="http://schemas.openxmlformats.org/officeDocument/2006/relationships/image" Target="../media/image635.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639.wmf"/><Relationship Id="rId7" Type="http://schemas.openxmlformats.org/officeDocument/2006/relationships/image" Target="../media/image643.wmf"/><Relationship Id="rId2" Type="http://schemas.openxmlformats.org/officeDocument/2006/relationships/image" Target="../media/image638.wmf"/><Relationship Id="rId1" Type="http://schemas.openxmlformats.org/officeDocument/2006/relationships/image" Target="../media/image637.emf"/><Relationship Id="rId6" Type="http://schemas.openxmlformats.org/officeDocument/2006/relationships/image" Target="../media/image642.wmf"/><Relationship Id="rId5" Type="http://schemas.openxmlformats.org/officeDocument/2006/relationships/image" Target="../media/image641.wmf"/><Relationship Id="rId4" Type="http://schemas.openxmlformats.org/officeDocument/2006/relationships/image" Target="../media/image640.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646.wmf"/><Relationship Id="rId7" Type="http://schemas.openxmlformats.org/officeDocument/2006/relationships/image" Target="../media/image650.wmf"/><Relationship Id="rId2" Type="http://schemas.openxmlformats.org/officeDocument/2006/relationships/image" Target="../media/image645.wmf"/><Relationship Id="rId1" Type="http://schemas.openxmlformats.org/officeDocument/2006/relationships/image" Target="../media/image644.wmf"/><Relationship Id="rId6" Type="http://schemas.openxmlformats.org/officeDocument/2006/relationships/image" Target="../media/image649.wmf"/><Relationship Id="rId5" Type="http://schemas.openxmlformats.org/officeDocument/2006/relationships/image" Target="../media/image648.wmf"/><Relationship Id="rId4" Type="http://schemas.openxmlformats.org/officeDocument/2006/relationships/image" Target="../media/image6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58.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80.vml.rels><?xml version="1.0" encoding="UTF-8" standalone="yes"?>
<Relationships xmlns="http://schemas.openxmlformats.org/package/2006/relationships"><Relationship Id="rId8" Type="http://schemas.openxmlformats.org/officeDocument/2006/relationships/image" Target="../media/image658.wmf"/><Relationship Id="rId13" Type="http://schemas.openxmlformats.org/officeDocument/2006/relationships/image" Target="../media/image663.wmf"/><Relationship Id="rId3" Type="http://schemas.openxmlformats.org/officeDocument/2006/relationships/image" Target="../media/image653.wmf"/><Relationship Id="rId7" Type="http://schemas.openxmlformats.org/officeDocument/2006/relationships/image" Target="../media/image657.wmf"/><Relationship Id="rId12" Type="http://schemas.openxmlformats.org/officeDocument/2006/relationships/image" Target="../media/image662.wmf"/><Relationship Id="rId2" Type="http://schemas.openxmlformats.org/officeDocument/2006/relationships/image" Target="../media/image652.wmf"/><Relationship Id="rId1" Type="http://schemas.openxmlformats.org/officeDocument/2006/relationships/image" Target="../media/image651.wmf"/><Relationship Id="rId6" Type="http://schemas.openxmlformats.org/officeDocument/2006/relationships/image" Target="../media/image656.wmf"/><Relationship Id="rId11" Type="http://schemas.openxmlformats.org/officeDocument/2006/relationships/image" Target="../media/image661.wmf"/><Relationship Id="rId5" Type="http://schemas.openxmlformats.org/officeDocument/2006/relationships/image" Target="../media/image655.wmf"/><Relationship Id="rId10" Type="http://schemas.openxmlformats.org/officeDocument/2006/relationships/image" Target="../media/image660.wmf"/><Relationship Id="rId4" Type="http://schemas.openxmlformats.org/officeDocument/2006/relationships/image" Target="../media/image654.wmf"/><Relationship Id="rId9" Type="http://schemas.openxmlformats.org/officeDocument/2006/relationships/image" Target="../media/image659.wmf"/><Relationship Id="rId14" Type="http://schemas.openxmlformats.org/officeDocument/2006/relationships/image" Target="../media/image664.wmf"/></Relationships>
</file>

<file path=ppt/drawings/_rels/vmlDrawing81.vml.rels><?xml version="1.0" encoding="UTF-8" standalone="yes"?>
<Relationships xmlns="http://schemas.openxmlformats.org/package/2006/relationships"><Relationship Id="rId8" Type="http://schemas.openxmlformats.org/officeDocument/2006/relationships/image" Target="../media/image673.wmf"/><Relationship Id="rId3" Type="http://schemas.openxmlformats.org/officeDocument/2006/relationships/image" Target="../media/image668.wmf"/><Relationship Id="rId7" Type="http://schemas.openxmlformats.org/officeDocument/2006/relationships/image" Target="../media/image672.wmf"/><Relationship Id="rId2" Type="http://schemas.openxmlformats.org/officeDocument/2006/relationships/image" Target="../media/image667.wmf"/><Relationship Id="rId1" Type="http://schemas.openxmlformats.org/officeDocument/2006/relationships/image" Target="../media/image666.wmf"/><Relationship Id="rId6" Type="http://schemas.openxmlformats.org/officeDocument/2006/relationships/image" Target="../media/image671.wmf"/><Relationship Id="rId5" Type="http://schemas.openxmlformats.org/officeDocument/2006/relationships/image" Target="../media/image670.wmf"/><Relationship Id="rId4" Type="http://schemas.openxmlformats.org/officeDocument/2006/relationships/image" Target="../media/image669.wmf"/></Relationships>
</file>

<file path=ppt/drawings/_rels/vmlDrawing82.vml.rels><?xml version="1.0" encoding="UTF-8" standalone="yes"?>
<Relationships xmlns="http://schemas.openxmlformats.org/package/2006/relationships"><Relationship Id="rId8" Type="http://schemas.openxmlformats.org/officeDocument/2006/relationships/image" Target="../media/image681.wmf"/><Relationship Id="rId3" Type="http://schemas.openxmlformats.org/officeDocument/2006/relationships/image" Target="../media/image676.wmf"/><Relationship Id="rId7" Type="http://schemas.openxmlformats.org/officeDocument/2006/relationships/image" Target="../media/image680.wmf"/><Relationship Id="rId2" Type="http://schemas.openxmlformats.org/officeDocument/2006/relationships/image" Target="../media/image675.wmf"/><Relationship Id="rId1" Type="http://schemas.openxmlformats.org/officeDocument/2006/relationships/image" Target="../media/image674.wmf"/><Relationship Id="rId6" Type="http://schemas.openxmlformats.org/officeDocument/2006/relationships/image" Target="../media/image679.wmf"/><Relationship Id="rId5" Type="http://schemas.openxmlformats.org/officeDocument/2006/relationships/image" Target="../media/image678.wmf"/><Relationship Id="rId4" Type="http://schemas.openxmlformats.org/officeDocument/2006/relationships/image" Target="../media/image677.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676.wmf"/><Relationship Id="rId2" Type="http://schemas.openxmlformats.org/officeDocument/2006/relationships/image" Target="../media/image683.wmf"/><Relationship Id="rId1" Type="http://schemas.openxmlformats.org/officeDocument/2006/relationships/image" Target="../media/image682.wmf"/></Relationships>
</file>

<file path=ppt/drawings/_rels/vmlDrawing84.vml.rels><?xml version="1.0" encoding="UTF-8" standalone="yes"?>
<Relationships xmlns="http://schemas.openxmlformats.org/package/2006/relationships"><Relationship Id="rId8" Type="http://schemas.openxmlformats.org/officeDocument/2006/relationships/image" Target="../media/image691.wmf"/><Relationship Id="rId3" Type="http://schemas.openxmlformats.org/officeDocument/2006/relationships/image" Target="../media/image686.wmf"/><Relationship Id="rId7" Type="http://schemas.openxmlformats.org/officeDocument/2006/relationships/image" Target="../media/image690.wmf"/><Relationship Id="rId2" Type="http://schemas.openxmlformats.org/officeDocument/2006/relationships/image" Target="../media/image685.wmf"/><Relationship Id="rId1" Type="http://schemas.openxmlformats.org/officeDocument/2006/relationships/image" Target="../media/image684.wmf"/><Relationship Id="rId6" Type="http://schemas.openxmlformats.org/officeDocument/2006/relationships/image" Target="../media/image689.wmf"/><Relationship Id="rId5" Type="http://schemas.openxmlformats.org/officeDocument/2006/relationships/image" Target="../media/image688.wmf"/><Relationship Id="rId4" Type="http://schemas.openxmlformats.org/officeDocument/2006/relationships/image" Target="../media/image687.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695.wmf"/><Relationship Id="rId7" Type="http://schemas.openxmlformats.org/officeDocument/2006/relationships/image" Target="../media/image699.wmf"/><Relationship Id="rId2" Type="http://schemas.openxmlformats.org/officeDocument/2006/relationships/image" Target="../media/image694.wmf"/><Relationship Id="rId1" Type="http://schemas.openxmlformats.org/officeDocument/2006/relationships/image" Target="../media/image693.wmf"/><Relationship Id="rId6" Type="http://schemas.openxmlformats.org/officeDocument/2006/relationships/image" Target="../media/image698.wmf"/><Relationship Id="rId5" Type="http://schemas.openxmlformats.org/officeDocument/2006/relationships/image" Target="../media/image697.wmf"/><Relationship Id="rId4" Type="http://schemas.openxmlformats.org/officeDocument/2006/relationships/image" Target="../media/image696.wmf"/></Relationships>
</file>

<file path=ppt/drawings/_rels/vmlDrawing86.vml.rels><?xml version="1.0" encoding="UTF-8" standalone="yes"?>
<Relationships xmlns="http://schemas.openxmlformats.org/package/2006/relationships"><Relationship Id="rId8" Type="http://schemas.openxmlformats.org/officeDocument/2006/relationships/image" Target="../media/image706.wmf"/><Relationship Id="rId3" Type="http://schemas.openxmlformats.org/officeDocument/2006/relationships/image" Target="../media/image687.wmf"/><Relationship Id="rId7" Type="http://schemas.openxmlformats.org/officeDocument/2006/relationships/image" Target="../media/image705.wmf"/><Relationship Id="rId2" Type="http://schemas.openxmlformats.org/officeDocument/2006/relationships/image" Target="../media/image701.wmf"/><Relationship Id="rId1" Type="http://schemas.openxmlformats.org/officeDocument/2006/relationships/image" Target="../media/image700.wmf"/><Relationship Id="rId6" Type="http://schemas.openxmlformats.org/officeDocument/2006/relationships/image" Target="../media/image704.wmf"/><Relationship Id="rId5" Type="http://schemas.openxmlformats.org/officeDocument/2006/relationships/image" Target="../media/image703.wmf"/><Relationship Id="rId10" Type="http://schemas.openxmlformats.org/officeDocument/2006/relationships/image" Target="../media/image708.wmf"/><Relationship Id="rId4" Type="http://schemas.openxmlformats.org/officeDocument/2006/relationships/image" Target="../media/image702.wmf"/><Relationship Id="rId9" Type="http://schemas.openxmlformats.org/officeDocument/2006/relationships/image" Target="../media/image707.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710.wmf"/><Relationship Id="rId7" Type="http://schemas.openxmlformats.org/officeDocument/2006/relationships/image" Target="../media/image714.wmf"/><Relationship Id="rId2" Type="http://schemas.openxmlformats.org/officeDocument/2006/relationships/image" Target="../media/image687.wmf"/><Relationship Id="rId1" Type="http://schemas.openxmlformats.org/officeDocument/2006/relationships/image" Target="../media/image709.wmf"/><Relationship Id="rId6" Type="http://schemas.openxmlformats.org/officeDocument/2006/relationships/image" Target="../media/image713.wmf"/><Relationship Id="rId5" Type="http://schemas.openxmlformats.org/officeDocument/2006/relationships/image" Target="../media/image712.wmf"/><Relationship Id="rId4" Type="http://schemas.openxmlformats.org/officeDocument/2006/relationships/image" Target="../media/image711.wmf"/></Relationships>
</file>

<file path=ppt/drawings/_rels/vmlDrawing88.vml.rels><?xml version="1.0" encoding="UTF-8" standalone="yes"?>
<Relationships xmlns="http://schemas.openxmlformats.org/package/2006/relationships"><Relationship Id="rId8" Type="http://schemas.openxmlformats.org/officeDocument/2006/relationships/image" Target="../media/image721.wmf"/><Relationship Id="rId3" Type="http://schemas.openxmlformats.org/officeDocument/2006/relationships/image" Target="../media/image717.wmf"/><Relationship Id="rId7" Type="http://schemas.openxmlformats.org/officeDocument/2006/relationships/image" Target="../media/image720.wmf"/><Relationship Id="rId2" Type="http://schemas.openxmlformats.org/officeDocument/2006/relationships/image" Target="../media/image716.wmf"/><Relationship Id="rId1" Type="http://schemas.openxmlformats.org/officeDocument/2006/relationships/image" Target="../media/image715.wmf"/><Relationship Id="rId6" Type="http://schemas.openxmlformats.org/officeDocument/2006/relationships/image" Target="../media/image688.wmf"/><Relationship Id="rId11" Type="http://schemas.openxmlformats.org/officeDocument/2006/relationships/image" Target="../media/image723.wmf"/><Relationship Id="rId5" Type="http://schemas.openxmlformats.org/officeDocument/2006/relationships/image" Target="../media/image719.wmf"/><Relationship Id="rId10" Type="http://schemas.openxmlformats.org/officeDocument/2006/relationships/image" Target="../media/image722.wmf"/><Relationship Id="rId4" Type="http://schemas.openxmlformats.org/officeDocument/2006/relationships/image" Target="../media/image718.wmf"/><Relationship Id="rId9" Type="http://schemas.openxmlformats.org/officeDocument/2006/relationships/image" Target="../media/image687.wmf"/></Relationships>
</file>

<file path=ppt/drawings/_rels/vmlDrawing89.vml.rels><?xml version="1.0" encoding="UTF-8" standalone="yes"?>
<Relationships xmlns="http://schemas.openxmlformats.org/package/2006/relationships"><Relationship Id="rId8" Type="http://schemas.openxmlformats.org/officeDocument/2006/relationships/image" Target="../media/image729.wmf"/><Relationship Id="rId3" Type="http://schemas.openxmlformats.org/officeDocument/2006/relationships/image" Target="../media/image687.wmf"/><Relationship Id="rId7" Type="http://schemas.openxmlformats.org/officeDocument/2006/relationships/image" Target="../media/image728.wmf"/><Relationship Id="rId2" Type="http://schemas.openxmlformats.org/officeDocument/2006/relationships/image" Target="../media/image725.wmf"/><Relationship Id="rId1" Type="http://schemas.openxmlformats.org/officeDocument/2006/relationships/image" Target="../media/image724.wmf"/><Relationship Id="rId6" Type="http://schemas.openxmlformats.org/officeDocument/2006/relationships/image" Target="../media/image727.wmf"/><Relationship Id="rId11" Type="http://schemas.openxmlformats.org/officeDocument/2006/relationships/image" Target="../media/image732.wmf"/><Relationship Id="rId5" Type="http://schemas.openxmlformats.org/officeDocument/2006/relationships/image" Target="../media/image726.wmf"/><Relationship Id="rId10" Type="http://schemas.openxmlformats.org/officeDocument/2006/relationships/image" Target="../media/image731.wmf"/><Relationship Id="rId4" Type="http://schemas.openxmlformats.org/officeDocument/2006/relationships/image" Target="../media/image688.wmf"/><Relationship Id="rId9" Type="http://schemas.openxmlformats.org/officeDocument/2006/relationships/image" Target="../media/image7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90.vml.rels><?xml version="1.0" encoding="UTF-8" standalone="yes"?>
<Relationships xmlns="http://schemas.openxmlformats.org/package/2006/relationships"><Relationship Id="rId8" Type="http://schemas.openxmlformats.org/officeDocument/2006/relationships/image" Target="../media/image740.wmf"/><Relationship Id="rId3" Type="http://schemas.openxmlformats.org/officeDocument/2006/relationships/image" Target="../media/image735.emf"/><Relationship Id="rId7" Type="http://schemas.openxmlformats.org/officeDocument/2006/relationships/image" Target="../media/image739.wmf"/><Relationship Id="rId12" Type="http://schemas.openxmlformats.org/officeDocument/2006/relationships/image" Target="../media/image744.wmf"/><Relationship Id="rId2" Type="http://schemas.openxmlformats.org/officeDocument/2006/relationships/image" Target="../media/image734.wmf"/><Relationship Id="rId1" Type="http://schemas.openxmlformats.org/officeDocument/2006/relationships/image" Target="../media/image733.wmf"/><Relationship Id="rId6" Type="http://schemas.openxmlformats.org/officeDocument/2006/relationships/image" Target="../media/image738.wmf"/><Relationship Id="rId11" Type="http://schemas.openxmlformats.org/officeDocument/2006/relationships/image" Target="../media/image743.wmf"/><Relationship Id="rId5" Type="http://schemas.openxmlformats.org/officeDocument/2006/relationships/image" Target="../media/image737.wmf"/><Relationship Id="rId10" Type="http://schemas.openxmlformats.org/officeDocument/2006/relationships/image" Target="../media/image742.wmf"/><Relationship Id="rId4" Type="http://schemas.openxmlformats.org/officeDocument/2006/relationships/image" Target="../media/image736.emf"/><Relationship Id="rId9" Type="http://schemas.openxmlformats.org/officeDocument/2006/relationships/image" Target="../media/image741.wmf"/></Relationships>
</file>

<file path=ppt/drawings/_rels/vmlDrawing91.vml.rels><?xml version="1.0" encoding="UTF-8" standalone="yes"?>
<Relationships xmlns="http://schemas.openxmlformats.org/package/2006/relationships"><Relationship Id="rId8" Type="http://schemas.openxmlformats.org/officeDocument/2006/relationships/image" Target="../media/image752.wmf"/><Relationship Id="rId3" Type="http://schemas.openxmlformats.org/officeDocument/2006/relationships/image" Target="../media/image747.wmf"/><Relationship Id="rId7" Type="http://schemas.openxmlformats.org/officeDocument/2006/relationships/image" Target="../media/image751.wmf"/><Relationship Id="rId2" Type="http://schemas.openxmlformats.org/officeDocument/2006/relationships/image" Target="../media/image746.wmf"/><Relationship Id="rId1" Type="http://schemas.openxmlformats.org/officeDocument/2006/relationships/image" Target="../media/image745.wmf"/><Relationship Id="rId6" Type="http://schemas.openxmlformats.org/officeDocument/2006/relationships/image" Target="../media/image750.wmf"/><Relationship Id="rId11" Type="http://schemas.openxmlformats.org/officeDocument/2006/relationships/image" Target="../media/image755.wmf"/><Relationship Id="rId5" Type="http://schemas.openxmlformats.org/officeDocument/2006/relationships/image" Target="../media/image749.wmf"/><Relationship Id="rId10" Type="http://schemas.openxmlformats.org/officeDocument/2006/relationships/image" Target="../media/image754.wmf"/><Relationship Id="rId4" Type="http://schemas.openxmlformats.org/officeDocument/2006/relationships/image" Target="../media/image748.wmf"/><Relationship Id="rId9" Type="http://schemas.openxmlformats.org/officeDocument/2006/relationships/image" Target="../media/image753.wmf"/></Relationships>
</file>

<file path=ppt/drawings/_rels/vmlDrawing92.vml.rels><?xml version="1.0" encoding="UTF-8" standalone="yes"?>
<Relationships xmlns="http://schemas.openxmlformats.org/package/2006/relationships"><Relationship Id="rId8" Type="http://schemas.openxmlformats.org/officeDocument/2006/relationships/image" Target="../media/image762.wmf"/><Relationship Id="rId3" Type="http://schemas.openxmlformats.org/officeDocument/2006/relationships/image" Target="../media/image757.wmf"/><Relationship Id="rId7" Type="http://schemas.openxmlformats.org/officeDocument/2006/relationships/image" Target="../media/image761.wmf"/><Relationship Id="rId2" Type="http://schemas.openxmlformats.org/officeDocument/2006/relationships/image" Target="../media/image756.wmf"/><Relationship Id="rId1" Type="http://schemas.openxmlformats.org/officeDocument/2006/relationships/image" Target="../media/image687.wmf"/><Relationship Id="rId6" Type="http://schemas.openxmlformats.org/officeDocument/2006/relationships/image" Target="../media/image760.wmf"/><Relationship Id="rId5" Type="http://schemas.openxmlformats.org/officeDocument/2006/relationships/image" Target="../media/image759.wmf"/><Relationship Id="rId4" Type="http://schemas.openxmlformats.org/officeDocument/2006/relationships/image" Target="../media/image758.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765.wmf"/><Relationship Id="rId2" Type="http://schemas.openxmlformats.org/officeDocument/2006/relationships/image" Target="../media/image764.wmf"/><Relationship Id="rId1" Type="http://schemas.openxmlformats.org/officeDocument/2006/relationships/image" Target="../media/image763.wmf"/><Relationship Id="rId6" Type="http://schemas.openxmlformats.org/officeDocument/2006/relationships/image" Target="../media/image768.wmf"/><Relationship Id="rId5" Type="http://schemas.openxmlformats.org/officeDocument/2006/relationships/image" Target="../media/image767.wmf"/><Relationship Id="rId4" Type="http://schemas.openxmlformats.org/officeDocument/2006/relationships/image" Target="../media/image766.wmf"/></Relationships>
</file>

<file path=ppt/drawings/_rels/vmlDrawing94.vml.rels><?xml version="1.0" encoding="UTF-8" standalone="yes"?>
<Relationships xmlns="http://schemas.openxmlformats.org/package/2006/relationships"><Relationship Id="rId8" Type="http://schemas.openxmlformats.org/officeDocument/2006/relationships/image" Target="../media/image776.wmf"/><Relationship Id="rId3" Type="http://schemas.openxmlformats.org/officeDocument/2006/relationships/image" Target="../media/image771.wmf"/><Relationship Id="rId7" Type="http://schemas.openxmlformats.org/officeDocument/2006/relationships/image" Target="../media/image775.wmf"/><Relationship Id="rId12" Type="http://schemas.openxmlformats.org/officeDocument/2006/relationships/image" Target="../media/image780.wmf"/><Relationship Id="rId2" Type="http://schemas.openxmlformats.org/officeDocument/2006/relationships/image" Target="../media/image770.wmf"/><Relationship Id="rId1" Type="http://schemas.openxmlformats.org/officeDocument/2006/relationships/image" Target="../media/image769.wmf"/><Relationship Id="rId6" Type="http://schemas.openxmlformats.org/officeDocument/2006/relationships/image" Target="../media/image774.wmf"/><Relationship Id="rId11" Type="http://schemas.openxmlformats.org/officeDocument/2006/relationships/image" Target="../media/image779.wmf"/><Relationship Id="rId5" Type="http://schemas.openxmlformats.org/officeDocument/2006/relationships/image" Target="../media/image773.wmf"/><Relationship Id="rId10" Type="http://schemas.openxmlformats.org/officeDocument/2006/relationships/image" Target="../media/image778.wmf"/><Relationship Id="rId4" Type="http://schemas.openxmlformats.org/officeDocument/2006/relationships/image" Target="../media/image772.wmf"/><Relationship Id="rId9" Type="http://schemas.openxmlformats.org/officeDocument/2006/relationships/image" Target="../media/image777.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783.wmf"/><Relationship Id="rId2" Type="http://schemas.openxmlformats.org/officeDocument/2006/relationships/image" Target="../media/image782.wmf"/><Relationship Id="rId1" Type="http://schemas.openxmlformats.org/officeDocument/2006/relationships/image" Target="../media/image781.w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785.wmf"/><Relationship Id="rId1" Type="http://schemas.openxmlformats.org/officeDocument/2006/relationships/image" Target="../media/image78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A9D7A-5CEE-4CC9-B15F-4BA7748C7832}" type="datetimeFigureOut">
              <a:rPr lang="zh-CN" altLang="en-US" smtClean="0"/>
              <a:t>2019/9/18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54FC0-7124-4ED1-B948-B2023B32BE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4724400" y="365126"/>
            <a:ext cx="2621280" cy="420552"/>
          </a:xfrm>
          <a:prstGeom prst="rect">
            <a:avLst/>
          </a:prstGeom>
        </p:spPr>
        <p:txBody>
          <a:bodyPr/>
          <a:lstStyle>
            <a:lvl1pPr marL="0" indent="0">
              <a:buNone/>
              <a:defRPr sz="2400" b="1"/>
            </a:lvl1pPr>
          </a:lstStyle>
          <a:p>
            <a:pPr lvl="0"/>
            <a:r>
              <a:rPr lang="zh-CN" altLang="en-US" dirty="0"/>
              <a:t>点击此处添加标题</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291F119-9551-4B73-9F4C-29B6573988E6}" type="datetimeFigureOut">
              <a:rPr lang="zh-CN" altLang="en-US" smtClean="0"/>
              <a:t>2019/9/18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9DB8DE-1373-411A-899C-CBDE5F24B411}" type="slidenum">
              <a:rPr lang="zh-CN" altLang="en-US" smtClean="0"/>
              <a:t>‹#›</a:t>
            </a:fld>
            <a:endParaRPr lang="zh-CN" alt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1F119-9551-4B73-9F4C-29B6573988E6}" type="datetimeFigureOut">
              <a:rPr lang="zh-CN" altLang="en-US" smtClean="0"/>
              <a:t>2019/9/18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DB8DE-1373-411A-899C-CBDE5F24B41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4.bin"/><Relationship Id="rId18" Type="http://schemas.openxmlformats.org/officeDocument/2006/relationships/image" Target="../media/image26.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3.wmf"/><Relationship Id="rId17"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4.vml"/><Relationship Id="rId6" Type="http://schemas.openxmlformats.org/officeDocument/2006/relationships/image" Target="../media/image20.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10" Type="http://schemas.openxmlformats.org/officeDocument/2006/relationships/image" Target="../media/image22.wmf"/><Relationship Id="rId19" Type="http://schemas.openxmlformats.org/officeDocument/2006/relationships/oleObject" Target="../embeddings/oleObject27.bin"/><Relationship Id="rId4" Type="http://schemas.openxmlformats.org/officeDocument/2006/relationships/image" Target="../media/image19.wmf"/><Relationship Id="rId9" Type="http://schemas.openxmlformats.org/officeDocument/2006/relationships/oleObject" Target="../embeddings/oleObject22.bin"/><Relationship Id="rId14" Type="http://schemas.openxmlformats.org/officeDocument/2006/relationships/image" Target="../media/image24.wmf"/><Relationship Id="rId22" Type="http://schemas.openxmlformats.org/officeDocument/2006/relationships/image" Target="../media/image28.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8" Type="http://schemas.openxmlformats.org/officeDocument/2006/relationships/image" Target="../media/image646.wmf"/><Relationship Id="rId13" Type="http://schemas.openxmlformats.org/officeDocument/2006/relationships/oleObject" Target="../embeddings/oleObject746.bin"/><Relationship Id="rId3" Type="http://schemas.openxmlformats.org/officeDocument/2006/relationships/oleObject" Target="../embeddings/oleObject741.bin"/><Relationship Id="rId7" Type="http://schemas.openxmlformats.org/officeDocument/2006/relationships/oleObject" Target="../embeddings/oleObject743.bin"/><Relationship Id="rId12" Type="http://schemas.openxmlformats.org/officeDocument/2006/relationships/image" Target="../media/image648.wmf"/><Relationship Id="rId17" Type="http://schemas.openxmlformats.org/officeDocument/2006/relationships/image" Target="../media/image650.wmf"/><Relationship Id="rId2" Type="http://schemas.openxmlformats.org/officeDocument/2006/relationships/slideLayout" Target="../slideLayouts/slideLayout7.xml"/><Relationship Id="rId16" Type="http://schemas.openxmlformats.org/officeDocument/2006/relationships/oleObject" Target="../embeddings/oleObject748.bin"/><Relationship Id="rId1" Type="http://schemas.openxmlformats.org/officeDocument/2006/relationships/vmlDrawing" Target="../drawings/vmlDrawing79.vml"/><Relationship Id="rId6" Type="http://schemas.openxmlformats.org/officeDocument/2006/relationships/image" Target="../media/image645.wmf"/><Relationship Id="rId11" Type="http://schemas.openxmlformats.org/officeDocument/2006/relationships/oleObject" Target="../embeddings/oleObject745.bin"/><Relationship Id="rId5" Type="http://schemas.openxmlformats.org/officeDocument/2006/relationships/oleObject" Target="../embeddings/oleObject742.bin"/><Relationship Id="rId15" Type="http://schemas.openxmlformats.org/officeDocument/2006/relationships/oleObject" Target="../embeddings/oleObject747.bin"/><Relationship Id="rId10" Type="http://schemas.openxmlformats.org/officeDocument/2006/relationships/image" Target="../media/image647.wmf"/><Relationship Id="rId4" Type="http://schemas.openxmlformats.org/officeDocument/2006/relationships/image" Target="../media/image644.wmf"/><Relationship Id="rId9" Type="http://schemas.openxmlformats.org/officeDocument/2006/relationships/oleObject" Target="../embeddings/oleObject744.bin"/><Relationship Id="rId14" Type="http://schemas.openxmlformats.org/officeDocument/2006/relationships/image" Target="../media/image649.wmf"/></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751.bin"/><Relationship Id="rId13" Type="http://schemas.openxmlformats.org/officeDocument/2006/relationships/image" Target="../media/image655.wmf"/><Relationship Id="rId18" Type="http://schemas.openxmlformats.org/officeDocument/2006/relationships/oleObject" Target="../embeddings/oleObject756.bin"/><Relationship Id="rId26" Type="http://schemas.openxmlformats.org/officeDocument/2006/relationships/oleObject" Target="../embeddings/oleObject760.bin"/><Relationship Id="rId3" Type="http://schemas.openxmlformats.org/officeDocument/2006/relationships/image" Target="../media/image665.jpeg"/><Relationship Id="rId21" Type="http://schemas.openxmlformats.org/officeDocument/2006/relationships/image" Target="../media/image659.wmf"/><Relationship Id="rId7" Type="http://schemas.openxmlformats.org/officeDocument/2006/relationships/image" Target="../media/image652.wmf"/><Relationship Id="rId12" Type="http://schemas.openxmlformats.org/officeDocument/2006/relationships/oleObject" Target="../embeddings/oleObject753.bin"/><Relationship Id="rId17" Type="http://schemas.openxmlformats.org/officeDocument/2006/relationships/image" Target="../media/image657.wmf"/><Relationship Id="rId25" Type="http://schemas.openxmlformats.org/officeDocument/2006/relationships/image" Target="../media/image661.wmf"/><Relationship Id="rId2" Type="http://schemas.openxmlformats.org/officeDocument/2006/relationships/slideLayout" Target="../slideLayouts/slideLayout7.xml"/><Relationship Id="rId16" Type="http://schemas.openxmlformats.org/officeDocument/2006/relationships/oleObject" Target="../embeddings/oleObject755.bin"/><Relationship Id="rId20" Type="http://schemas.openxmlformats.org/officeDocument/2006/relationships/oleObject" Target="../embeddings/oleObject757.bin"/><Relationship Id="rId29" Type="http://schemas.openxmlformats.org/officeDocument/2006/relationships/image" Target="../media/image663.wmf"/><Relationship Id="rId1" Type="http://schemas.openxmlformats.org/officeDocument/2006/relationships/vmlDrawing" Target="../drawings/vmlDrawing80.vml"/><Relationship Id="rId6" Type="http://schemas.openxmlformats.org/officeDocument/2006/relationships/oleObject" Target="../embeddings/oleObject750.bin"/><Relationship Id="rId11" Type="http://schemas.openxmlformats.org/officeDocument/2006/relationships/image" Target="../media/image654.wmf"/><Relationship Id="rId24" Type="http://schemas.openxmlformats.org/officeDocument/2006/relationships/oleObject" Target="../embeddings/oleObject759.bin"/><Relationship Id="rId5" Type="http://schemas.openxmlformats.org/officeDocument/2006/relationships/image" Target="../media/image651.wmf"/><Relationship Id="rId15" Type="http://schemas.openxmlformats.org/officeDocument/2006/relationships/image" Target="../media/image656.wmf"/><Relationship Id="rId23" Type="http://schemas.openxmlformats.org/officeDocument/2006/relationships/image" Target="../media/image660.wmf"/><Relationship Id="rId28" Type="http://schemas.openxmlformats.org/officeDocument/2006/relationships/oleObject" Target="../embeddings/oleObject761.bin"/><Relationship Id="rId10" Type="http://schemas.openxmlformats.org/officeDocument/2006/relationships/oleObject" Target="../embeddings/oleObject752.bin"/><Relationship Id="rId19" Type="http://schemas.openxmlformats.org/officeDocument/2006/relationships/image" Target="../media/image658.wmf"/><Relationship Id="rId31" Type="http://schemas.openxmlformats.org/officeDocument/2006/relationships/image" Target="../media/image664.wmf"/><Relationship Id="rId4" Type="http://schemas.openxmlformats.org/officeDocument/2006/relationships/oleObject" Target="../embeddings/oleObject749.bin"/><Relationship Id="rId9" Type="http://schemas.openxmlformats.org/officeDocument/2006/relationships/image" Target="../media/image653.wmf"/><Relationship Id="rId14" Type="http://schemas.openxmlformats.org/officeDocument/2006/relationships/oleObject" Target="../embeddings/oleObject754.bin"/><Relationship Id="rId22" Type="http://schemas.openxmlformats.org/officeDocument/2006/relationships/oleObject" Target="../embeddings/oleObject758.bin"/><Relationship Id="rId27" Type="http://schemas.openxmlformats.org/officeDocument/2006/relationships/image" Target="../media/image662.wmf"/><Relationship Id="rId30" Type="http://schemas.openxmlformats.org/officeDocument/2006/relationships/oleObject" Target="../embeddings/oleObject762.bin"/></Relationships>
</file>

<file path=ppt/slides/_rels/slide104.xml.rels><?xml version="1.0" encoding="UTF-8" standalone="yes"?>
<Relationships xmlns="http://schemas.openxmlformats.org/package/2006/relationships"><Relationship Id="rId8" Type="http://schemas.openxmlformats.org/officeDocument/2006/relationships/image" Target="../media/image668.wmf"/><Relationship Id="rId13" Type="http://schemas.openxmlformats.org/officeDocument/2006/relationships/oleObject" Target="../embeddings/oleObject768.bin"/><Relationship Id="rId18" Type="http://schemas.openxmlformats.org/officeDocument/2006/relationships/image" Target="../media/image673.wmf"/><Relationship Id="rId3" Type="http://schemas.openxmlformats.org/officeDocument/2006/relationships/oleObject" Target="../embeddings/oleObject763.bin"/><Relationship Id="rId7" Type="http://schemas.openxmlformats.org/officeDocument/2006/relationships/oleObject" Target="../embeddings/oleObject765.bin"/><Relationship Id="rId12" Type="http://schemas.openxmlformats.org/officeDocument/2006/relationships/image" Target="../media/image670.wmf"/><Relationship Id="rId17" Type="http://schemas.openxmlformats.org/officeDocument/2006/relationships/oleObject" Target="../embeddings/oleObject770.bin"/><Relationship Id="rId2" Type="http://schemas.openxmlformats.org/officeDocument/2006/relationships/slideLayout" Target="../slideLayouts/slideLayout7.xml"/><Relationship Id="rId16" Type="http://schemas.openxmlformats.org/officeDocument/2006/relationships/image" Target="../media/image672.wmf"/><Relationship Id="rId1" Type="http://schemas.openxmlformats.org/officeDocument/2006/relationships/vmlDrawing" Target="../drawings/vmlDrawing81.vml"/><Relationship Id="rId6" Type="http://schemas.openxmlformats.org/officeDocument/2006/relationships/image" Target="../media/image667.wmf"/><Relationship Id="rId11" Type="http://schemas.openxmlformats.org/officeDocument/2006/relationships/oleObject" Target="../embeddings/oleObject767.bin"/><Relationship Id="rId5" Type="http://schemas.openxmlformats.org/officeDocument/2006/relationships/oleObject" Target="../embeddings/oleObject764.bin"/><Relationship Id="rId15" Type="http://schemas.openxmlformats.org/officeDocument/2006/relationships/oleObject" Target="../embeddings/oleObject769.bin"/><Relationship Id="rId10" Type="http://schemas.openxmlformats.org/officeDocument/2006/relationships/image" Target="../media/image669.wmf"/><Relationship Id="rId4" Type="http://schemas.openxmlformats.org/officeDocument/2006/relationships/image" Target="../media/image666.wmf"/><Relationship Id="rId9" Type="http://schemas.openxmlformats.org/officeDocument/2006/relationships/oleObject" Target="../embeddings/oleObject766.bin"/><Relationship Id="rId14" Type="http://schemas.openxmlformats.org/officeDocument/2006/relationships/image" Target="../media/image671.wmf"/></Relationships>
</file>

<file path=ppt/slides/_rels/slide105.xml.rels><?xml version="1.0" encoding="UTF-8" standalone="yes"?>
<Relationships xmlns="http://schemas.openxmlformats.org/package/2006/relationships"><Relationship Id="rId8" Type="http://schemas.openxmlformats.org/officeDocument/2006/relationships/image" Target="../media/image676.wmf"/><Relationship Id="rId13" Type="http://schemas.openxmlformats.org/officeDocument/2006/relationships/oleObject" Target="../embeddings/oleObject776.bin"/><Relationship Id="rId18" Type="http://schemas.openxmlformats.org/officeDocument/2006/relationships/image" Target="../media/image681.wmf"/><Relationship Id="rId3" Type="http://schemas.openxmlformats.org/officeDocument/2006/relationships/oleObject" Target="../embeddings/oleObject771.bin"/><Relationship Id="rId7" Type="http://schemas.openxmlformats.org/officeDocument/2006/relationships/oleObject" Target="../embeddings/oleObject773.bin"/><Relationship Id="rId12" Type="http://schemas.openxmlformats.org/officeDocument/2006/relationships/image" Target="../media/image678.wmf"/><Relationship Id="rId17" Type="http://schemas.openxmlformats.org/officeDocument/2006/relationships/oleObject" Target="../embeddings/oleObject778.bin"/><Relationship Id="rId2" Type="http://schemas.openxmlformats.org/officeDocument/2006/relationships/slideLayout" Target="../slideLayouts/slideLayout7.xml"/><Relationship Id="rId16" Type="http://schemas.openxmlformats.org/officeDocument/2006/relationships/image" Target="../media/image680.wmf"/><Relationship Id="rId1" Type="http://schemas.openxmlformats.org/officeDocument/2006/relationships/vmlDrawing" Target="../drawings/vmlDrawing82.vml"/><Relationship Id="rId6" Type="http://schemas.openxmlformats.org/officeDocument/2006/relationships/image" Target="../media/image675.wmf"/><Relationship Id="rId11" Type="http://schemas.openxmlformats.org/officeDocument/2006/relationships/oleObject" Target="../embeddings/oleObject775.bin"/><Relationship Id="rId5" Type="http://schemas.openxmlformats.org/officeDocument/2006/relationships/oleObject" Target="../embeddings/oleObject772.bin"/><Relationship Id="rId15" Type="http://schemas.openxmlformats.org/officeDocument/2006/relationships/oleObject" Target="../embeddings/oleObject777.bin"/><Relationship Id="rId10" Type="http://schemas.openxmlformats.org/officeDocument/2006/relationships/image" Target="../media/image677.wmf"/><Relationship Id="rId19" Type="http://schemas.openxmlformats.org/officeDocument/2006/relationships/oleObject" Target="../embeddings/oleObject779.bin"/><Relationship Id="rId4" Type="http://schemas.openxmlformats.org/officeDocument/2006/relationships/image" Target="../media/image674.wmf"/><Relationship Id="rId9" Type="http://schemas.openxmlformats.org/officeDocument/2006/relationships/oleObject" Target="../embeddings/oleObject774.bin"/><Relationship Id="rId14" Type="http://schemas.openxmlformats.org/officeDocument/2006/relationships/image" Target="../media/image679.wmf"/></Relationships>
</file>

<file path=ppt/slides/_rels/slide106.xml.rels><?xml version="1.0" encoding="UTF-8" standalone="yes"?>
<Relationships xmlns="http://schemas.openxmlformats.org/package/2006/relationships"><Relationship Id="rId8" Type="http://schemas.openxmlformats.org/officeDocument/2006/relationships/image" Target="../media/image676.wmf"/><Relationship Id="rId3" Type="http://schemas.openxmlformats.org/officeDocument/2006/relationships/oleObject" Target="../embeddings/oleObject780.bin"/><Relationship Id="rId7" Type="http://schemas.openxmlformats.org/officeDocument/2006/relationships/oleObject" Target="../embeddings/oleObject773.bin"/><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image" Target="../media/image683.wmf"/><Relationship Id="rId5" Type="http://schemas.openxmlformats.org/officeDocument/2006/relationships/oleObject" Target="../embeddings/oleObject781.bin"/><Relationship Id="rId4" Type="http://schemas.openxmlformats.org/officeDocument/2006/relationships/image" Target="../media/image682.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784.bin"/><Relationship Id="rId13" Type="http://schemas.openxmlformats.org/officeDocument/2006/relationships/image" Target="../media/image687.wmf"/><Relationship Id="rId18" Type="http://schemas.openxmlformats.org/officeDocument/2006/relationships/oleObject" Target="../embeddings/oleObject790.bin"/><Relationship Id="rId3" Type="http://schemas.openxmlformats.org/officeDocument/2006/relationships/image" Target="../media/image692.png"/><Relationship Id="rId21" Type="http://schemas.openxmlformats.org/officeDocument/2006/relationships/image" Target="../media/image690.wmf"/><Relationship Id="rId7" Type="http://schemas.openxmlformats.org/officeDocument/2006/relationships/image" Target="../media/image685.wmf"/><Relationship Id="rId12" Type="http://schemas.openxmlformats.org/officeDocument/2006/relationships/oleObject" Target="../embeddings/oleObject787.bin"/><Relationship Id="rId17" Type="http://schemas.openxmlformats.org/officeDocument/2006/relationships/image" Target="../media/image689.wmf"/><Relationship Id="rId2" Type="http://schemas.openxmlformats.org/officeDocument/2006/relationships/slideLayout" Target="../slideLayouts/slideLayout7.xml"/><Relationship Id="rId16" Type="http://schemas.openxmlformats.org/officeDocument/2006/relationships/oleObject" Target="../embeddings/oleObject789.bin"/><Relationship Id="rId20" Type="http://schemas.openxmlformats.org/officeDocument/2006/relationships/oleObject" Target="../embeddings/oleObject792.bin"/><Relationship Id="rId1" Type="http://schemas.openxmlformats.org/officeDocument/2006/relationships/vmlDrawing" Target="../drawings/vmlDrawing84.vml"/><Relationship Id="rId6" Type="http://schemas.openxmlformats.org/officeDocument/2006/relationships/oleObject" Target="../embeddings/oleObject783.bin"/><Relationship Id="rId11" Type="http://schemas.openxmlformats.org/officeDocument/2006/relationships/oleObject" Target="../embeddings/oleObject786.bin"/><Relationship Id="rId24" Type="http://schemas.openxmlformats.org/officeDocument/2006/relationships/image" Target="../media/image691.wmf"/><Relationship Id="rId5" Type="http://schemas.openxmlformats.org/officeDocument/2006/relationships/image" Target="../media/image684.wmf"/><Relationship Id="rId15" Type="http://schemas.openxmlformats.org/officeDocument/2006/relationships/image" Target="../media/image688.wmf"/><Relationship Id="rId23" Type="http://schemas.openxmlformats.org/officeDocument/2006/relationships/oleObject" Target="../embeddings/oleObject794.bin"/><Relationship Id="rId10" Type="http://schemas.openxmlformats.org/officeDocument/2006/relationships/oleObject" Target="../embeddings/oleObject785.bin"/><Relationship Id="rId19" Type="http://schemas.openxmlformats.org/officeDocument/2006/relationships/oleObject" Target="../embeddings/oleObject791.bin"/><Relationship Id="rId4" Type="http://schemas.openxmlformats.org/officeDocument/2006/relationships/oleObject" Target="../embeddings/oleObject782.bin"/><Relationship Id="rId9" Type="http://schemas.openxmlformats.org/officeDocument/2006/relationships/image" Target="../media/image686.wmf"/><Relationship Id="rId14" Type="http://schemas.openxmlformats.org/officeDocument/2006/relationships/oleObject" Target="../embeddings/oleObject788.bin"/><Relationship Id="rId22" Type="http://schemas.openxmlformats.org/officeDocument/2006/relationships/oleObject" Target="../embeddings/oleObject793.bin"/></Relationships>
</file>

<file path=ppt/slides/_rels/slide109.xml.rels><?xml version="1.0" encoding="UTF-8" standalone="yes"?>
<Relationships xmlns="http://schemas.openxmlformats.org/package/2006/relationships"><Relationship Id="rId8" Type="http://schemas.openxmlformats.org/officeDocument/2006/relationships/image" Target="../media/image695.wmf"/><Relationship Id="rId13" Type="http://schemas.openxmlformats.org/officeDocument/2006/relationships/oleObject" Target="../embeddings/oleObject800.bin"/><Relationship Id="rId3" Type="http://schemas.openxmlformats.org/officeDocument/2006/relationships/oleObject" Target="../embeddings/oleObject795.bin"/><Relationship Id="rId7" Type="http://schemas.openxmlformats.org/officeDocument/2006/relationships/oleObject" Target="../embeddings/oleObject797.bin"/><Relationship Id="rId12" Type="http://schemas.openxmlformats.org/officeDocument/2006/relationships/image" Target="../media/image697.wmf"/><Relationship Id="rId2" Type="http://schemas.openxmlformats.org/officeDocument/2006/relationships/slideLayout" Target="../slideLayouts/slideLayout7.xml"/><Relationship Id="rId16" Type="http://schemas.openxmlformats.org/officeDocument/2006/relationships/image" Target="../media/image699.wmf"/><Relationship Id="rId1" Type="http://schemas.openxmlformats.org/officeDocument/2006/relationships/vmlDrawing" Target="../drawings/vmlDrawing85.vml"/><Relationship Id="rId6" Type="http://schemas.openxmlformats.org/officeDocument/2006/relationships/image" Target="../media/image694.wmf"/><Relationship Id="rId11" Type="http://schemas.openxmlformats.org/officeDocument/2006/relationships/oleObject" Target="../embeddings/oleObject799.bin"/><Relationship Id="rId5" Type="http://schemas.openxmlformats.org/officeDocument/2006/relationships/oleObject" Target="../embeddings/oleObject796.bin"/><Relationship Id="rId15" Type="http://schemas.openxmlformats.org/officeDocument/2006/relationships/oleObject" Target="../embeddings/oleObject801.bin"/><Relationship Id="rId10" Type="http://schemas.openxmlformats.org/officeDocument/2006/relationships/image" Target="../media/image696.wmf"/><Relationship Id="rId4" Type="http://schemas.openxmlformats.org/officeDocument/2006/relationships/image" Target="../media/image693.wmf"/><Relationship Id="rId9" Type="http://schemas.openxmlformats.org/officeDocument/2006/relationships/oleObject" Target="../embeddings/oleObject798.bin"/><Relationship Id="rId14" Type="http://schemas.openxmlformats.org/officeDocument/2006/relationships/image" Target="../media/image698.wmf"/></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31.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3.bin"/></Relationships>
</file>

<file path=ppt/slides/_rels/slide110.xml.rels><?xml version="1.0" encoding="UTF-8" standalone="yes"?>
<Relationships xmlns="http://schemas.openxmlformats.org/package/2006/relationships"><Relationship Id="rId8" Type="http://schemas.openxmlformats.org/officeDocument/2006/relationships/image" Target="../media/image687.wmf"/><Relationship Id="rId13" Type="http://schemas.openxmlformats.org/officeDocument/2006/relationships/oleObject" Target="../embeddings/oleObject807.bin"/><Relationship Id="rId18" Type="http://schemas.openxmlformats.org/officeDocument/2006/relationships/image" Target="../media/image706.wmf"/><Relationship Id="rId3" Type="http://schemas.openxmlformats.org/officeDocument/2006/relationships/oleObject" Target="../embeddings/oleObject802.bin"/><Relationship Id="rId21" Type="http://schemas.openxmlformats.org/officeDocument/2006/relationships/oleObject" Target="../embeddings/oleObject811.bin"/><Relationship Id="rId7" Type="http://schemas.openxmlformats.org/officeDocument/2006/relationships/oleObject" Target="../embeddings/oleObject804.bin"/><Relationship Id="rId12" Type="http://schemas.openxmlformats.org/officeDocument/2006/relationships/image" Target="../media/image703.wmf"/><Relationship Id="rId17" Type="http://schemas.openxmlformats.org/officeDocument/2006/relationships/oleObject" Target="../embeddings/oleObject809.bin"/><Relationship Id="rId2" Type="http://schemas.openxmlformats.org/officeDocument/2006/relationships/slideLayout" Target="../slideLayouts/slideLayout7.xml"/><Relationship Id="rId16" Type="http://schemas.openxmlformats.org/officeDocument/2006/relationships/image" Target="../media/image705.wmf"/><Relationship Id="rId20" Type="http://schemas.openxmlformats.org/officeDocument/2006/relationships/image" Target="../media/image707.wmf"/><Relationship Id="rId1" Type="http://schemas.openxmlformats.org/officeDocument/2006/relationships/vmlDrawing" Target="../drawings/vmlDrawing86.vml"/><Relationship Id="rId6" Type="http://schemas.openxmlformats.org/officeDocument/2006/relationships/image" Target="../media/image701.wmf"/><Relationship Id="rId11" Type="http://schemas.openxmlformats.org/officeDocument/2006/relationships/oleObject" Target="../embeddings/oleObject806.bin"/><Relationship Id="rId5" Type="http://schemas.openxmlformats.org/officeDocument/2006/relationships/oleObject" Target="../embeddings/oleObject803.bin"/><Relationship Id="rId15" Type="http://schemas.openxmlformats.org/officeDocument/2006/relationships/oleObject" Target="../embeddings/oleObject808.bin"/><Relationship Id="rId10" Type="http://schemas.openxmlformats.org/officeDocument/2006/relationships/image" Target="../media/image702.wmf"/><Relationship Id="rId19" Type="http://schemas.openxmlformats.org/officeDocument/2006/relationships/oleObject" Target="../embeddings/oleObject810.bin"/><Relationship Id="rId4" Type="http://schemas.openxmlformats.org/officeDocument/2006/relationships/image" Target="../media/image700.wmf"/><Relationship Id="rId9" Type="http://schemas.openxmlformats.org/officeDocument/2006/relationships/oleObject" Target="../embeddings/oleObject805.bin"/><Relationship Id="rId14" Type="http://schemas.openxmlformats.org/officeDocument/2006/relationships/image" Target="../media/image704.wmf"/><Relationship Id="rId22" Type="http://schemas.openxmlformats.org/officeDocument/2006/relationships/image" Target="../media/image708.wmf"/></Relationships>
</file>

<file path=ppt/slides/_rels/slide111.xml.rels><?xml version="1.0" encoding="UTF-8" standalone="yes"?>
<Relationships xmlns="http://schemas.openxmlformats.org/package/2006/relationships"><Relationship Id="rId8" Type="http://schemas.openxmlformats.org/officeDocument/2006/relationships/image" Target="../media/image710.wmf"/><Relationship Id="rId13" Type="http://schemas.openxmlformats.org/officeDocument/2006/relationships/oleObject" Target="../embeddings/oleObject817.bin"/><Relationship Id="rId3" Type="http://schemas.openxmlformats.org/officeDocument/2006/relationships/oleObject" Target="../embeddings/oleObject812.bin"/><Relationship Id="rId7" Type="http://schemas.openxmlformats.org/officeDocument/2006/relationships/oleObject" Target="../embeddings/oleObject814.bin"/><Relationship Id="rId12" Type="http://schemas.openxmlformats.org/officeDocument/2006/relationships/image" Target="../media/image712.wmf"/><Relationship Id="rId2" Type="http://schemas.openxmlformats.org/officeDocument/2006/relationships/slideLayout" Target="../slideLayouts/slideLayout7.xml"/><Relationship Id="rId16" Type="http://schemas.openxmlformats.org/officeDocument/2006/relationships/image" Target="../media/image714.wmf"/><Relationship Id="rId1" Type="http://schemas.openxmlformats.org/officeDocument/2006/relationships/vmlDrawing" Target="../drawings/vmlDrawing87.vml"/><Relationship Id="rId6" Type="http://schemas.openxmlformats.org/officeDocument/2006/relationships/image" Target="../media/image687.wmf"/><Relationship Id="rId11" Type="http://schemas.openxmlformats.org/officeDocument/2006/relationships/oleObject" Target="../embeddings/oleObject816.bin"/><Relationship Id="rId5" Type="http://schemas.openxmlformats.org/officeDocument/2006/relationships/oleObject" Target="../embeddings/oleObject813.bin"/><Relationship Id="rId15" Type="http://schemas.openxmlformats.org/officeDocument/2006/relationships/oleObject" Target="../embeddings/oleObject818.bin"/><Relationship Id="rId10" Type="http://schemas.openxmlformats.org/officeDocument/2006/relationships/image" Target="../media/image711.wmf"/><Relationship Id="rId4" Type="http://schemas.openxmlformats.org/officeDocument/2006/relationships/image" Target="../media/image709.wmf"/><Relationship Id="rId9" Type="http://schemas.openxmlformats.org/officeDocument/2006/relationships/oleObject" Target="../embeddings/oleObject815.bin"/><Relationship Id="rId14" Type="http://schemas.openxmlformats.org/officeDocument/2006/relationships/image" Target="../media/image713.wmf"/></Relationships>
</file>

<file path=ppt/slides/_rels/slide112.xml.rels><?xml version="1.0" encoding="UTF-8" standalone="yes"?>
<Relationships xmlns="http://schemas.openxmlformats.org/package/2006/relationships"><Relationship Id="rId8" Type="http://schemas.openxmlformats.org/officeDocument/2006/relationships/image" Target="../media/image717.wmf"/><Relationship Id="rId13" Type="http://schemas.openxmlformats.org/officeDocument/2006/relationships/oleObject" Target="../embeddings/oleObject824.bin"/><Relationship Id="rId18" Type="http://schemas.openxmlformats.org/officeDocument/2006/relationships/image" Target="../media/image721.wmf"/><Relationship Id="rId26" Type="http://schemas.openxmlformats.org/officeDocument/2006/relationships/image" Target="../media/image723.wmf"/><Relationship Id="rId3" Type="http://schemas.openxmlformats.org/officeDocument/2006/relationships/oleObject" Target="../embeddings/oleObject819.bin"/><Relationship Id="rId21" Type="http://schemas.openxmlformats.org/officeDocument/2006/relationships/image" Target="../media/image687.wmf"/><Relationship Id="rId7" Type="http://schemas.openxmlformats.org/officeDocument/2006/relationships/oleObject" Target="../embeddings/oleObject821.bin"/><Relationship Id="rId12" Type="http://schemas.openxmlformats.org/officeDocument/2006/relationships/image" Target="../media/image719.wmf"/><Relationship Id="rId17" Type="http://schemas.openxmlformats.org/officeDocument/2006/relationships/oleObject" Target="../embeddings/oleObject826.bin"/><Relationship Id="rId25" Type="http://schemas.openxmlformats.org/officeDocument/2006/relationships/oleObject" Target="../embeddings/oleObject831.bin"/><Relationship Id="rId2" Type="http://schemas.openxmlformats.org/officeDocument/2006/relationships/slideLayout" Target="../slideLayouts/slideLayout7.xml"/><Relationship Id="rId16" Type="http://schemas.openxmlformats.org/officeDocument/2006/relationships/image" Target="../media/image720.wmf"/><Relationship Id="rId20" Type="http://schemas.openxmlformats.org/officeDocument/2006/relationships/oleObject" Target="../embeddings/oleObject828.bin"/><Relationship Id="rId1" Type="http://schemas.openxmlformats.org/officeDocument/2006/relationships/vmlDrawing" Target="../drawings/vmlDrawing88.vml"/><Relationship Id="rId6" Type="http://schemas.openxmlformats.org/officeDocument/2006/relationships/image" Target="../media/image716.wmf"/><Relationship Id="rId11" Type="http://schemas.openxmlformats.org/officeDocument/2006/relationships/oleObject" Target="../embeddings/oleObject823.bin"/><Relationship Id="rId24" Type="http://schemas.openxmlformats.org/officeDocument/2006/relationships/image" Target="../media/image722.wmf"/><Relationship Id="rId5" Type="http://schemas.openxmlformats.org/officeDocument/2006/relationships/oleObject" Target="../embeddings/oleObject820.bin"/><Relationship Id="rId15" Type="http://schemas.openxmlformats.org/officeDocument/2006/relationships/oleObject" Target="../embeddings/oleObject825.bin"/><Relationship Id="rId23" Type="http://schemas.openxmlformats.org/officeDocument/2006/relationships/oleObject" Target="../embeddings/oleObject830.bin"/><Relationship Id="rId10" Type="http://schemas.openxmlformats.org/officeDocument/2006/relationships/image" Target="../media/image718.wmf"/><Relationship Id="rId19" Type="http://schemas.openxmlformats.org/officeDocument/2006/relationships/oleObject" Target="../embeddings/oleObject827.bin"/><Relationship Id="rId4" Type="http://schemas.openxmlformats.org/officeDocument/2006/relationships/image" Target="../media/image715.wmf"/><Relationship Id="rId9" Type="http://schemas.openxmlformats.org/officeDocument/2006/relationships/oleObject" Target="../embeddings/oleObject822.bin"/><Relationship Id="rId14" Type="http://schemas.openxmlformats.org/officeDocument/2006/relationships/image" Target="../media/image688.wmf"/><Relationship Id="rId22" Type="http://schemas.openxmlformats.org/officeDocument/2006/relationships/oleObject" Target="../embeddings/oleObject829.bin"/></Relationships>
</file>

<file path=ppt/slides/_rels/slide113.xml.rels><?xml version="1.0" encoding="UTF-8" standalone="yes"?>
<Relationships xmlns="http://schemas.openxmlformats.org/package/2006/relationships"><Relationship Id="rId8" Type="http://schemas.openxmlformats.org/officeDocument/2006/relationships/image" Target="../media/image687.wmf"/><Relationship Id="rId13" Type="http://schemas.openxmlformats.org/officeDocument/2006/relationships/oleObject" Target="../embeddings/oleObject837.bin"/><Relationship Id="rId18" Type="http://schemas.openxmlformats.org/officeDocument/2006/relationships/image" Target="../media/image729.wmf"/><Relationship Id="rId3" Type="http://schemas.openxmlformats.org/officeDocument/2006/relationships/oleObject" Target="../embeddings/oleObject832.bin"/><Relationship Id="rId21" Type="http://schemas.openxmlformats.org/officeDocument/2006/relationships/oleObject" Target="../embeddings/oleObject841.bin"/><Relationship Id="rId7" Type="http://schemas.openxmlformats.org/officeDocument/2006/relationships/oleObject" Target="../embeddings/oleObject834.bin"/><Relationship Id="rId12" Type="http://schemas.openxmlformats.org/officeDocument/2006/relationships/image" Target="../media/image726.wmf"/><Relationship Id="rId17" Type="http://schemas.openxmlformats.org/officeDocument/2006/relationships/oleObject" Target="../embeddings/oleObject839.bin"/><Relationship Id="rId2" Type="http://schemas.openxmlformats.org/officeDocument/2006/relationships/slideLayout" Target="../slideLayouts/slideLayout7.xml"/><Relationship Id="rId16" Type="http://schemas.openxmlformats.org/officeDocument/2006/relationships/image" Target="../media/image728.wmf"/><Relationship Id="rId20" Type="http://schemas.openxmlformats.org/officeDocument/2006/relationships/image" Target="../media/image730.wmf"/><Relationship Id="rId1" Type="http://schemas.openxmlformats.org/officeDocument/2006/relationships/vmlDrawing" Target="../drawings/vmlDrawing89.vml"/><Relationship Id="rId6" Type="http://schemas.openxmlformats.org/officeDocument/2006/relationships/image" Target="../media/image725.wmf"/><Relationship Id="rId11" Type="http://schemas.openxmlformats.org/officeDocument/2006/relationships/oleObject" Target="../embeddings/oleObject836.bin"/><Relationship Id="rId24" Type="http://schemas.openxmlformats.org/officeDocument/2006/relationships/image" Target="../media/image732.wmf"/><Relationship Id="rId5" Type="http://schemas.openxmlformats.org/officeDocument/2006/relationships/oleObject" Target="../embeddings/oleObject833.bin"/><Relationship Id="rId15" Type="http://schemas.openxmlformats.org/officeDocument/2006/relationships/oleObject" Target="../embeddings/oleObject838.bin"/><Relationship Id="rId23" Type="http://schemas.openxmlformats.org/officeDocument/2006/relationships/oleObject" Target="../embeddings/oleObject842.bin"/><Relationship Id="rId10" Type="http://schemas.openxmlformats.org/officeDocument/2006/relationships/image" Target="../media/image688.wmf"/><Relationship Id="rId19" Type="http://schemas.openxmlformats.org/officeDocument/2006/relationships/oleObject" Target="../embeddings/oleObject840.bin"/><Relationship Id="rId4" Type="http://schemas.openxmlformats.org/officeDocument/2006/relationships/image" Target="../media/image724.wmf"/><Relationship Id="rId9" Type="http://schemas.openxmlformats.org/officeDocument/2006/relationships/oleObject" Target="../embeddings/oleObject835.bin"/><Relationship Id="rId14" Type="http://schemas.openxmlformats.org/officeDocument/2006/relationships/image" Target="../media/image727.wmf"/><Relationship Id="rId22" Type="http://schemas.openxmlformats.org/officeDocument/2006/relationships/image" Target="../media/image731.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image" Target="../media/image735.emf"/><Relationship Id="rId13" Type="http://schemas.openxmlformats.org/officeDocument/2006/relationships/oleObject" Target="../embeddings/oleObject848.bin"/><Relationship Id="rId18" Type="http://schemas.openxmlformats.org/officeDocument/2006/relationships/image" Target="../media/image740.wmf"/><Relationship Id="rId26" Type="http://schemas.openxmlformats.org/officeDocument/2006/relationships/image" Target="../media/image744.wmf"/><Relationship Id="rId3" Type="http://schemas.openxmlformats.org/officeDocument/2006/relationships/oleObject" Target="../embeddings/oleObject843.bin"/><Relationship Id="rId21" Type="http://schemas.openxmlformats.org/officeDocument/2006/relationships/oleObject" Target="../embeddings/oleObject852.bin"/><Relationship Id="rId7" Type="http://schemas.openxmlformats.org/officeDocument/2006/relationships/oleObject" Target="../embeddings/oleObject845.bin"/><Relationship Id="rId12" Type="http://schemas.openxmlformats.org/officeDocument/2006/relationships/image" Target="../media/image737.wmf"/><Relationship Id="rId17" Type="http://schemas.openxmlformats.org/officeDocument/2006/relationships/oleObject" Target="../embeddings/oleObject850.bin"/><Relationship Id="rId25" Type="http://schemas.openxmlformats.org/officeDocument/2006/relationships/oleObject" Target="../embeddings/oleObject854.bin"/><Relationship Id="rId2" Type="http://schemas.openxmlformats.org/officeDocument/2006/relationships/slideLayout" Target="../slideLayouts/slideLayout7.xml"/><Relationship Id="rId16" Type="http://schemas.openxmlformats.org/officeDocument/2006/relationships/image" Target="../media/image739.wmf"/><Relationship Id="rId20" Type="http://schemas.openxmlformats.org/officeDocument/2006/relationships/image" Target="../media/image741.wmf"/><Relationship Id="rId1" Type="http://schemas.openxmlformats.org/officeDocument/2006/relationships/vmlDrawing" Target="../drawings/vmlDrawing90.vml"/><Relationship Id="rId6" Type="http://schemas.openxmlformats.org/officeDocument/2006/relationships/image" Target="../media/image734.wmf"/><Relationship Id="rId11" Type="http://schemas.openxmlformats.org/officeDocument/2006/relationships/oleObject" Target="../embeddings/oleObject847.bin"/><Relationship Id="rId24" Type="http://schemas.openxmlformats.org/officeDocument/2006/relationships/image" Target="../media/image743.wmf"/><Relationship Id="rId5" Type="http://schemas.openxmlformats.org/officeDocument/2006/relationships/oleObject" Target="../embeddings/oleObject844.bin"/><Relationship Id="rId15" Type="http://schemas.openxmlformats.org/officeDocument/2006/relationships/oleObject" Target="../embeddings/oleObject849.bin"/><Relationship Id="rId23" Type="http://schemas.openxmlformats.org/officeDocument/2006/relationships/oleObject" Target="../embeddings/oleObject853.bin"/><Relationship Id="rId10" Type="http://schemas.openxmlformats.org/officeDocument/2006/relationships/image" Target="../media/image736.emf"/><Relationship Id="rId19" Type="http://schemas.openxmlformats.org/officeDocument/2006/relationships/oleObject" Target="../embeddings/oleObject851.bin"/><Relationship Id="rId4" Type="http://schemas.openxmlformats.org/officeDocument/2006/relationships/image" Target="../media/image733.wmf"/><Relationship Id="rId9" Type="http://schemas.openxmlformats.org/officeDocument/2006/relationships/oleObject" Target="../embeddings/oleObject846.bin"/><Relationship Id="rId14" Type="http://schemas.openxmlformats.org/officeDocument/2006/relationships/image" Target="../media/image738.wmf"/><Relationship Id="rId22" Type="http://schemas.openxmlformats.org/officeDocument/2006/relationships/image" Target="../media/image742.wmf"/></Relationships>
</file>

<file path=ppt/slides/_rels/slide116.xml.rels><?xml version="1.0" encoding="UTF-8" standalone="yes"?>
<Relationships xmlns="http://schemas.openxmlformats.org/package/2006/relationships"><Relationship Id="rId8" Type="http://schemas.openxmlformats.org/officeDocument/2006/relationships/image" Target="../media/image747.wmf"/><Relationship Id="rId13" Type="http://schemas.openxmlformats.org/officeDocument/2006/relationships/oleObject" Target="../embeddings/oleObject860.bin"/><Relationship Id="rId18" Type="http://schemas.openxmlformats.org/officeDocument/2006/relationships/image" Target="../media/image752.wmf"/><Relationship Id="rId3" Type="http://schemas.openxmlformats.org/officeDocument/2006/relationships/oleObject" Target="../embeddings/oleObject855.bin"/><Relationship Id="rId21" Type="http://schemas.openxmlformats.org/officeDocument/2006/relationships/oleObject" Target="../embeddings/oleObject864.bin"/><Relationship Id="rId7" Type="http://schemas.openxmlformats.org/officeDocument/2006/relationships/oleObject" Target="../embeddings/oleObject857.bin"/><Relationship Id="rId12" Type="http://schemas.openxmlformats.org/officeDocument/2006/relationships/image" Target="../media/image749.wmf"/><Relationship Id="rId17" Type="http://schemas.openxmlformats.org/officeDocument/2006/relationships/oleObject" Target="../embeddings/oleObject862.bin"/><Relationship Id="rId2" Type="http://schemas.openxmlformats.org/officeDocument/2006/relationships/slideLayout" Target="../slideLayouts/slideLayout7.xml"/><Relationship Id="rId16" Type="http://schemas.openxmlformats.org/officeDocument/2006/relationships/image" Target="../media/image751.wmf"/><Relationship Id="rId20" Type="http://schemas.openxmlformats.org/officeDocument/2006/relationships/image" Target="../media/image753.wmf"/><Relationship Id="rId1" Type="http://schemas.openxmlformats.org/officeDocument/2006/relationships/vmlDrawing" Target="../drawings/vmlDrawing91.vml"/><Relationship Id="rId6" Type="http://schemas.openxmlformats.org/officeDocument/2006/relationships/image" Target="../media/image746.wmf"/><Relationship Id="rId11" Type="http://schemas.openxmlformats.org/officeDocument/2006/relationships/oleObject" Target="../embeddings/oleObject859.bin"/><Relationship Id="rId24" Type="http://schemas.openxmlformats.org/officeDocument/2006/relationships/image" Target="../media/image755.wmf"/><Relationship Id="rId5" Type="http://schemas.openxmlformats.org/officeDocument/2006/relationships/oleObject" Target="../embeddings/oleObject856.bin"/><Relationship Id="rId15" Type="http://schemas.openxmlformats.org/officeDocument/2006/relationships/oleObject" Target="../embeddings/oleObject861.bin"/><Relationship Id="rId23" Type="http://schemas.openxmlformats.org/officeDocument/2006/relationships/oleObject" Target="../embeddings/oleObject865.bin"/><Relationship Id="rId10" Type="http://schemas.openxmlformats.org/officeDocument/2006/relationships/image" Target="../media/image748.wmf"/><Relationship Id="rId19" Type="http://schemas.openxmlformats.org/officeDocument/2006/relationships/oleObject" Target="../embeddings/oleObject863.bin"/><Relationship Id="rId4" Type="http://schemas.openxmlformats.org/officeDocument/2006/relationships/image" Target="../media/image745.wmf"/><Relationship Id="rId9" Type="http://schemas.openxmlformats.org/officeDocument/2006/relationships/oleObject" Target="../embeddings/oleObject858.bin"/><Relationship Id="rId14" Type="http://schemas.openxmlformats.org/officeDocument/2006/relationships/image" Target="../media/image750.wmf"/><Relationship Id="rId22" Type="http://schemas.openxmlformats.org/officeDocument/2006/relationships/image" Target="../media/image754.wmf"/></Relationships>
</file>

<file path=ppt/slides/_rels/slide117.xml.rels><?xml version="1.0" encoding="UTF-8" standalone="yes"?>
<Relationships xmlns="http://schemas.openxmlformats.org/package/2006/relationships"><Relationship Id="rId8" Type="http://schemas.openxmlformats.org/officeDocument/2006/relationships/image" Target="../media/image757.wmf"/><Relationship Id="rId13" Type="http://schemas.openxmlformats.org/officeDocument/2006/relationships/oleObject" Target="../embeddings/oleObject871.bin"/><Relationship Id="rId18" Type="http://schemas.openxmlformats.org/officeDocument/2006/relationships/image" Target="../media/image762.wmf"/><Relationship Id="rId3" Type="http://schemas.openxmlformats.org/officeDocument/2006/relationships/oleObject" Target="../embeddings/oleObject866.bin"/><Relationship Id="rId7" Type="http://schemas.openxmlformats.org/officeDocument/2006/relationships/oleObject" Target="../embeddings/oleObject868.bin"/><Relationship Id="rId12" Type="http://schemas.openxmlformats.org/officeDocument/2006/relationships/image" Target="../media/image759.wmf"/><Relationship Id="rId17" Type="http://schemas.openxmlformats.org/officeDocument/2006/relationships/oleObject" Target="../embeddings/oleObject873.bin"/><Relationship Id="rId2" Type="http://schemas.openxmlformats.org/officeDocument/2006/relationships/slideLayout" Target="../slideLayouts/slideLayout7.xml"/><Relationship Id="rId16" Type="http://schemas.openxmlformats.org/officeDocument/2006/relationships/image" Target="../media/image761.wmf"/><Relationship Id="rId1" Type="http://schemas.openxmlformats.org/officeDocument/2006/relationships/vmlDrawing" Target="../drawings/vmlDrawing92.vml"/><Relationship Id="rId6" Type="http://schemas.openxmlformats.org/officeDocument/2006/relationships/image" Target="../media/image756.wmf"/><Relationship Id="rId11" Type="http://schemas.openxmlformats.org/officeDocument/2006/relationships/oleObject" Target="../embeddings/oleObject870.bin"/><Relationship Id="rId5" Type="http://schemas.openxmlformats.org/officeDocument/2006/relationships/oleObject" Target="../embeddings/oleObject867.bin"/><Relationship Id="rId15" Type="http://schemas.openxmlformats.org/officeDocument/2006/relationships/oleObject" Target="../embeddings/oleObject872.bin"/><Relationship Id="rId10" Type="http://schemas.openxmlformats.org/officeDocument/2006/relationships/image" Target="../media/image758.wmf"/><Relationship Id="rId4" Type="http://schemas.openxmlformats.org/officeDocument/2006/relationships/image" Target="../media/image687.wmf"/><Relationship Id="rId9" Type="http://schemas.openxmlformats.org/officeDocument/2006/relationships/oleObject" Target="../embeddings/oleObject869.bin"/><Relationship Id="rId14" Type="http://schemas.openxmlformats.org/officeDocument/2006/relationships/image" Target="../media/image760.wmf"/></Relationships>
</file>

<file path=ppt/slides/_rels/slide118.xml.rels><?xml version="1.0" encoding="UTF-8" standalone="yes"?>
<Relationships xmlns="http://schemas.openxmlformats.org/package/2006/relationships"><Relationship Id="rId8" Type="http://schemas.openxmlformats.org/officeDocument/2006/relationships/image" Target="../media/image765.wmf"/><Relationship Id="rId13" Type="http://schemas.openxmlformats.org/officeDocument/2006/relationships/oleObject" Target="../embeddings/oleObject879.bin"/><Relationship Id="rId3" Type="http://schemas.openxmlformats.org/officeDocument/2006/relationships/oleObject" Target="../embeddings/oleObject874.bin"/><Relationship Id="rId7" Type="http://schemas.openxmlformats.org/officeDocument/2006/relationships/oleObject" Target="../embeddings/oleObject876.bin"/><Relationship Id="rId12" Type="http://schemas.openxmlformats.org/officeDocument/2006/relationships/image" Target="../media/image767.wmf"/><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image" Target="../media/image764.wmf"/><Relationship Id="rId11" Type="http://schemas.openxmlformats.org/officeDocument/2006/relationships/oleObject" Target="../embeddings/oleObject878.bin"/><Relationship Id="rId5" Type="http://schemas.openxmlformats.org/officeDocument/2006/relationships/oleObject" Target="../embeddings/oleObject875.bin"/><Relationship Id="rId10" Type="http://schemas.openxmlformats.org/officeDocument/2006/relationships/image" Target="../media/image766.wmf"/><Relationship Id="rId4" Type="http://schemas.openxmlformats.org/officeDocument/2006/relationships/image" Target="../media/image763.wmf"/><Relationship Id="rId9" Type="http://schemas.openxmlformats.org/officeDocument/2006/relationships/oleObject" Target="../embeddings/oleObject877.bin"/><Relationship Id="rId14" Type="http://schemas.openxmlformats.org/officeDocument/2006/relationships/image" Target="../media/image768.wmf"/></Relationships>
</file>

<file path=ppt/slides/_rels/slide119.xml.rels><?xml version="1.0" encoding="UTF-8" standalone="yes"?>
<Relationships xmlns="http://schemas.openxmlformats.org/package/2006/relationships"><Relationship Id="rId8" Type="http://schemas.openxmlformats.org/officeDocument/2006/relationships/image" Target="../media/image771.wmf"/><Relationship Id="rId13" Type="http://schemas.openxmlformats.org/officeDocument/2006/relationships/oleObject" Target="../embeddings/oleObject885.bin"/><Relationship Id="rId18" Type="http://schemas.openxmlformats.org/officeDocument/2006/relationships/image" Target="../media/image776.wmf"/><Relationship Id="rId26" Type="http://schemas.openxmlformats.org/officeDocument/2006/relationships/image" Target="../media/image780.wmf"/><Relationship Id="rId3" Type="http://schemas.openxmlformats.org/officeDocument/2006/relationships/oleObject" Target="../embeddings/oleObject880.bin"/><Relationship Id="rId21" Type="http://schemas.openxmlformats.org/officeDocument/2006/relationships/oleObject" Target="../embeddings/oleObject889.bin"/><Relationship Id="rId7" Type="http://schemas.openxmlformats.org/officeDocument/2006/relationships/oleObject" Target="../embeddings/oleObject882.bin"/><Relationship Id="rId12" Type="http://schemas.openxmlformats.org/officeDocument/2006/relationships/image" Target="../media/image773.wmf"/><Relationship Id="rId17" Type="http://schemas.openxmlformats.org/officeDocument/2006/relationships/oleObject" Target="../embeddings/oleObject887.bin"/><Relationship Id="rId25" Type="http://schemas.openxmlformats.org/officeDocument/2006/relationships/oleObject" Target="../embeddings/oleObject891.bin"/><Relationship Id="rId2" Type="http://schemas.openxmlformats.org/officeDocument/2006/relationships/slideLayout" Target="../slideLayouts/slideLayout7.xml"/><Relationship Id="rId16" Type="http://schemas.openxmlformats.org/officeDocument/2006/relationships/image" Target="../media/image775.wmf"/><Relationship Id="rId20" Type="http://schemas.openxmlformats.org/officeDocument/2006/relationships/image" Target="../media/image777.wmf"/><Relationship Id="rId1" Type="http://schemas.openxmlformats.org/officeDocument/2006/relationships/vmlDrawing" Target="../drawings/vmlDrawing94.vml"/><Relationship Id="rId6" Type="http://schemas.openxmlformats.org/officeDocument/2006/relationships/image" Target="../media/image770.wmf"/><Relationship Id="rId11" Type="http://schemas.openxmlformats.org/officeDocument/2006/relationships/oleObject" Target="../embeddings/oleObject884.bin"/><Relationship Id="rId24" Type="http://schemas.openxmlformats.org/officeDocument/2006/relationships/image" Target="../media/image779.wmf"/><Relationship Id="rId5" Type="http://schemas.openxmlformats.org/officeDocument/2006/relationships/oleObject" Target="../embeddings/oleObject881.bin"/><Relationship Id="rId15" Type="http://schemas.openxmlformats.org/officeDocument/2006/relationships/oleObject" Target="../embeddings/oleObject886.bin"/><Relationship Id="rId23" Type="http://schemas.openxmlformats.org/officeDocument/2006/relationships/oleObject" Target="../embeddings/oleObject890.bin"/><Relationship Id="rId10" Type="http://schemas.openxmlformats.org/officeDocument/2006/relationships/image" Target="../media/image772.wmf"/><Relationship Id="rId19" Type="http://schemas.openxmlformats.org/officeDocument/2006/relationships/oleObject" Target="../embeddings/oleObject888.bin"/><Relationship Id="rId4" Type="http://schemas.openxmlformats.org/officeDocument/2006/relationships/image" Target="../media/image769.wmf"/><Relationship Id="rId9" Type="http://schemas.openxmlformats.org/officeDocument/2006/relationships/oleObject" Target="../embeddings/oleObject883.bin"/><Relationship Id="rId14" Type="http://schemas.openxmlformats.org/officeDocument/2006/relationships/image" Target="../media/image774.wmf"/><Relationship Id="rId22" Type="http://schemas.openxmlformats.org/officeDocument/2006/relationships/image" Target="../media/image77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895.bin"/><Relationship Id="rId3" Type="http://schemas.openxmlformats.org/officeDocument/2006/relationships/oleObject" Target="../embeddings/oleObject892.bin"/><Relationship Id="rId7" Type="http://schemas.openxmlformats.org/officeDocument/2006/relationships/oleObject" Target="../embeddings/oleObject894.bin"/><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image" Target="../media/image782.wmf"/><Relationship Id="rId5" Type="http://schemas.openxmlformats.org/officeDocument/2006/relationships/oleObject" Target="../embeddings/oleObject893.bin"/><Relationship Id="rId4" Type="http://schemas.openxmlformats.org/officeDocument/2006/relationships/image" Target="../media/image781.wmf"/><Relationship Id="rId9" Type="http://schemas.openxmlformats.org/officeDocument/2006/relationships/image" Target="../media/image783.w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896.bin"/><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image" Target="../media/image785.wmf"/><Relationship Id="rId5" Type="http://schemas.openxmlformats.org/officeDocument/2006/relationships/oleObject" Target="../embeddings/oleObject897.bin"/><Relationship Id="rId4" Type="http://schemas.openxmlformats.org/officeDocument/2006/relationships/image" Target="../media/image784.wmf"/></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8.bin"/><Relationship Id="rId18" Type="http://schemas.openxmlformats.org/officeDocument/2006/relationships/oleObject" Target="../embeddings/oleObject41.bin"/><Relationship Id="rId26" Type="http://schemas.openxmlformats.org/officeDocument/2006/relationships/oleObject" Target="../embeddings/oleObject45.bin"/><Relationship Id="rId39" Type="http://schemas.openxmlformats.org/officeDocument/2006/relationships/image" Target="../media/image47.wmf"/><Relationship Id="rId3" Type="http://schemas.openxmlformats.org/officeDocument/2006/relationships/oleObject" Target="../embeddings/oleObject34.bin"/><Relationship Id="rId21" Type="http://schemas.openxmlformats.org/officeDocument/2006/relationships/image" Target="../media/image38.wmf"/><Relationship Id="rId34" Type="http://schemas.openxmlformats.org/officeDocument/2006/relationships/oleObject" Target="../embeddings/oleObject49.bin"/><Relationship Id="rId7" Type="http://schemas.openxmlformats.org/officeDocument/2006/relationships/oleObject" Target="../embeddings/oleObject36.bin"/><Relationship Id="rId12" Type="http://schemas.openxmlformats.org/officeDocument/2006/relationships/image" Target="../media/image35.wmf"/><Relationship Id="rId17" Type="http://schemas.openxmlformats.org/officeDocument/2006/relationships/oleObject" Target="../embeddings/oleObject40.bin"/><Relationship Id="rId25" Type="http://schemas.openxmlformats.org/officeDocument/2006/relationships/image" Target="../media/image40.wmf"/><Relationship Id="rId33" Type="http://schemas.openxmlformats.org/officeDocument/2006/relationships/image" Target="../media/image44.wmf"/><Relationship Id="rId38" Type="http://schemas.openxmlformats.org/officeDocument/2006/relationships/oleObject" Target="../embeddings/oleObject51.bin"/><Relationship Id="rId2" Type="http://schemas.openxmlformats.org/officeDocument/2006/relationships/slideLayout" Target="../slideLayouts/slideLayout7.xml"/><Relationship Id="rId16" Type="http://schemas.openxmlformats.org/officeDocument/2006/relationships/image" Target="../media/image37.wmf"/><Relationship Id="rId20" Type="http://schemas.openxmlformats.org/officeDocument/2006/relationships/oleObject" Target="../embeddings/oleObject42.bin"/><Relationship Id="rId29" Type="http://schemas.openxmlformats.org/officeDocument/2006/relationships/image" Target="../media/image42.wmf"/><Relationship Id="rId41" Type="http://schemas.openxmlformats.org/officeDocument/2006/relationships/image" Target="../media/image48.wmf"/><Relationship Id="rId1" Type="http://schemas.openxmlformats.org/officeDocument/2006/relationships/vmlDrawing" Target="../drawings/vmlDrawing6.vml"/><Relationship Id="rId6" Type="http://schemas.openxmlformats.org/officeDocument/2006/relationships/image" Target="../media/image30.wmf"/><Relationship Id="rId11" Type="http://schemas.openxmlformats.org/officeDocument/2006/relationships/oleObject" Target="../embeddings/oleObject37.bin"/><Relationship Id="rId24" Type="http://schemas.openxmlformats.org/officeDocument/2006/relationships/oleObject" Target="../embeddings/oleObject44.bin"/><Relationship Id="rId32" Type="http://schemas.openxmlformats.org/officeDocument/2006/relationships/oleObject" Target="../embeddings/oleObject48.bin"/><Relationship Id="rId37" Type="http://schemas.openxmlformats.org/officeDocument/2006/relationships/image" Target="../media/image46.wmf"/><Relationship Id="rId40" Type="http://schemas.openxmlformats.org/officeDocument/2006/relationships/oleObject" Target="../embeddings/oleObject52.bin"/><Relationship Id="rId5" Type="http://schemas.openxmlformats.org/officeDocument/2006/relationships/oleObject" Target="../embeddings/oleObject35.bin"/><Relationship Id="rId15" Type="http://schemas.openxmlformats.org/officeDocument/2006/relationships/oleObject" Target="../embeddings/oleObject39.bin"/><Relationship Id="rId23" Type="http://schemas.openxmlformats.org/officeDocument/2006/relationships/image" Target="../media/image39.wmf"/><Relationship Id="rId28" Type="http://schemas.openxmlformats.org/officeDocument/2006/relationships/oleObject" Target="../embeddings/oleObject46.bin"/><Relationship Id="rId36" Type="http://schemas.openxmlformats.org/officeDocument/2006/relationships/oleObject" Target="../embeddings/oleObject50.bin"/><Relationship Id="rId10" Type="http://schemas.openxmlformats.org/officeDocument/2006/relationships/image" Target="../media/image2.wmf"/><Relationship Id="rId19" Type="http://schemas.openxmlformats.org/officeDocument/2006/relationships/image" Target="../media/image31.wmf"/><Relationship Id="rId31" Type="http://schemas.openxmlformats.org/officeDocument/2006/relationships/image" Target="../media/image43.wmf"/><Relationship Id="rId4" Type="http://schemas.openxmlformats.org/officeDocument/2006/relationships/image" Target="../media/image33.wmf"/><Relationship Id="rId9" Type="http://schemas.openxmlformats.org/officeDocument/2006/relationships/oleObject" Target="../embeddings/oleObject2.bin"/><Relationship Id="rId14" Type="http://schemas.openxmlformats.org/officeDocument/2006/relationships/image" Target="../media/image36.wmf"/><Relationship Id="rId22" Type="http://schemas.openxmlformats.org/officeDocument/2006/relationships/oleObject" Target="../embeddings/oleObject43.bin"/><Relationship Id="rId27" Type="http://schemas.openxmlformats.org/officeDocument/2006/relationships/image" Target="../media/image41.wmf"/><Relationship Id="rId30" Type="http://schemas.openxmlformats.org/officeDocument/2006/relationships/oleObject" Target="../embeddings/oleObject47.bin"/><Relationship Id="rId35" Type="http://schemas.openxmlformats.org/officeDocument/2006/relationships/image" Target="../media/image45.wmf"/></Relationships>
</file>

<file path=ppt/slides/_rels/slide1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0.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35.wmf"/><Relationship Id="rId4" Type="http://schemas.openxmlformats.org/officeDocument/2006/relationships/image" Target="../media/image49.wmf"/><Relationship Id="rId9"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56.wmf"/><Relationship Id="rId2" Type="http://schemas.openxmlformats.org/officeDocument/2006/relationships/slideLayout" Target="../slideLayouts/slideLayout7.xml"/><Relationship Id="rId16" Type="http://schemas.openxmlformats.org/officeDocument/2006/relationships/image" Target="../media/image58.wmf"/><Relationship Id="rId1" Type="http://schemas.openxmlformats.org/officeDocument/2006/relationships/vmlDrawing" Target="../drawings/vmlDrawing8.vml"/><Relationship Id="rId6" Type="http://schemas.openxmlformats.org/officeDocument/2006/relationships/image" Target="../media/image54.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55.wmf"/><Relationship Id="rId4" Type="http://schemas.openxmlformats.org/officeDocument/2006/relationships/image" Target="../media/image53.wmf"/><Relationship Id="rId9" Type="http://schemas.openxmlformats.org/officeDocument/2006/relationships/oleObject" Target="../embeddings/oleObject61.bin"/><Relationship Id="rId14" Type="http://schemas.openxmlformats.org/officeDocument/2006/relationships/image" Target="../media/image57.wmf"/></Relationships>
</file>

<file path=ppt/slides/_rels/slide16.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70.bin"/><Relationship Id="rId18" Type="http://schemas.openxmlformats.org/officeDocument/2006/relationships/image" Target="../media/image66.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63.wmf"/><Relationship Id="rId17" Type="http://schemas.openxmlformats.org/officeDocument/2006/relationships/oleObject" Target="../embeddings/oleObject72.bin"/><Relationship Id="rId2" Type="http://schemas.openxmlformats.org/officeDocument/2006/relationships/slideLayout" Target="../slideLayouts/slideLayout7.xml"/><Relationship Id="rId16" Type="http://schemas.openxmlformats.org/officeDocument/2006/relationships/image" Target="../media/image65.wmf"/><Relationship Id="rId1" Type="http://schemas.openxmlformats.org/officeDocument/2006/relationships/vmlDrawing" Target="../drawings/vmlDrawing9.vml"/><Relationship Id="rId6" Type="http://schemas.openxmlformats.org/officeDocument/2006/relationships/image" Target="../media/image60.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8.bin"/><Relationship Id="rId14" Type="http://schemas.openxmlformats.org/officeDocument/2006/relationships/image" Target="../media/image64.wmf"/></Relationships>
</file>

<file path=ppt/slides/_rels/slide17.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78.bin"/><Relationship Id="rId18" Type="http://schemas.openxmlformats.org/officeDocument/2006/relationships/image" Target="../media/image71.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70.wmf"/><Relationship Id="rId17" Type="http://schemas.openxmlformats.org/officeDocument/2006/relationships/oleObject" Target="../embeddings/oleObject82.bin"/><Relationship Id="rId2" Type="http://schemas.openxmlformats.org/officeDocument/2006/relationships/slideLayout" Target="../slideLayouts/slideLayout7.xml"/><Relationship Id="rId16" Type="http://schemas.openxmlformats.org/officeDocument/2006/relationships/oleObject" Target="../embeddings/oleObject81.bin"/><Relationship Id="rId1" Type="http://schemas.openxmlformats.org/officeDocument/2006/relationships/vmlDrawing" Target="../drawings/vmlDrawing10.vml"/><Relationship Id="rId6" Type="http://schemas.openxmlformats.org/officeDocument/2006/relationships/image" Target="../media/image67.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80.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76.bin"/><Relationship Id="rId14" Type="http://schemas.openxmlformats.org/officeDocument/2006/relationships/oleObject" Target="../embeddings/oleObject7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74.wmf"/><Relationship Id="rId18" Type="http://schemas.openxmlformats.org/officeDocument/2006/relationships/oleObject" Target="../embeddings/oleObject92.bin"/><Relationship Id="rId3" Type="http://schemas.openxmlformats.org/officeDocument/2006/relationships/oleObject" Target="../embeddings/oleObject83.bin"/><Relationship Id="rId21" Type="http://schemas.openxmlformats.org/officeDocument/2006/relationships/image" Target="../media/image78.wmf"/><Relationship Id="rId7" Type="http://schemas.openxmlformats.org/officeDocument/2006/relationships/image" Target="../media/image72.wmf"/><Relationship Id="rId12" Type="http://schemas.openxmlformats.org/officeDocument/2006/relationships/oleObject" Target="../embeddings/oleObject89.bin"/><Relationship Id="rId17" Type="http://schemas.openxmlformats.org/officeDocument/2006/relationships/image" Target="../media/image76.wmf"/><Relationship Id="rId25" Type="http://schemas.openxmlformats.org/officeDocument/2006/relationships/image" Target="../media/image80.wmf"/><Relationship Id="rId2" Type="http://schemas.openxmlformats.org/officeDocument/2006/relationships/slideLayout" Target="../slideLayouts/slideLayout7.xml"/><Relationship Id="rId16" Type="http://schemas.openxmlformats.org/officeDocument/2006/relationships/oleObject" Target="../embeddings/oleObject91.bin"/><Relationship Id="rId20" Type="http://schemas.openxmlformats.org/officeDocument/2006/relationships/oleObject" Target="../embeddings/oleObject93.bin"/><Relationship Id="rId1" Type="http://schemas.openxmlformats.org/officeDocument/2006/relationships/vmlDrawing" Target="../drawings/vmlDrawing11.vml"/><Relationship Id="rId6" Type="http://schemas.openxmlformats.org/officeDocument/2006/relationships/oleObject" Target="../embeddings/oleObject85.bin"/><Relationship Id="rId11" Type="http://schemas.openxmlformats.org/officeDocument/2006/relationships/image" Target="../media/image73.wmf"/><Relationship Id="rId24" Type="http://schemas.openxmlformats.org/officeDocument/2006/relationships/oleObject" Target="../embeddings/oleObject95.bin"/><Relationship Id="rId5" Type="http://schemas.openxmlformats.org/officeDocument/2006/relationships/oleObject" Target="../embeddings/oleObject84.bin"/><Relationship Id="rId15" Type="http://schemas.openxmlformats.org/officeDocument/2006/relationships/image" Target="../media/image75.wmf"/><Relationship Id="rId23" Type="http://schemas.openxmlformats.org/officeDocument/2006/relationships/image" Target="../media/image79.wmf"/><Relationship Id="rId10" Type="http://schemas.openxmlformats.org/officeDocument/2006/relationships/oleObject" Target="../embeddings/oleObject88.bin"/><Relationship Id="rId19" Type="http://schemas.openxmlformats.org/officeDocument/2006/relationships/image" Target="../media/image77.wmf"/><Relationship Id="rId4" Type="http://schemas.openxmlformats.org/officeDocument/2006/relationships/image" Target="../media/image66.wmf"/><Relationship Id="rId9" Type="http://schemas.openxmlformats.org/officeDocument/2006/relationships/oleObject" Target="../embeddings/oleObject87.bin"/><Relationship Id="rId14" Type="http://schemas.openxmlformats.org/officeDocument/2006/relationships/oleObject" Target="../embeddings/oleObject90.bin"/><Relationship Id="rId22" Type="http://schemas.openxmlformats.org/officeDocument/2006/relationships/oleObject" Target="../embeddings/oleObject94.bin"/></Relationships>
</file>

<file path=ppt/slides/_rels/slide19.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85.wmf"/><Relationship Id="rId2" Type="http://schemas.openxmlformats.org/officeDocument/2006/relationships/slideLayout" Target="../slideLayouts/slideLayout7.xml"/><Relationship Id="rId16" Type="http://schemas.openxmlformats.org/officeDocument/2006/relationships/image" Target="../media/image87.wmf"/><Relationship Id="rId1" Type="http://schemas.openxmlformats.org/officeDocument/2006/relationships/vmlDrawing" Target="../drawings/vmlDrawing12.vml"/><Relationship Id="rId6" Type="http://schemas.openxmlformats.org/officeDocument/2006/relationships/image" Target="../media/image82.wmf"/><Relationship Id="rId11" Type="http://schemas.openxmlformats.org/officeDocument/2006/relationships/oleObject" Target="../embeddings/oleObject100.bin"/><Relationship Id="rId5" Type="http://schemas.openxmlformats.org/officeDocument/2006/relationships/oleObject" Target="../embeddings/oleObject97.bin"/><Relationship Id="rId15" Type="http://schemas.openxmlformats.org/officeDocument/2006/relationships/oleObject" Target="../embeddings/oleObject102.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99.bin"/><Relationship Id="rId14" Type="http://schemas.openxmlformats.org/officeDocument/2006/relationships/image" Target="../media/image8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89.wmf"/><Relationship Id="rId5" Type="http://schemas.openxmlformats.org/officeDocument/2006/relationships/oleObject" Target="../embeddings/oleObject104.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106.bin"/></Relationships>
</file>

<file path=ppt/slides/_rels/slide21.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112.bin"/><Relationship Id="rId18" Type="http://schemas.openxmlformats.org/officeDocument/2006/relationships/image" Target="../media/image99.wmf"/><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96.wmf"/><Relationship Id="rId17" Type="http://schemas.openxmlformats.org/officeDocument/2006/relationships/oleObject" Target="../embeddings/oleObject114.bin"/><Relationship Id="rId2" Type="http://schemas.openxmlformats.org/officeDocument/2006/relationships/slideLayout" Target="../slideLayouts/slideLayout7.xml"/><Relationship Id="rId16" Type="http://schemas.openxmlformats.org/officeDocument/2006/relationships/image" Target="../media/image98.wmf"/><Relationship Id="rId20" Type="http://schemas.openxmlformats.org/officeDocument/2006/relationships/image" Target="../media/image100.wmf"/><Relationship Id="rId1" Type="http://schemas.openxmlformats.org/officeDocument/2006/relationships/vmlDrawing" Target="../drawings/vmlDrawing14.vml"/><Relationship Id="rId6" Type="http://schemas.openxmlformats.org/officeDocument/2006/relationships/image" Target="../media/image93.wmf"/><Relationship Id="rId11" Type="http://schemas.openxmlformats.org/officeDocument/2006/relationships/oleObject" Target="../embeddings/oleObject111.bin"/><Relationship Id="rId5" Type="http://schemas.openxmlformats.org/officeDocument/2006/relationships/oleObject" Target="../embeddings/oleObject108.bin"/><Relationship Id="rId15" Type="http://schemas.openxmlformats.org/officeDocument/2006/relationships/oleObject" Target="../embeddings/oleObject113.bin"/><Relationship Id="rId10" Type="http://schemas.openxmlformats.org/officeDocument/2006/relationships/image" Target="../media/image95.wmf"/><Relationship Id="rId19" Type="http://schemas.openxmlformats.org/officeDocument/2006/relationships/oleObject" Target="../embeddings/oleObject115.bin"/><Relationship Id="rId4" Type="http://schemas.openxmlformats.org/officeDocument/2006/relationships/image" Target="../media/image92.wmf"/><Relationship Id="rId9" Type="http://schemas.openxmlformats.org/officeDocument/2006/relationships/oleObject" Target="../embeddings/oleObject110.bin"/><Relationship Id="rId14" Type="http://schemas.openxmlformats.org/officeDocument/2006/relationships/image" Target="../media/image97.wmf"/></Relationships>
</file>

<file path=ppt/slides/_rels/slide22.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121.bin"/><Relationship Id="rId18" Type="http://schemas.openxmlformats.org/officeDocument/2006/relationships/image" Target="../media/image108.wmf"/><Relationship Id="rId3" Type="http://schemas.openxmlformats.org/officeDocument/2006/relationships/oleObject" Target="../embeddings/oleObject116.bin"/><Relationship Id="rId21" Type="http://schemas.openxmlformats.org/officeDocument/2006/relationships/oleObject" Target="../embeddings/oleObject125.bin"/><Relationship Id="rId7" Type="http://schemas.openxmlformats.org/officeDocument/2006/relationships/oleObject" Target="../embeddings/oleObject118.bin"/><Relationship Id="rId12" Type="http://schemas.openxmlformats.org/officeDocument/2006/relationships/image" Target="../media/image105.wmf"/><Relationship Id="rId17" Type="http://schemas.openxmlformats.org/officeDocument/2006/relationships/oleObject" Target="../embeddings/oleObject123.bin"/><Relationship Id="rId2" Type="http://schemas.openxmlformats.org/officeDocument/2006/relationships/slideLayout" Target="../slideLayouts/slideLayout7.xml"/><Relationship Id="rId16" Type="http://schemas.openxmlformats.org/officeDocument/2006/relationships/image" Target="../media/image107.wmf"/><Relationship Id="rId20" Type="http://schemas.openxmlformats.org/officeDocument/2006/relationships/image" Target="../media/image109.wmf"/><Relationship Id="rId1" Type="http://schemas.openxmlformats.org/officeDocument/2006/relationships/vmlDrawing" Target="../drawings/vmlDrawing15.vml"/><Relationship Id="rId6" Type="http://schemas.openxmlformats.org/officeDocument/2006/relationships/image" Target="../media/image102.w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image" Target="../media/image104.wmf"/><Relationship Id="rId19" Type="http://schemas.openxmlformats.org/officeDocument/2006/relationships/oleObject" Target="../embeddings/oleObject124.bin"/><Relationship Id="rId4" Type="http://schemas.openxmlformats.org/officeDocument/2006/relationships/image" Target="../media/image101.wmf"/><Relationship Id="rId9" Type="http://schemas.openxmlformats.org/officeDocument/2006/relationships/oleObject" Target="../embeddings/oleObject119.bin"/><Relationship Id="rId14" Type="http://schemas.openxmlformats.org/officeDocument/2006/relationships/image" Target="../media/image106.wmf"/><Relationship Id="rId22" Type="http://schemas.openxmlformats.org/officeDocument/2006/relationships/image" Target="../media/image110.wmf"/></Relationships>
</file>

<file path=ppt/slides/_rels/slide23.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24.bin"/><Relationship Id="rId7"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11.wmf"/><Relationship Id="rId5" Type="http://schemas.openxmlformats.org/officeDocument/2006/relationships/oleObject" Target="../embeddings/oleObject126.bin"/><Relationship Id="rId4" Type="http://schemas.openxmlformats.org/officeDocument/2006/relationships/image" Target="../media/image109.wmf"/></Relationships>
</file>

<file path=ppt/slides/_rels/slide24.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133.bin"/><Relationship Id="rId18" Type="http://schemas.openxmlformats.org/officeDocument/2006/relationships/image" Target="../media/image120.wmf"/><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17.wmf"/><Relationship Id="rId17" Type="http://schemas.openxmlformats.org/officeDocument/2006/relationships/oleObject" Target="../embeddings/oleObject135.bin"/><Relationship Id="rId2" Type="http://schemas.openxmlformats.org/officeDocument/2006/relationships/slideLayout" Target="../slideLayouts/slideLayout7.xml"/><Relationship Id="rId16" Type="http://schemas.openxmlformats.org/officeDocument/2006/relationships/image" Target="../media/image119.wmf"/><Relationship Id="rId20" Type="http://schemas.openxmlformats.org/officeDocument/2006/relationships/image" Target="../media/image121.wmf"/><Relationship Id="rId1" Type="http://schemas.openxmlformats.org/officeDocument/2006/relationships/vmlDrawing" Target="../drawings/vmlDrawing17.vml"/><Relationship Id="rId6" Type="http://schemas.openxmlformats.org/officeDocument/2006/relationships/image" Target="../media/image114.wmf"/><Relationship Id="rId11" Type="http://schemas.openxmlformats.org/officeDocument/2006/relationships/oleObject" Target="../embeddings/oleObject132.bin"/><Relationship Id="rId5" Type="http://schemas.openxmlformats.org/officeDocument/2006/relationships/oleObject" Target="../embeddings/oleObject129.bin"/><Relationship Id="rId15" Type="http://schemas.openxmlformats.org/officeDocument/2006/relationships/oleObject" Target="../embeddings/oleObject134.bin"/><Relationship Id="rId10" Type="http://schemas.openxmlformats.org/officeDocument/2006/relationships/image" Target="../media/image116.wmf"/><Relationship Id="rId19" Type="http://schemas.openxmlformats.org/officeDocument/2006/relationships/oleObject" Target="../embeddings/oleObject136.bin"/><Relationship Id="rId4" Type="http://schemas.openxmlformats.org/officeDocument/2006/relationships/image" Target="../media/image113.wmf"/><Relationship Id="rId9" Type="http://schemas.openxmlformats.org/officeDocument/2006/relationships/oleObject" Target="../embeddings/oleObject131.bin"/><Relationship Id="rId14" Type="http://schemas.openxmlformats.org/officeDocument/2006/relationships/image" Target="../media/image11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142.bin"/><Relationship Id="rId18" Type="http://schemas.openxmlformats.org/officeDocument/2006/relationships/image" Target="../media/image129.wmf"/><Relationship Id="rId3" Type="http://schemas.openxmlformats.org/officeDocument/2006/relationships/oleObject" Target="../embeddings/oleObject137.bin"/><Relationship Id="rId21" Type="http://schemas.openxmlformats.org/officeDocument/2006/relationships/oleObject" Target="../embeddings/oleObject146.bin"/><Relationship Id="rId7" Type="http://schemas.openxmlformats.org/officeDocument/2006/relationships/oleObject" Target="../embeddings/oleObject139.bin"/><Relationship Id="rId12" Type="http://schemas.openxmlformats.org/officeDocument/2006/relationships/image" Target="../media/image126.wmf"/><Relationship Id="rId17" Type="http://schemas.openxmlformats.org/officeDocument/2006/relationships/oleObject" Target="../embeddings/oleObject144.bin"/><Relationship Id="rId2" Type="http://schemas.openxmlformats.org/officeDocument/2006/relationships/slideLayout" Target="../slideLayouts/slideLayout7.xml"/><Relationship Id="rId16" Type="http://schemas.openxmlformats.org/officeDocument/2006/relationships/image" Target="../media/image128.wmf"/><Relationship Id="rId20" Type="http://schemas.openxmlformats.org/officeDocument/2006/relationships/image" Target="../media/image130.wmf"/><Relationship Id="rId1" Type="http://schemas.openxmlformats.org/officeDocument/2006/relationships/vmlDrawing" Target="../drawings/vmlDrawing18.vml"/><Relationship Id="rId6" Type="http://schemas.openxmlformats.org/officeDocument/2006/relationships/image" Target="../media/image123.wmf"/><Relationship Id="rId11" Type="http://schemas.openxmlformats.org/officeDocument/2006/relationships/oleObject" Target="../embeddings/oleObject141.bin"/><Relationship Id="rId24" Type="http://schemas.openxmlformats.org/officeDocument/2006/relationships/image" Target="../media/image132.wmf"/><Relationship Id="rId5" Type="http://schemas.openxmlformats.org/officeDocument/2006/relationships/oleObject" Target="../embeddings/oleObject138.bin"/><Relationship Id="rId15" Type="http://schemas.openxmlformats.org/officeDocument/2006/relationships/oleObject" Target="../embeddings/oleObject143.bin"/><Relationship Id="rId23" Type="http://schemas.openxmlformats.org/officeDocument/2006/relationships/oleObject" Target="../embeddings/oleObject147.bin"/><Relationship Id="rId10" Type="http://schemas.openxmlformats.org/officeDocument/2006/relationships/image" Target="../media/image125.wmf"/><Relationship Id="rId19" Type="http://schemas.openxmlformats.org/officeDocument/2006/relationships/oleObject" Target="../embeddings/oleObject145.bin"/><Relationship Id="rId4" Type="http://schemas.openxmlformats.org/officeDocument/2006/relationships/image" Target="../media/image122.wmf"/><Relationship Id="rId9" Type="http://schemas.openxmlformats.org/officeDocument/2006/relationships/oleObject" Target="../embeddings/oleObject140.bin"/><Relationship Id="rId14" Type="http://schemas.openxmlformats.org/officeDocument/2006/relationships/image" Target="../media/image127.wmf"/><Relationship Id="rId22" Type="http://schemas.openxmlformats.org/officeDocument/2006/relationships/image" Target="../media/image131.wmf"/></Relationships>
</file>

<file path=ppt/slides/_rels/slide28.x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oleObject" Target="../embeddings/oleObject153.bin"/><Relationship Id="rId18" Type="http://schemas.openxmlformats.org/officeDocument/2006/relationships/image" Target="../media/image140.wmf"/><Relationship Id="rId3" Type="http://schemas.openxmlformats.org/officeDocument/2006/relationships/oleObject" Target="../embeddings/oleObject148.bin"/><Relationship Id="rId7" Type="http://schemas.openxmlformats.org/officeDocument/2006/relationships/oleObject" Target="../embeddings/oleObject150.bin"/><Relationship Id="rId12" Type="http://schemas.openxmlformats.org/officeDocument/2006/relationships/image" Target="../media/image137.wmf"/><Relationship Id="rId17" Type="http://schemas.openxmlformats.org/officeDocument/2006/relationships/oleObject" Target="../embeddings/oleObject155.bin"/><Relationship Id="rId2" Type="http://schemas.openxmlformats.org/officeDocument/2006/relationships/slideLayout" Target="../slideLayouts/slideLayout7.xml"/><Relationship Id="rId16" Type="http://schemas.openxmlformats.org/officeDocument/2006/relationships/image" Target="../media/image139.wmf"/><Relationship Id="rId1" Type="http://schemas.openxmlformats.org/officeDocument/2006/relationships/vmlDrawing" Target="../drawings/vmlDrawing19.vml"/><Relationship Id="rId6" Type="http://schemas.openxmlformats.org/officeDocument/2006/relationships/image" Target="../media/image134.wmf"/><Relationship Id="rId11" Type="http://schemas.openxmlformats.org/officeDocument/2006/relationships/oleObject" Target="../embeddings/oleObject152.bin"/><Relationship Id="rId5" Type="http://schemas.openxmlformats.org/officeDocument/2006/relationships/oleObject" Target="../embeddings/oleObject149.bin"/><Relationship Id="rId15" Type="http://schemas.openxmlformats.org/officeDocument/2006/relationships/oleObject" Target="../embeddings/oleObject154.bin"/><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151.bin"/><Relationship Id="rId14" Type="http://schemas.openxmlformats.org/officeDocument/2006/relationships/image" Target="../media/image138.wmf"/></Relationships>
</file>

<file path=ppt/slides/_rels/slide29.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61.bin"/><Relationship Id="rId18" Type="http://schemas.openxmlformats.org/officeDocument/2006/relationships/image" Target="../media/image148.wmf"/><Relationship Id="rId3" Type="http://schemas.openxmlformats.org/officeDocument/2006/relationships/oleObject" Target="../embeddings/oleObject156.bin"/><Relationship Id="rId7" Type="http://schemas.openxmlformats.org/officeDocument/2006/relationships/oleObject" Target="../embeddings/oleObject158.bin"/><Relationship Id="rId12" Type="http://schemas.openxmlformats.org/officeDocument/2006/relationships/image" Target="../media/image145.wmf"/><Relationship Id="rId17" Type="http://schemas.openxmlformats.org/officeDocument/2006/relationships/oleObject" Target="../embeddings/oleObject163.bin"/><Relationship Id="rId2" Type="http://schemas.openxmlformats.org/officeDocument/2006/relationships/slideLayout" Target="../slideLayouts/slideLayout7.xml"/><Relationship Id="rId16" Type="http://schemas.openxmlformats.org/officeDocument/2006/relationships/image" Target="../media/image147.wmf"/><Relationship Id="rId20" Type="http://schemas.openxmlformats.org/officeDocument/2006/relationships/image" Target="../media/image149.wmf"/><Relationship Id="rId1" Type="http://schemas.openxmlformats.org/officeDocument/2006/relationships/vmlDrawing" Target="../drawings/vmlDrawing20.vml"/><Relationship Id="rId6" Type="http://schemas.openxmlformats.org/officeDocument/2006/relationships/image" Target="../media/image142.wmf"/><Relationship Id="rId11" Type="http://schemas.openxmlformats.org/officeDocument/2006/relationships/oleObject" Target="../embeddings/oleObject160.bin"/><Relationship Id="rId5" Type="http://schemas.openxmlformats.org/officeDocument/2006/relationships/oleObject" Target="../embeddings/oleObject157.bin"/><Relationship Id="rId15" Type="http://schemas.openxmlformats.org/officeDocument/2006/relationships/oleObject" Target="../embeddings/oleObject162.bin"/><Relationship Id="rId10" Type="http://schemas.openxmlformats.org/officeDocument/2006/relationships/image" Target="../media/image144.wmf"/><Relationship Id="rId19" Type="http://schemas.openxmlformats.org/officeDocument/2006/relationships/oleObject" Target="../embeddings/oleObject164.bin"/><Relationship Id="rId4" Type="http://schemas.openxmlformats.org/officeDocument/2006/relationships/image" Target="../media/image141.wmf"/><Relationship Id="rId9" Type="http://schemas.openxmlformats.org/officeDocument/2006/relationships/oleObject" Target="../embeddings/oleObject159.bin"/><Relationship Id="rId14" Type="http://schemas.openxmlformats.org/officeDocument/2006/relationships/image" Target="../media/image14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70.bin"/><Relationship Id="rId18" Type="http://schemas.openxmlformats.org/officeDocument/2006/relationships/image" Target="../media/image157.wmf"/><Relationship Id="rId26" Type="http://schemas.openxmlformats.org/officeDocument/2006/relationships/image" Target="../media/image161.wmf"/><Relationship Id="rId3" Type="http://schemas.openxmlformats.org/officeDocument/2006/relationships/oleObject" Target="../embeddings/oleObject165.bin"/><Relationship Id="rId21" Type="http://schemas.openxmlformats.org/officeDocument/2006/relationships/oleObject" Target="../embeddings/oleObject174.bin"/><Relationship Id="rId34" Type="http://schemas.openxmlformats.org/officeDocument/2006/relationships/image" Target="../media/image165.wmf"/><Relationship Id="rId7" Type="http://schemas.openxmlformats.org/officeDocument/2006/relationships/oleObject" Target="../embeddings/oleObject167.bin"/><Relationship Id="rId12" Type="http://schemas.openxmlformats.org/officeDocument/2006/relationships/image" Target="../media/image154.wmf"/><Relationship Id="rId17" Type="http://schemas.openxmlformats.org/officeDocument/2006/relationships/oleObject" Target="../embeddings/oleObject172.bin"/><Relationship Id="rId25" Type="http://schemas.openxmlformats.org/officeDocument/2006/relationships/oleObject" Target="../embeddings/oleObject176.bin"/><Relationship Id="rId33" Type="http://schemas.openxmlformats.org/officeDocument/2006/relationships/oleObject" Target="../embeddings/oleObject180.bin"/><Relationship Id="rId2" Type="http://schemas.openxmlformats.org/officeDocument/2006/relationships/slideLayout" Target="../slideLayouts/slideLayout7.xml"/><Relationship Id="rId16" Type="http://schemas.openxmlformats.org/officeDocument/2006/relationships/image" Target="../media/image156.wmf"/><Relationship Id="rId20" Type="http://schemas.openxmlformats.org/officeDocument/2006/relationships/image" Target="../media/image158.wmf"/><Relationship Id="rId29" Type="http://schemas.openxmlformats.org/officeDocument/2006/relationships/oleObject" Target="../embeddings/oleObject178.bin"/><Relationship Id="rId1" Type="http://schemas.openxmlformats.org/officeDocument/2006/relationships/vmlDrawing" Target="../drawings/vmlDrawing21.vml"/><Relationship Id="rId6" Type="http://schemas.openxmlformats.org/officeDocument/2006/relationships/image" Target="../media/image151.wmf"/><Relationship Id="rId11" Type="http://schemas.openxmlformats.org/officeDocument/2006/relationships/oleObject" Target="../embeddings/oleObject169.bin"/><Relationship Id="rId24" Type="http://schemas.openxmlformats.org/officeDocument/2006/relationships/image" Target="../media/image160.wmf"/><Relationship Id="rId32" Type="http://schemas.openxmlformats.org/officeDocument/2006/relationships/image" Target="../media/image164.wmf"/><Relationship Id="rId5" Type="http://schemas.openxmlformats.org/officeDocument/2006/relationships/oleObject" Target="../embeddings/oleObject166.bin"/><Relationship Id="rId15" Type="http://schemas.openxmlformats.org/officeDocument/2006/relationships/oleObject" Target="../embeddings/oleObject171.bin"/><Relationship Id="rId23" Type="http://schemas.openxmlformats.org/officeDocument/2006/relationships/oleObject" Target="../embeddings/oleObject175.bin"/><Relationship Id="rId28" Type="http://schemas.openxmlformats.org/officeDocument/2006/relationships/image" Target="../media/image162.wmf"/><Relationship Id="rId36" Type="http://schemas.openxmlformats.org/officeDocument/2006/relationships/image" Target="../media/image166.wmf"/><Relationship Id="rId10" Type="http://schemas.openxmlformats.org/officeDocument/2006/relationships/image" Target="../media/image153.wmf"/><Relationship Id="rId19" Type="http://schemas.openxmlformats.org/officeDocument/2006/relationships/oleObject" Target="../embeddings/oleObject173.bin"/><Relationship Id="rId31" Type="http://schemas.openxmlformats.org/officeDocument/2006/relationships/oleObject" Target="../embeddings/oleObject179.bin"/><Relationship Id="rId4" Type="http://schemas.openxmlformats.org/officeDocument/2006/relationships/image" Target="../media/image150.wmf"/><Relationship Id="rId9" Type="http://schemas.openxmlformats.org/officeDocument/2006/relationships/oleObject" Target="../embeddings/oleObject168.bin"/><Relationship Id="rId14" Type="http://schemas.openxmlformats.org/officeDocument/2006/relationships/image" Target="../media/image155.wmf"/><Relationship Id="rId22" Type="http://schemas.openxmlformats.org/officeDocument/2006/relationships/image" Target="../media/image159.wmf"/><Relationship Id="rId27" Type="http://schemas.openxmlformats.org/officeDocument/2006/relationships/oleObject" Target="../embeddings/oleObject177.bin"/><Relationship Id="rId30" Type="http://schemas.openxmlformats.org/officeDocument/2006/relationships/image" Target="../media/image163.wmf"/><Relationship Id="rId35" Type="http://schemas.openxmlformats.org/officeDocument/2006/relationships/oleObject" Target="../embeddings/oleObject181.bin"/></Relationships>
</file>

<file path=ppt/slides/_rels/slide31.xml.rels><?xml version="1.0" encoding="UTF-8" standalone="yes"?>
<Relationships xmlns="http://schemas.openxmlformats.org/package/2006/relationships"><Relationship Id="rId8" Type="http://schemas.openxmlformats.org/officeDocument/2006/relationships/image" Target="../media/image169.wmf"/><Relationship Id="rId13" Type="http://schemas.openxmlformats.org/officeDocument/2006/relationships/oleObject" Target="../embeddings/oleObject187.bin"/><Relationship Id="rId18" Type="http://schemas.openxmlformats.org/officeDocument/2006/relationships/image" Target="../media/image174.wmf"/><Relationship Id="rId3" Type="http://schemas.openxmlformats.org/officeDocument/2006/relationships/oleObject" Target="../embeddings/oleObject182.bin"/><Relationship Id="rId7" Type="http://schemas.openxmlformats.org/officeDocument/2006/relationships/oleObject" Target="../embeddings/oleObject184.bin"/><Relationship Id="rId12" Type="http://schemas.openxmlformats.org/officeDocument/2006/relationships/image" Target="../media/image171.wmf"/><Relationship Id="rId17" Type="http://schemas.openxmlformats.org/officeDocument/2006/relationships/oleObject" Target="../embeddings/oleObject189.bin"/><Relationship Id="rId2" Type="http://schemas.openxmlformats.org/officeDocument/2006/relationships/slideLayout" Target="../slideLayouts/slideLayout7.xml"/><Relationship Id="rId16" Type="http://schemas.openxmlformats.org/officeDocument/2006/relationships/image" Target="../media/image173.wmf"/><Relationship Id="rId20" Type="http://schemas.openxmlformats.org/officeDocument/2006/relationships/image" Target="../media/image175.wmf"/><Relationship Id="rId1" Type="http://schemas.openxmlformats.org/officeDocument/2006/relationships/vmlDrawing" Target="../drawings/vmlDrawing22.vml"/><Relationship Id="rId6" Type="http://schemas.openxmlformats.org/officeDocument/2006/relationships/image" Target="../media/image168.wmf"/><Relationship Id="rId11" Type="http://schemas.openxmlformats.org/officeDocument/2006/relationships/oleObject" Target="../embeddings/oleObject186.bin"/><Relationship Id="rId5" Type="http://schemas.openxmlformats.org/officeDocument/2006/relationships/oleObject" Target="../embeddings/oleObject183.bin"/><Relationship Id="rId15" Type="http://schemas.openxmlformats.org/officeDocument/2006/relationships/oleObject" Target="../embeddings/oleObject188.bin"/><Relationship Id="rId10" Type="http://schemas.openxmlformats.org/officeDocument/2006/relationships/image" Target="../media/image170.wmf"/><Relationship Id="rId19" Type="http://schemas.openxmlformats.org/officeDocument/2006/relationships/oleObject" Target="../embeddings/oleObject190.bin"/><Relationship Id="rId4" Type="http://schemas.openxmlformats.org/officeDocument/2006/relationships/image" Target="../media/image167.wmf"/><Relationship Id="rId9" Type="http://schemas.openxmlformats.org/officeDocument/2006/relationships/oleObject" Target="../embeddings/oleObject185.bin"/><Relationship Id="rId14" Type="http://schemas.openxmlformats.org/officeDocument/2006/relationships/image" Target="../media/image17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oleObject" Target="../embeddings/oleObject196.bin"/><Relationship Id="rId18" Type="http://schemas.openxmlformats.org/officeDocument/2006/relationships/image" Target="../media/image183.wmf"/><Relationship Id="rId3" Type="http://schemas.openxmlformats.org/officeDocument/2006/relationships/oleObject" Target="../embeddings/oleObject191.bin"/><Relationship Id="rId21" Type="http://schemas.openxmlformats.org/officeDocument/2006/relationships/oleObject" Target="../embeddings/oleObject200.bin"/><Relationship Id="rId7" Type="http://schemas.openxmlformats.org/officeDocument/2006/relationships/oleObject" Target="../embeddings/oleObject193.bin"/><Relationship Id="rId12" Type="http://schemas.openxmlformats.org/officeDocument/2006/relationships/image" Target="../media/image180.wmf"/><Relationship Id="rId17" Type="http://schemas.openxmlformats.org/officeDocument/2006/relationships/oleObject" Target="../embeddings/oleObject198.bin"/><Relationship Id="rId2" Type="http://schemas.openxmlformats.org/officeDocument/2006/relationships/slideLayout" Target="../slideLayouts/slideLayout7.xml"/><Relationship Id="rId16" Type="http://schemas.openxmlformats.org/officeDocument/2006/relationships/image" Target="../media/image182.wmf"/><Relationship Id="rId20" Type="http://schemas.openxmlformats.org/officeDocument/2006/relationships/image" Target="../media/image184.wmf"/><Relationship Id="rId1" Type="http://schemas.openxmlformats.org/officeDocument/2006/relationships/vmlDrawing" Target="../drawings/vmlDrawing23.vml"/><Relationship Id="rId6" Type="http://schemas.openxmlformats.org/officeDocument/2006/relationships/image" Target="../media/image177.wmf"/><Relationship Id="rId11" Type="http://schemas.openxmlformats.org/officeDocument/2006/relationships/oleObject" Target="../embeddings/oleObject195.bin"/><Relationship Id="rId24" Type="http://schemas.openxmlformats.org/officeDocument/2006/relationships/image" Target="../media/image186.wmf"/><Relationship Id="rId5" Type="http://schemas.openxmlformats.org/officeDocument/2006/relationships/oleObject" Target="../embeddings/oleObject192.bin"/><Relationship Id="rId15" Type="http://schemas.openxmlformats.org/officeDocument/2006/relationships/oleObject" Target="../embeddings/oleObject197.bin"/><Relationship Id="rId23" Type="http://schemas.openxmlformats.org/officeDocument/2006/relationships/oleObject" Target="../embeddings/oleObject201.bin"/><Relationship Id="rId10" Type="http://schemas.openxmlformats.org/officeDocument/2006/relationships/image" Target="../media/image179.wmf"/><Relationship Id="rId19" Type="http://schemas.openxmlformats.org/officeDocument/2006/relationships/oleObject" Target="../embeddings/oleObject199.bin"/><Relationship Id="rId4" Type="http://schemas.openxmlformats.org/officeDocument/2006/relationships/image" Target="../media/image176.wmf"/><Relationship Id="rId9" Type="http://schemas.openxmlformats.org/officeDocument/2006/relationships/oleObject" Target="../embeddings/oleObject194.bin"/><Relationship Id="rId14" Type="http://schemas.openxmlformats.org/officeDocument/2006/relationships/image" Target="../media/image181.wmf"/><Relationship Id="rId22" Type="http://schemas.openxmlformats.org/officeDocument/2006/relationships/image" Target="../media/image185.wmf"/></Relationships>
</file>

<file path=ppt/slides/_rels/slide34.xml.rels><?xml version="1.0" encoding="UTF-8" standalone="yes"?>
<Relationships xmlns="http://schemas.openxmlformats.org/package/2006/relationships"><Relationship Id="rId8" Type="http://schemas.openxmlformats.org/officeDocument/2006/relationships/image" Target="../media/image189.wmf"/><Relationship Id="rId13" Type="http://schemas.openxmlformats.org/officeDocument/2006/relationships/oleObject" Target="../embeddings/oleObject207.bin"/><Relationship Id="rId18" Type="http://schemas.openxmlformats.org/officeDocument/2006/relationships/image" Target="../media/image194.wmf"/><Relationship Id="rId3" Type="http://schemas.openxmlformats.org/officeDocument/2006/relationships/oleObject" Target="../embeddings/oleObject202.bin"/><Relationship Id="rId7" Type="http://schemas.openxmlformats.org/officeDocument/2006/relationships/oleObject" Target="../embeddings/oleObject204.bin"/><Relationship Id="rId12" Type="http://schemas.openxmlformats.org/officeDocument/2006/relationships/image" Target="../media/image191.wmf"/><Relationship Id="rId17" Type="http://schemas.openxmlformats.org/officeDocument/2006/relationships/oleObject" Target="../embeddings/oleObject209.bin"/><Relationship Id="rId2" Type="http://schemas.openxmlformats.org/officeDocument/2006/relationships/slideLayout" Target="../slideLayouts/slideLayout7.xml"/><Relationship Id="rId16" Type="http://schemas.openxmlformats.org/officeDocument/2006/relationships/image" Target="../media/image193.wmf"/><Relationship Id="rId1" Type="http://schemas.openxmlformats.org/officeDocument/2006/relationships/vmlDrawing" Target="../drawings/vmlDrawing24.vml"/><Relationship Id="rId6" Type="http://schemas.openxmlformats.org/officeDocument/2006/relationships/image" Target="../media/image188.wmf"/><Relationship Id="rId11" Type="http://schemas.openxmlformats.org/officeDocument/2006/relationships/oleObject" Target="../embeddings/oleObject206.bin"/><Relationship Id="rId5" Type="http://schemas.openxmlformats.org/officeDocument/2006/relationships/oleObject" Target="../embeddings/oleObject203.bin"/><Relationship Id="rId15" Type="http://schemas.openxmlformats.org/officeDocument/2006/relationships/oleObject" Target="../embeddings/oleObject208.bin"/><Relationship Id="rId10" Type="http://schemas.openxmlformats.org/officeDocument/2006/relationships/image" Target="../media/image190.wmf"/><Relationship Id="rId4" Type="http://schemas.openxmlformats.org/officeDocument/2006/relationships/image" Target="../media/image187.wmf"/><Relationship Id="rId9" Type="http://schemas.openxmlformats.org/officeDocument/2006/relationships/oleObject" Target="../embeddings/oleObject205.bin"/><Relationship Id="rId14" Type="http://schemas.openxmlformats.org/officeDocument/2006/relationships/image" Target="../media/image192.wmf"/></Relationships>
</file>

<file path=ppt/slides/_rels/slide35.xml.rels><?xml version="1.0" encoding="UTF-8" standalone="yes"?>
<Relationships xmlns="http://schemas.openxmlformats.org/package/2006/relationships"><Relationship Id="rId8" Type="http://schemas.openxmlformats.org/officeDocument/2006/relationships/image" Target="../media/image197.wmf"/><Relationship Id="rId13" Type="http://schemas.openxmlformats.org/officeDocument/2006/relationships/oleObject" Target="../embeddings/oleObject215.bin"/><Relationship Id="rId18" Type="http://schemas.openxmlformats.org/officeDocument/2006/relationships/image" Target="../media/image202.wmf"/><Relationship Id="rId3" Type="http://schemas.openxmlformats.org/officeDocument/2006/relationships/oleObject" Target="../embeddings/oleObject210.bin"/><Relationship Id="rId7" Type="http://schemas.openxmlformats.org/officeDocument/2006/relationships/oleObject" Target="../embeddings/oleObject212.bin"/><Relationship Id="rId12" Type="http://schemas.openxmlformats.org/officeDocument/2006/relationships/image" Target="../media/image199.wmf"/><Relationship Id="rId17" Type="http://schemas.openxmlformats.org/officeDocument/2006/relationships/oleObject" Target="../embeddings/oleObject217.bin"/><Relationship Id="rId2" Type="http://schemas.openxmlformats.org/officeDocument/2006/relationships/slideLayout" Target="../slideLayouts/slideLayout7.xml"/><Relationship Id="rId16" Type="http://schemas.openxmlformats.org/officeDocument/2006/relationships/image" Target="../media/image201.wmf"/><Relationship Id="rId1" Type="http://schemas.openxmlformats.org/officeDocument/2006/relationships/vmlDrawing" Target="../drawings/vmlDrawing25.vml"/><Relationship Id="rId6" Type="http://schemas.openxmlformats.org/officeDocument/2006/relationships/image" Target="../media/image196.wmf"/><Relationship Id="rId11" Type="http://schemas.openxmlformats.org/officeDocument/2006/relationships/oleObject" Target="../embeddings/oleObject214.bin"/><Relationship Id="rId5" Type="http://schemas.openxmlformats.org/officeDocument/2006/relationships/oleObject" Target="../embeddings/oleObject211.bin"/><Relationship Id="rId15" Type="http://schemas.openxmlformats.org/officeDocument/2006/relationships/oleObject" Target="../embeddings/oleObject216.bin"/><Relationship Id="rId10" Type="http://schemas.openxmlformats.org/officeDocument/2006/relationships/image" Target="../media/image198.wmf"/><Relationship Id="rId4" Type="http://schemas.openxmlformats.org/officeDocument/2006/relationships/image" Target="../media/image195.wmf"/><Relationship Id="rId9" Type="http://schemas.openxmlformats.org/officeDocument/2006/relationships/oleObject" Target="../embeddings/oleObject213.bin"/><Relationship Id="rId14" Type="http://schemas.openxmlformats.org/officeDocument/2006/relationships/image" Target="../media/image200.wmf"/></Relationships>
</file>

<file path=ppt/slides/_rels/slide36.x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oleObject" Target="../embeddings/oleObject223.bin"/><Relationship Id="rId18" Type="http://schemas.openxmlformats.org/officeDocument/2006/relationships/image" Target="../media/image210.wmf"/><Relationship Id="rId3" Type="http://schemas.openxmlformats.org/officeDocument/2006/relationships/oleObject" Target="../embeddings/oleObject218.bin"/><Relationship Id="rId7" Type="http://schemas.openxmlformats.org/officeDocument/2006/relationships/oleObject" Target="../embeddings/oleObject220.bin"/><Relationship Id="rId12" Type="http://schemas.openxmlformats.org/officeDocument/2006/relationships/image" Target="../media/image207.wmf"/><Relationship Id="rId17" Type="http://schemas.openxmlformats.org/officeDocument/2006/relationships/oleObject" Target="../embeddings/oleObject225.bin"/><Relationship Id="rId2" Type="http://schemas.openxmlformats.org/officeDocument/2006/relationships/slideLayout" Target="../slideLayouts/slideLayout7.xml"/><Relationship Id="rId16" Type="http://schemas.openxmlformats.org/officeDocument/2006/relationships/image" Target="../media/image209.wmf"/><Relationship Id="rId1" Type="http://schemas.openxmlformats.org/officeDocument/2006/relationships/vmlDrawing" Target="../drawings/vmlDrawing26.vml"/><Relationship Id="rId6" Type="http://schemas.openxmlformats.org/officeDocument/2006/relationships/image" Target="../media/image204.wmf"/><Relationship Id="rId11" Type="http://schemas.openxmlformats.org/officeDocument/2006/relationships/oleObject" Target="../embeddings/oleObject222.bin"/><Relationship Id="rId5" Type="http://schemas.openxmlformats.org/officeDocument/2006/relationships/oleObject" Target="../embeddings/oleObject219.bin"/><Relationship Id="rId15" Type="http://schemas.openxmlformats.org/officeDocument/2006/relationships/oleObject" Target="../embeddings/oleObject224.bin"/><Relationship Id="rId10" Type="http://schemas.openxmlformats.org/officeDocument/2006/relationships/image" Target="../media/image206.wmf"/><Relationship Id="rId4" Type="http://schemas.openxmlformats.org/officeDocument/2006/relationships/image" Target="../media/image203.wmf"/><Relationship Id="rId9" Type="http://schemas.openxmlformats.org/officeDocument/2006/relationships/oleObject" Target="../embeddings/oleObject221.bin"/><Relationship Id="rId14" Type="http://schemas.openxmlformats.org/officeDocument/2006/relationships/image" Target="../media/image208.wmf"/></Relationships>
</file>

<file path=ppt/slides/_rels/slide37.xml.rels><?xml version="1.0" encoding="UTF-8" standalone="yes"?>
<Relationships xmlns="http://schemas.openxmlformats.org/package/2006/relationships"><Relationship Id="rId8" Type="http://schemas.openxmlformats.org/officeDocument/2006/relationships/image" Target="../media/image213.wmf"/><Relationship Id="rId13" Type="http://schemas.openxmlformats.org/officeDocument/2006/relationships/oleObject" Target="../embeddings/oleObject231.bin"/><Relationship Id="rId18" Type="http://schemas.openxmlformats.org/officeDocument/2006/relationships/image" Target="../media/image218.wmf"/><Relationship Id="rId26" Type="http://schemas.openxmlformats.org/officeDocument/2006/relationships/image" Target="../media/image222.wmf"/><Relationship Id="rId3" Type="http://schemas.openxmlformats.org/officeDocument/2006/relationships/oleObject" Target="../embeddings/oleObject226.bin"/><Relationship Id="rId21" Type="http://schemas.openxmlformats.org/officeDocument/2006/relationships/oleObject" Target="../embeddings/oleObject235.bin"/><Relationship Id="rId7" Type="http://schemas.openxmlformats.org/officeDocument/2006/relationships/oleObject" Target="../embeddings/oleObject228.bin"/><Relationship Id="rId12" Type="http://schemas.openxmlformats.org/officeDocument/2006/relationships/image" Target="../media/image215.wmf"/><Relationship Id="rId17" Type="http://schemas.openxmlformats.org/officeDocument/2006/relationships/oleObject" Target="../embeddings/oleObject233.bin"/><Relationship Id="rId25" Type="http://schemas.openxmlformats.org/officeDocument/2006/relationships/oleObject" Target="../embeddings/oleObject237.bin"/><Relationship Id="rId2" Type="http://schemas.openxmlformats.org/officeDocument/2006/relationships/slideLayout" Target="../slideLayouts/slideLayout7.xml"/><Relationship Id="rId16" Type="http://schemas.openxmlformats.org/officeDocument/2006/relationships/image" Target="../media/image217.wmf"/><Relationship Id="rId20" Type="http://schemas.openxmlformats.org/officeDocument/2006/relationships/image" Target="../media/image219.wmf"/><Relationship Id="rId1" Type="http://schemas.openxmlformats.org/officeDocument/2006/relationships/vmlDrawing" Target="../drawings/vmlDrawing27.vml"/><Relationship Id="rId6" Type="http://schemas.openxmlformats.org/officeDocument/2006/relationships/image" Target="../media/image212.wmf"/><Relationship Id="rId11" Type="http://schemas.openxmlformats.org/officeDocument/2006/relationships/oleObject" Target="../embeddings/oleObject230.bin"/><Relationship Id="rId24" Type="http://schemas.openxmlformats.org/officeDocument/2006/relationships/image" Target="../media/image221.wmf"/><Relationship Id="rId5" Type="http://schemas.openxmlformats.org/officeDocument/2006/relationships/oleObject" Target="../embeddings/oleObject227.bin"/><Relationship Id="rId15" Type="http://schemas.openxmlformats.org/officeDocument/2006/relationships/oleObject" Target="../embeddings/oleObject232.bin"/><Relationship Id="rId23" Type="http://schemas.openxmlformats.org/officeDocument/2006/relationships/oleObject" Target="../embeddings/oleObject236.bin"/><Relationship Id="rId10" Type="http://schemas.openxmlformats.org/officeDocument/2006/relationships/image" Target="../media/image214.wmf"/><Relationship Id="rId19" Type="http://schemas.openxmlformats.org/officeDocument/2006/relationships/oleObject" Target="../embeddings/oleObject234.bin"/><Relationship Id="rId4" Type="http://schemas.openxmlformats.org/officeDocument/2006/relationships/image" Target="../media/image211.wmf"/><Relationship Id="rId9" Type="http://schemas.openxmlformats.org/officeDocument/2006/relationships/oleObject" Target="../embeddings/oleObject229.bin"/><Relationship Id="rId14" Type="http://schemas.openxmlformats.org/officeDocument/2006/relationships/image" Target="../media/image216.wmf"/><Relationship Id="rId22" Type="http://schemas.openxmlformats.org/officeDocument/2006/relationships/image" Target="../media/image220.wmf"/></Relationships>
</file>

<file path=ppt/slides/_rels/slide38.xml.rels><?xml version="1.0" encoding="UTF-8" standalone="yes"?>
<Relationships xmlns="http://schemas.openxmlformats.org/package/2006/relationships"><Relationship Id="rId8" Type="http://schemas.openxmlformats.org/officeDocument/2006/relationships/image" Target="../media/image225.wmf"/><Relationship Id="rId13" Type="http://schemas.openxmlformats.org/officeDocument/2006/relationships/image" Target="../media/image227.wmf"/><Relationship Id="rId18" Type="http://schemas.openxmlformats.org/officeDocument/2006/relationships/oleObject" Target="../embeddings/oleObject246.bin"/><Relationship Id="rId3" Type="http://schemas.openxmlformats.org/officeDocument/2006/relationships/oleObject" Target="../embeddings/oleObject238.bin"/><Relationship Id="rId21" Type="http://schemas.openxmlformats.org/officeDocument/2006/relationships/oleObject" Target="../embeddings/oleObject248.bin"/><Relationship Id="rId7" Type="http://schemas.openxmlformats.org/officeDocument/2006/relationships/oleObject" Target="../embeddings/oleObject240.bin"/><Relationship Id="rId12" Type="http://schemas.openxmlformats.org/officeDocument/2006/relationships/oleObject" Target="../embeddings/oleObject243.bin"/><Relationship Id="rId17" Type="http://schemas.openxmlformats.org/officeDocument/2006/relationships/image" Target="../media/image229.wmf"/><Relationship Id="rId2" Type="http://schemas.openxmlformats.org/officeDocument/2006/relationships/slideLayout" Target="../slideLayouts/slideLayout7.xml"/><Relationship Id="rId16" Type="http://schemas.openxmlformats.org/officeDocument/2006/relationships/oleObject" Target="../embeddings/oleObject245.bin"/><Relationship Id="rId20" Type="http://schemas.openxmlformats.org/officeDocument/2006/relationships/oleObject" Target="../embeddings/oleObject247.bin"/><Relationship Id="rId1" Type="http://schemas.openxmlformats.org/officeDocument/2006/relationships/vmlDrawing" Target="../drawings/vmlDrawing28.vml"/><Relationship Id="rId6" Type="http://schemas.openxmlformats.org/officeDocument/2006/relationships/image" Target="../media/image224.wmf"/><Relationship Id="rId11" Type="http://schemas.openxmlformats.org/officeDocument/2006/relationships/oleObject" Target="../embeddings/oleObject242.bin"/><Relationship Id="rId5" Type="http://schemas.openxmlformats.org/officeDocument/2006/relationships/oleObject" Target="../embeddings/oleObject239.bin"/><Relationship Id="rId15" Type="http://schemas.openxmlformats.org/officeDocument/2006/relationships/image" Target="../media/image228.wmf"/><Relationship Id="rId10" Type="http://schemas.openxmlformats.org/officeDocument/2006/relationships/image" Target="../media/image226.wmf"/><Relationship Id="rId19" Type="http://schemas.openxmlformats.org/officeDocument/2006/relationships/image" Target="../media/image230.wmf"/><Relationship Id="rId4" Type="http://schemas.openxmlformats.org/officeDocument/2006/relationships/image" Target="../media/image223.wmf"/><Relationship Id="rId9" Type="http://schemas.openxmlformats.org/officeDocument/2006/relationships/oleObject" Target="../embeddings/oleObject241.bin"/><Relationship Id="rId14" Type="http://schemas.openxmlformats.org/officeDocument/2006/relationships/oleObject" Target="../embeddings/oleObject244.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51.bin"/><Relationship Id="rId13" Type="http://schemas.openxmlformats.org/officeDocument/2006/relationships/image" Target="../media/image235.wmf"/><Relationship Id="rId18" Type="http://schemas.openxmlformats.org/officeDocument/2006/relationships/oleObject" Target="../embeddings/oleObject256.bin"/><Relationship Id="rId3" Type="http://schemas.openxmlformats.org/officeDocument/2006/relationships/image" Target="../media/image240.jpeg"/><Relationship Id="rId21" Type="http://schemas.openxmlformats.org/officeDocument/2006/relationships/oleObject" Target="../embeddings/oleObject258.bin"/><Relationship Id="rId7" Type="http://schemas.openxmlformats.org/officeDocument/2006/relationships/image" Target="../media/image232.wmf"/><Relationship Id="rId12" Type="http://schemas.openxmlformats.org/officeDocument/2006/relationships/oleObject" Target="../embeddings/oleObject253.bin"/><Relationship Id="rId17" Type="http://schemas.openxmlformats.org/officeDocument/2006/relationships/image" Target="../media/image237.wmf"/><Relationship Id="rId2" Type="http://schemas.openxmlformats.org/officeDocument/2006/relationships/slideLayout" Target="../slideLayouts/slideLayout7.xml"/><Relationship Id="rId16" Type="http://schemas.openxmlformats.org/officeDocument/2006/relationships/oleObject" Target="../embeddings/oleObject255.bin"/><Relationship Id="rId20" Type="http://schemas.openxmlformats.org/officeDocument/2006/relationships/oleObject" Target="../embeddings/oleObject257.bin"/><Relationship Id="rId1" Type="http://schemas.openxmlformats.org/officeDocument/2006/relationships/vmlDrawing" Target="../drawings/vmlDrawing29.vml"/><Relationship Id="rId6" Type="http://schemas.openxmlformats.org/officeDocument/2006/relationships/oleObject" Target="../embeddings/oleObject250.bin"/><Relationship Id="rId11" Type="http://schemas.openxmlformats.org/officeDocument/2006/relationships/image" Target="../media/image234.wmf"/><Relationship Id="rId5" Type="http://schemas.openxmlformats.org/officeDocument/2006/relationships/image" Target="../media/image231.wmf"/><Relationship Id="rId15" Type="http://schemas.openxmlformats.org/officeDocument/2006/relationships/image" Target="../media/image236.wmf"/><Relationship Id="rId10" Type="http://schemas.openxmlformats.org/officeDocument/2006/relationships/oleObject" Target="../embeddings/oleObject252.bin"/><Relationship Id="rId19" Type="http://schemas.openxmlformats.org/officeDocument/2006/relationships/image" Target="../media/image238.wmf"/><Relationship Id="rId4" Type="http://schemas.openxmlformats.org/officeDocument/2006/relationships/oleObject" Target="../embeddings/oleObject249.bin"/><Relationship Id="rId9" Type="http://schemas.openxmlformats.org/officeDocument/2006/relationships/image" Target="../media/image233.wmf"/><Relationship Id="rId14" Type="http://schemas.openxmlformats.org/officeDocument/2006/relationships/oleObject" Target="../embeddings/oleObject254.bin"/><Relationship Id="rId22" Type="http://schemas.openxmlformats.org/officeDocument/2006/relationships/image" Target="../media/image23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243.wmf"/><Relationship Id="rId13" Type="http://schemas.openxmlformats.org/officeDocument/2006/relationships/oleObject" Target="../embeddings/oleObject264.bin"/><Relationship Id="rId18" Type="http://schemas.openxmlformats.org/officeDocument/2006/relationships/image" Target="../media/image248.wmf"/><Relationship Id="rId26" Type="http://schemas.openxmlformats.org/officeDocument/2006/relationships/oleObject" Target="../embeddings/oleObject271.bin"/><Relationship Id="rId3" Type="http://schemas.openxmlformats.org/officeDocument/2006/relationships/oleObject" Target="../embeddings/oleObject259.bin"/><Relationship Id="rId21" Type="http://schemas.openxmlformats.org/officeDocument/2006/relationships/image" Target="../media/image249.wmf"/><Relationship Id="rId7" Type="http://schemas.openxmlformats.org/officeDocument/2006/relationships/oleObject" Target="../embeddings/oleObject261.bin"/><Relationship Id="rId12" Type="http://schemas.openxmlformats.org/officeDocument/2006/relationships/image" Target="../media/image245.wmf"/><Relationship Id="rId17" Type="http://schemas.openxmlformats.org/officeDocument/2006/relationships/oleObject" Target="../embeddings/oleObject266.bin"/><Relationship Id="rId25" Type="http://schemas.openxmlformats.org/officeDocument/2006/relationships/image" Target="../media/image251.wmf"/><Relationship Id="rId33" Type="http://schemas.openxmlformats.org/officeDocument/2006/relationships/image" Target="../media/image255.wmf"/><Relationship Id="rId2" Type="http://schemas.openxmlformats.org/officeDocument/2006/relationships/slideLayout" Target="../slideLayouts/slideLayout7.xml"/><Relationship Id="rId16" Type="http://schemas.openxmlformats.org/officeDocument/2006/relationships/image" Target="../media/image247.wmf"/><Relationship Id="rId20" Type="http://schemas.openxmlformats.org/officeDocument/2006/relationships/oleObject" Target="../embeddings/oleObject268.bin"/><Relationship Id="rId29" Type="http://schemas.openxmlformats.org/officeDocument/2006/relationships/image" Target="../media/image253.wmf"/><Relationship Id="rId1" Type="http://schemas.openxmlformats.org/officeDocument/2006/relationships/vmlDrawing" Target="../drawings/vmlDrawing30.vml"/><Relationship Id="rId6" Type="http://schemas.openxmlformats.org/officeDocument/2006/relationships/image" Target="../media/image242.wmf"/><Relationship Id="rId11" Type="http://schemas.openxmlformats.org/officeDocument/2006/relationships/oleObject" Target="../embeddings/oleObject263.bin"/><Relationship Id="rId24" Type="http://schemas.openxmlformats.org/officeDocument/2006/relationships/oleObject" Target="../embeddings/oleObject270.bin"/><Relationship Id="rId32" Type="http://schemas.openxmlformats.org/officeDocument/2006/relationships/oleObject" Target="../embeddings/oleObject274.bin"/><Relationship Id="rId5" Type="http://schemas.openxmlformats.org/officeDocument/2006/relationships/oleObject" Target="../embeddings/oleObject260.bin"/><Relationship Id="rId15" Type="http://schemas.openxmlformats.org/officeDocument/2006/relationships/oleObject" Target="../embeddings/oleObject265.bin"/><Relationship Id="rId23" Type="http://schemas.openxmlformats.org/officeDocument/2006/relationships/image" Target="../media/image250.wmf"/><Relationship Id="rId28" Type="http://schemas.openxmlformats.org/officeDocument/2006/relationships/oleObject" Target="../embeddings/oleObject272.bin"/><Relationship Id="rId10" Type="http://schemas.openxmlformats.org/officeDocument/2006/relationships/image" Target="../media/image244.wmf"/><Relationship Id="rId19" Type="http://schemas.openxmlformats.org/officeDocument/2006/relationships/oleObject" Target="../embeddings/oleObject267.bin"/><Relationship Id="rId31" Type="http://schemas.openxmlformats.org/officeDocument/2006/relationships/image" Target="../media/image254.wmf"/><Relationship Id="rId4" Type="http://schemas.openxmlformats.org/officeDocument/2006/relationships/image" Target="../media/image241.wmf"/><Relationship Id="rId9" Type="http://schemas.openxmlformats.org/officeDocument/2006/relationships/oleObject" Target="../embeddings/oleObject262.bin"/><Relationship Id="rId14" Type="http://schemas.openxmlformats.org/officeDocument/2006/relationships/image" Target="../media/image246.wmf"/><Relationship Id="rId22" Type="http://schemas.openxmlformats.org/officeDocument/2006/relationships/oleObject" Target="../embeddings/oleObject269.bin"/><Relationship Id="rId27" Type="http://schemas.openxmlformats.org/officeDocument/2006/relationships/image" Target="../media/image252.wmf"/><Relationship Id="rId30" Type="http://schemas.openxmlformats.org/officeDocument/2006/relationships/oleObject" Target="../embeddings/oleObject273.bin"/></Relationships>
</file>

<file path=ppt/slides/_rels/slide42.xml.rels><?xml version="1.0" encoding="UTF-8" standalone="yes"?>
<Relationships xmlns="http://schemas.openxmlformats.org/package/2006/relationships"><Relationship Id="rId8" Type="http://schemas.openxmlformats.org/officeDocument/2006/relationships/image" Target="../media/image258.wmf"/><Relationship Id="rId13" Type="http://schemas.openxmlformats.org/officeDocument/2006/relationships/oleObject" Target="../embeddings/oleObject280.bin"/><Relationship Id="rId18" Type="http://schemas.openxmlformats.org/officeDocument/2006/relationships/image" Target="../media/image263.wmf"/><Relationship Id="rId26" Type="http://schemas.openxmlformats.org/officeDocument/2006/relationships/image" Target="../media/image267.wmf"/><Relationship Id="rId3" Type="http://schemas.openxmlformats.org/officeDocument/2006/relationships/oleObject" Target="../embeddings/oleObject275.bin"/><Relationship Id="rId21" Type="http://schemas.openxmlformats.org/officeDocument/2006/relationships/oleObject" Target="../embeddings/oleObject284.bin"/><Relationship Id="rId7" Type="http://schemas.openxmlformats.org/officeDocument/2006/relationships/oleObject" Target="../embeddings/oleObject277.bin"/><Relationship Id="rId12" Type="http://schemas.openxmlformats.org/officeDocument/2006/relationships/image" Target="../media/image260.wmf"/><Relationship Id="rId17" Type="http://schemas.openxmlformats.org/officeDocument/2006/relationships/oleObject" Target="../embeddings/oleObject282.bin"/><Relationship Id="rId25" Type="http://schemas.openxmlformats.org/officeDocument/2006/relationships/oleObject" Target="../embeddings/oleObject286.bin"/><Relationship Id="rId2" Type="http://schemas.openxmlformats.org/officeDocument/2006/relationships/slideLayout" Target="../slideLayouts/slideLayout7.xml"/><Relationship Id="rId16" Type="http://schemas.openxmlformats.org/officeDocument/2006/relationships/image" Target="../media/image262.wmf"/><Relationship Id="rId20" Type="http://schemas.openxmlformats.org/officeDocument/2006/relationships/image" Target="../media/image264.wmf"/><Relationship Id="rId29" Type="http://schemas.openxmlformats.org/officeDocument/2006/relationships/oleObject" Target="../embeddings/oleObject288.bin"/><Relationship Id="rId1" Type="http://schemas.openxmlformats.org/officeDocument/2006/relationships/vmlDrawing" Target="../drawings/vmlDrawing31.vml"/><Relationship Id="rId6" Type="http://schemas.openxmlformats.org/officeDocument/2006/relationships/image" Target="../media/image257.wmf"/><Relationship Id="rId11" Type="http://schemas.openxmlformats.org/officeDocument/2006/relationships/oleObject" Target="../embeddings/oleObject279.bin"/><Relationship Id="rId24" Type="http://schemas.openxmlformats.org/officeDocument/2006/relationships/image" Target="../media/image266.wmf"/><Relationship Id="rId5" Type="http://schemas.openxmlformats.org/officeDocument/2006/relationships/oleObject" Target="../embeddings/oleObject276.bin"/><Relationship Id="rId15" Type="http://schemas.openxmlformats.org/officeDocument/2006/relationships/oleObject" Target="../embeddings/oleObject281.bin"/><Relationship Id="rId23" Type="http://schemas.openxmlformats.org/officeDocument/2006/relationships/oleObject" Target="../embeddings/oleObject285.bin"/><Relationship Id="rId28" Type="http://schemas.openxmlformats.org/officeDocument/2006/relationships/image" Target="../media/image268.wmf"/><Relationship Id="rId10" Type="http://schemas.openxmlformats.org/officeDocument/2006/relationships/image" Target="../media/image259.wmf"/><Relationship Id="rId19" Type="http://schemas.openxmlformats.org/officeDocument/2006/relationships/oleObject" Target="../embeddings/oleObject283.bin"/><Relationship Id="rId4" Type="http://schemas.openxmlformats.org/officeDocument/2006/relationships/image" Target="../media/image256.wmf"/><Relationship Id="rId9" Type="http://schemas.openxmlformats.org/officeDocument/2006/relationships/oleObject" Target="../embeddings/oleObject278.bin"/><Relationship Id="rId14" Type="http://schemas.openxmlformats.org/officeDocument/2006/relationships/image" Target="../media/image261.wmf"/><Relationship Id="rId22" Type="http://schemas.openxmlformats.org/officeDocument/2006/relationships/image" Target="../media/image265.wmf"/><Relationship Id="rId27" Type="http://schemas.openxmlformats.org/officeDocument/2006/relationships/oleObject" Target="../embeddings/oleObject287.bin"/><Relationship Id="rId30" Type="http://schemas.openxmlformats.org/officeDocument/2006/relationships/image" Target="../media/image269.wmf"/></Relationships>
</file>

<file path=ppt/slides/_rels/slide43.xml.rels><?xml version="1.0" encoding="UTF-8" standalone="yes"?>
<Relationships xmlns="http://schemas.openxmlformats.org/package/2006/relationships"><Relationship Id="rId8" Type="http://schemas.openxmlformats.org/officeDocument/2006/relationships/image" Target="../media/image272.wmf"/><Relationship Id="rId13" Type="http://schemas.openxmlformats.org/officeDocument/2006/relationships/oleObject" Target="../embeddings/oleObject294.bin"/><Relationship Id="rId18" Type="http://schemas.openxmlformats.org/officeDocument/2006/relationships/image" Target="../media/image277.wmf"/><Relationship Id="rId26" Type="http://schemas.openxmlformats.org/officeDocument/2006/relationships/image" Target="../media/image281.wmf"/><Relationship Id="rId3" Type="http://schemas.openxmlformats.org/officeDocument/2006/relationships/oleObject" Target="../embeddings/oleObject289.bin"/><Relationship Id="rId21" Type="http://schemas.openxmlformats.org/officeDocument/2006/relationships/oleObject" Target="../embeddings/oleObject298.bin"/><Relationship Id="rId7" Type="http://schemas.openxmlformats.org/officeDocument/2006/relationships/oleObject" Target="../embeddings/oleObject291.bin"/><Relationship Id="rId12" Type="http://schemas.openxmlformats.org/officeDocument/2006/relationships/image" Target="../media/image274.wmf"/><Relationship Id="rId17" Type="http://schemas.openxmlformats.org/officeDocument/2006/relationships/oleObject" Target="../embeddings/oleObject296.bin"/><Relationship Id="rId25" Type="http://schemas.openxmlformats.org/officeDocument/2006/relationships/oleObject" Target="../embeddings/oleObject300.bin"/><Relationship Id="rId2" Type="http://schemas.openxmlformats.org/officeDocument/2006/relationships/slideLayout" Target="../slideLayouts/slideLayout7.xml"/><Relationship Id="rId16" Type="http://schemas.openxmlformats.org/officeDocument/2006/relationships/image" Target="../media/image276.wmf"/><Relationship Id="rId20" Type="http://schemas.openxmlformats.org/officeDocument/2006/relationships/image" Target="../media/image278.wmf"/><Relationship Id="rId1" Type="http://schemas.openxmlformats.org/officeDocument/2006/relationships/vmlDrawing" Target="../drawings/vmlDrawing32.vml"/><Relationship Id="rId6" Type="http://schemas.openxmlformats.org/officeDocument/2006/relationships/image" Target="../media/image271.wmf"/><Relationship Id="rId11" Type="http://schemas.openxmlformats.org/officeDocument/2006/relationships/oleObject" Target="../embeddings/oleObject293.bin"/><Relationship Id="rId24" Type="http://schemas.openxmlformats.org/officeDocument/2006/relationships/image" Target="../media/image280.wmf"/><Relationship Id="rId5" Type="http://schemas.openxmlformats.org/officeDocument/2006/relationships/oleObject" Target="../embeddings/oleObject290.bin"/><Relationship Id="rId15" Type="http://schemas.openxmlformats.org/officeDocument/2006/relationships/oleObject" Target="../embeddings/oleObject295.bin"/><Relationship Id="rId23" Type="http://schemas.openxmlformats.org/officeDocument/2006/relationships/oleObject" Target="../embeddings/oleObject299.bin"/><Relationship Id="rId10" Type="http://schemas.openxmlformats.org/officeDocument/2006/relationships/image" Target="../media/image273.wmf"/><Relationship Id="rId19" Type="http://schemas.openxmlformats.org/officeDocument/2006/relationships/oleObject" Target="../embeddings/oleObject297.bin"/><Relationship Id="rId4" Type="http://schemas.openxmlformats.org/officeDocument/2006/relationships/image" Target="../media/image270.wmf"/><Relationship Id="rId9" Type="http://schemas.openxmlformats.org/officeDocument/2006/relationships/oleObject" Target="../embeddings/oleObject292.bin"/><Relationship Id="rId14" Type="http://schemas.openxmlformats.org/officeDocument/2006/relationships/image" Target="../media/image275.wmf"/><Relationship Id="rId22" Type="http://schemas.openxmlformats.org/officeDocument/2006/relationships/image" Target="../media/image27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84.wmf"/><Relationship Id="rId13" Type="http://schemas.openxmlformats.org/officeDocument/2006/relationships/oleObject" Target="../embeddings/oleObject306.bin"/><Relationship Id="rId18" Type="http://schemas.openxmlformats.org/officeDocument/2006/relationships/image" Target="../media/image289.wmf"/><Relationship Id="rId26" Type="http://schemas.openxmlformats.org/officeDocument/2006/relationships/image" Target="../media/image293.wmf"/><Relationship Id="rId3" Type="http://schemas.openxmlformats.org/officeDocument/2006/relationships/oleObject" Target="../embeddings/oleObject301.bin"/><Relationship Id="rId21" Type="http://schemas.openxmlformats.org/officeDocument/2006/relationships/oleObject" Target="../embeddings/oleObject310.bin"/><Relationship Id="rId7" Type="http://schemas.openxmlformats.org/officeDocument/2006/relationships/oleObject" Target="../embeddings/oleObject303.bin"/><Relationship Id="rId12" Type="http://schemas.openxmlformats.org/officeDocument/2006/relationships/image" Target="../media/image286.wmf"/><Relationship Id="rId17" Type="http://schemas.openxmlformats.org/officeDocument/2006/relationships/oleObject" Target="../embeddings/oleObject308.bin"/><Relationship Id="rId25" Type="http://schemas.openxmlformats.org/officeDocument/2006/relationships/oleObject" Target="../embeddings/oleObject312.bin"/><Relationship Id="rId2" Type="http://schemas.openxmlformats.org/officeDocument/2006/relationships/slideLayout" Target="../slideLayouts/slideLayout7.xml"/><Relationship Id="rId16" Type="http://schemas.openxmlformats.org/officeDocument/2006/relationships/image" Target="../media/image288.wmf"/><Relationship Id="rId20" Type="http://schemas.openxmlformats.org/officeDocument/2006/relationships/image" Target="../media/image290.wmf"/><Relationship Id="rId1" Type="http://schemas.openxmlformats.org/officeDocument/2006/relationships/vmlDrawing" Target="../drawings/vmlDrawing33.vml"/><Relationship Id="rId6" Type="http://schemas.openxmlformats.org/officeDocument/2006/relationships/image" Target="../media/image283.wmf"/><Relationship Id="rId11" Type="http://schemas.openxmlformats.org/officeDocument/2006/relationships/oleObject" Target="../embeddings/oleObject305.bin"/><Relationship Id="rId24" Type="http://schemas.openxmlformats.org/officeDocument/2006/relationships/image" Target="../media/image292.wmf"/><Relationship Id="rId5" Type="http://schemas.openxmlformats.org/officeDocument/2006/relationships/oleObject" Target="../embeddings/oleObject302.bin"/><Relationship Id="rId15" Type="http://schemas.openxmlformats.org/officeDocument/2006/relationships/oleObject" Target="../embeddings/oleObject307.bin"/><Relationship Id="rId23" Type="http://schemas.openxmlformats.org/officeDocument/2006/relationships/oleObject" Target="../embeddings/oleObject311.bin"/><Relationship Id="rId10" Type="http://schemas.openxmlformats.org/officeDocument/2006/relationships/image" Target="../media/image285.wmf"/><Relationship Id="rId19" Type="http://schemas.openxmlformats.org/officeDocument/2006/relationships/oleObject" Target="../embeddings/oleObject309.bin"/><Relationship Id="rId4" Type="http://schemas.openxmlformats.org/officeDocument/2006/relationships/image" Target="../media/image282.wmf"/><Relationship Id="rId9" Type="http://schemas.openxmlformats.org/officeDocument/2006/relationships/oleObject" Target="../embeddings/oleObject304.bin"/><Relationship Id="rId14" Type="http://schemas.openxmlformats.org/officeDocument/2006/relationships/image" Target="../media/image287.wmf"/><Relationship Id="rId22" Type="http://schemas.openxmlformats.org/officeDocument/2006/relationships/image" Target="../media/image291.wmf"/></Relationships>
</file>

<file path=ppt/slides/_rels/slide46.xml.rels><?xml version="1.0" encoding="UTF-8" standalone="yes"?>
<Relationships xmlns="http://schemas.openxmlformats.org/package/2006/relationships"><Relationship Id="rId8" Type="http://schemas.openxmlformats.org/officeDocument/2006/relationships/image" Target="../media/image296.wmf"/><Relationship Id="rId13" Type="http://schemas.openxmlformats.org/officeDocument/2006/relationships/oleObject" Target="../embeddings/oleObject318.bin"/><Relationship Id="rId18" Type="http://schemas.openxmlformats.org/officeDocument/2006/relationships/image" Target="../media/image301.wmf"/><Relationship Id="rId26" Type="http://schemas.openxmlformats.org/officeDocument/2006/relationships/oleObject" Target="../embeddings/oleObject325.bin"/><Relationship Id="rId3" Type="http://schemas.openxmlformats.org/officeDocument/2006/relationships/oleObject" Target="../embeddings/oleObject313.bin"/><Relationship Id="rId21" Type="http://schemas.openxmlformats.org/officeDocument/2006/relationships/oleObject" Target="../embeddings/oleObject322.bin"/><Relationship Id="rId7" Type="http://schemas.openxmlformats.org/officeDocument/2006/relationships/oleObject" Target="../embeddings/oleObject315.bin"/><Relationship Id="rId12" Type="http://schemas.openxmlformats.org/officeDocument/2006/relationships/image" Target="../media/image298.wmf"/><Relationship Id="rId17" Type="http://schemas.openxmlformats.org/officeDocument/2006/relationships/oleObject" Target="../embeddings/oleObject320.bin"/><Relationship Id="rId25" Type="http://schemas.openxmlformats.org/officeDocument/2006/relationships/image" Target="../media/image304.wmf"/><Relationship Id="rId2" Type="http://schemas.openxmlformats.org/officeDocument/2006/relationships/slideLayout" Target="../slideLayouts/slideLayout7.xml"/><Relationship Id="rId16" Type="http://schemas.openxmlformats.org/officeDocument/2006/relationships/image" Target="../media/image300.wmf"/><Relationship Id="rId20" Type="http://schemas.openxmlformats.org/officeDocument/2006/relationships/image" Target="../media/image302.wmf"/><Relationship Id="rId29" Type="http://schemas.openxmlformats.org/officeDocument/2006/relationships/image" Target="../media/image306.wmf"/><Relationship Id="rId1" Type="http://schemas.openxmlformats.org/officeDocument/2006/relationships/vmlDrawing" Target="../drawings/vmlDrawing34.vml"/><Relationship Id="rId6" Type="http://schemas.openxmlformats.org/officeDocument/2006/relationships/image" Target="../media/image295.wmf"/><Relationship Id="rId11" Type="http://schemas.openxmlformats.org/officeDocument/2006/relationships/oleObject" Target="../embeddings/oleObject317.bin"/><Relationship Id="rId24" Type="http://schemas.openxmlformats.org/officeDocument/2006/relationships/oleObject" Target="../embeddings/oleObject324.bin"/><Relationship Id="rId5" Type="http://schemas.openxmlformats.org/officeDocument/2006/relationships/oleObject" Target="../embeddings/oleObject314.bin"/><Relationship Id="rId15" Type="http://schemas.openxmlformats.org/officeDocument/2006/relationships/oleObject" Target="../embeddings/oleObject319.bin"/><Relationship Id="rId23" Type="http://schemas.openxmlformats.org/officeDocument/2006/relationships/image" Target="../media/image303.wmf"/><Relationship Id="rId28" Type="http://schemas.openxmlformats.org/officeDocument/2006/relationships/oleObject" Target="../embeddings/oleObject326.bin"/><Relationship Id="rId10" Type="http://schemas.openxmlformats.org/officeDocument/2006/relationships/image" Target="../media/image297.wmf"/><Relationship Id="rId19" Type="http://schemas.openxmlformats.org/officeDocument/2006/relationships/oleObject" Target="../embeddings/oleObject321.bin"/><Relationship Id="rId4" Type="http://schemas.openxmlformats.org/officeDocument/2006/relationships/image" Target="../media/image294.wmf"/><Relationship Id="rId9" Type="http://schemas.openxmlformats.org/officeDocument/2006/relationships/oleObject" Target="../embeddings/oleObject316.bin"/><Relationship Id="rId14" Type="http://schemas.openxmlformats.org/officeDocument/2006/relationships/image" Target="../media/image299.wmf"/><Relationship Id="rId22" Type="http://schemas.openxmlformats.org/officeDocument/2006/relationships/oleObject" Target="../embeddings/oleObject323.bin"/><Relationship Id="rId27" Type="http://schemas.openxmlformats.org/officeDocument/2006/relationships/image" Target="../media/image305.wmf"/></Relationships>
</file>

<file path=ppt/slides/_rels/slide47.xml.rels><?xml version="1.0" encoding="UTF-8" standalone="yes"?>
<Relationships xmlns="http://schemas.openxmlformats.org/package/2006/relationships"><Relationship Id="rId8" Type="http://schemas.openxmlformats.org/officeDocument/2006/relationships/image" Target="../media/image308.wmf"/><Relationship Id="rId13" Type="http://schemas.openxmlformats.org/officeDocument/2006/relationships/oleObject" Target="../embeddings/oleObject332.bin"/><Relationship Id="rId18" Type="http://schemas.openxmlformats.org/officeDocument/2006/relationships/image" Target="../media/image313.wmf"/><Relationship Id="rId26" Type="http://schemas.openxmlformats.org/officeDocument/2006/relationships/image" Target="../media/image317.wmf"/><Relationship Id="rId3" Type="http://schemas.openxmlformats.org/officeDocument/2006/relationships/oleObject" Target="../embeddings/oleObject327.bin"/><Relationship Id="rId21" Type="http://schemas.openxmlformats.org/officeDocument/2006/relationships/oleObject" Target="../embeddings/oleObject336.bin"/><Relationship Id="rId7" Type="http://schemas.openxmlformats.org/officeDocument/2006/relationships/oleObject" Target="../embeddings/oleObject329.bin"/><Relationship Id="rId12" Type="http://schemas.openxmlformats.org/officeDocument/2006/relationships/image" Target="../media/image310.wmf"/><Relationship Id="rId17" Type="http://schemas.openxmlformats.org/officeDocument/2006/relationships/oleObject" Target="../embeddings/oleObject334.bin"/><Relationship Id="rId25" Type="http://schemas.openxmlformats.org/officeDocument/2006/relationships/oleObject" Target="../embeddings/oleObject338.bin"/><Relationship Id="rId2" Type="http://schemas.openxmlformats.org/officeDocument/2006/relationships/slideLayout" Target="../slideLayouts/slideLayout7.xml"/><Relationship Id="rId16" Type="http://schemas.openxmlformats.org/officeDocument/2006/relationships/image" Target="../media/image312.wmf"/><Relationship Id="rId20" Type="http://schemas.openxmlformats.org/officeDocument/2006/relationships/image" Target="../media/image314.wmf"/><Relationship Id="rId1" Type="http://schemas.openxmlformats.org/officeDocument/2006/relationships/vmlDrawing" Target="../drawings/vmlDrawing35.vml"/><Relationship Id="rId6" Type="http://schemas.openxmlformats.org/officeDocument/2006/relationships/image" Target="../media/image295.wmf"/><Relationship Id="rId11" Type="http://schemas.openxmlformats.org/officeDocument/2006/relationships/oleObject" Target="../embeddings/oleObject331.bin"/><Relationship Id="rId24" Type="http://schemas.openxmlformats.org/officeDocument/2006/relationships/image" Target="../media/image316.wmf"/><Relationship Id="rId5" Type="http://schemas.openxmlformats.org/officeDocument/2006/relationships/oleObject" Target="../embeddings/oleObject328.bin"/><Relationship Id="rId15" Type="http://schemas.openxmlformats.org/officeDocument/2006/relationships/oleObject" Target="../embeddings/oleObject333.bin"/><Relationship Id="rId23" Type="http://schemas.openxmlformats.org/officeDocument/2006/relationships/oleObject" Target="../embeddings/oleObject337.bin"/><Relationship Id="rId10" Type="http://schemas.openxmlformats.org/officeDocument/2006/relationships/image" Target="../media/image309.wmf"/><Relationship Id="rId19" Type="http://schemas.openxmlformats.org/officeDocument/2006/relationships/oleObject" Target="../embeddings/oleObject335.bin"/><Relationship Id="rId4" Type="http://schemas.openxmlformats.org/officeDocument/2006/relationships/image" Target="../media/image307.wmf"/><Relationship Id="rId9" Type="http://schemas.openxmlformats.org/officeDocument/2006/relationships/oleObject" Target="../embeddings/oleObject330.bin"/><Relationship Id="rId14" Type="http://schemas.openxmlformats.org/officeDocument/2006/relationships/image" Target="../media/image311.wmf"/><Relationship Id="rId22" Type="http://schemas.openxmlformats.org/officeDocument/2006/relationships/image" Target="../media/image315.wmf"/></Relationships>
</file>

<file path=ppt/slides/_rels/slide48.x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oleObject" Target="../embeddings/oleObject339.bin"/><Relationship Id="rId7" Type="http://schemas.openxmlformats.org/officeDocument/2006/relationships/oleObject" Target="../embeddings/oleObject341.bin"/><Relationship Id="rId12" Type="http://schemas.openxmlformats.org/officeDocument/2006/relationships/image" Target="../media/image322.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319.wmf"/><Relationship Id="rId11" Type="http://schemas.openxmlformats.org/officeDocument/2006/relationships/oleObject" Target="../embeddings/oleObject343.bin"/><Relationship Id="rId5" Type="http://schemas.openxmlformats.org/officeDocument/2006/relationships/oleObject" Target="../embeddings/oleObject340.bin"/><Relationship Id="rId10" Type="http://schemas.openxmlformats.org/officeDocument/2006/relationships/image" Target="../media/image321.wmf"/><Relationship Id="rId4" Type="http://schemas.openxmlformats.org/officeDocument/2006/relationships/image" Target="../media/image318.wmf"/><Relationship Id="rId9" Type="http://schemas.openxmlformats.org/officeDocument/2006/relationships/oleObject" Target="../embeddings/oleObject34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44.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323.wmf"/></Relationships>
</file>

<file path=ppt/slides/_rels/slide51.xml.rels><?xml version="1.0" encoding="UTF-8" standalone="yes"?>
<Relationships xmlns="http://schemas.openxmlformats.org/package/2006/relationships"><Relationship Id="rId8" Type="http://schemas.openxmlformats.org/officeDocument/2006/relationships/image" Target="../media/image326.wmf"/><Relationship Id="rId13" Type="http://schemas.openxmlformats.org/officeDocument/2006/relationships/oleObject" Target="../embeddings/oleObject350.bin"/><Relationship Id="rId18" Type="http://schemas.openxmlformats.org/officeDocument/2006/relationships/image" Target="../media/image331.wmf"/><Relationship Id="rId3" Type="http://schemas.openxmlformats.org/officeDocument/2006/relationships/oleObject" Target="../embeddings/oleObject345.bin"/><Relationship Id="rId21" Type="http://schemas.openxmlformats.org/officeDocument/2006/relationships/oleObject" Target="../embeddings/oleObject354.bin"/><Relationship Id="rId7" Type="http://schemas.openxmlformats.org/officeDocument/2006/relationships/oleObject" Target="../embeddings/oleObject347.bin"/><Relationship Id="rId12" Type="http://schemas.openxmlformats.org/officeDocument/2006/relationships/image" Target="../media/image328.wmf"/><Relationship Id="rId17" Type="http://schemas.openxmlformats.org/officeDocument/2006/relationships/oleObject" Target="../embeddings/oleObject352.bin"/><Relationship Id="rId25" Type="http://schemas.openxmlformats.org/officeDocument/2006/relationships/image" Target="../media/image334.wmf"/><Relationship Id="rId2" Type="http://schemas.openxmlformats.org/officeDocument/2006/relationships/slideLayout" Target="../slideLayouts/slideLayout7.xml"/><Relationship Id="rId16" Type="http://schemas.openxmlformats.org/officeDocument/2006/relationships/image" Target="../media/image330.wmf"/><Relationship Id="rId20" Type="http://schemas.openxmlformats.org/officeDocument/2006/relationships/image" Target="../media/image332.wmf"/><Relationship Id="rId1" Type="http://schemas.openxmlformats.org/officeDocument/2006/relationships/vmlDrawing" Target="../drawings/vmlDrawing38.vml"/><Relationship Id="rId6" Type="http://schemas.openxmlformats.org/officeDocument/2006/relationships/image" Target="../media/image325.wmf"/><Relationship Id="rId11" Type="http://schemas.openxmlformats.org/officeDocument/2006/relationships/oleObject" Target="../embeddings/oleObject349.bin"/><Relationship Id="rId24" Type="http://schemas.openxmlformats.org/officeDocument/2006/relationships/oleObject" Target="../embeddings/oleObject356.bin"/><Relationship Id="rId5" Type="http://schemas.openxmlformats.org/officeDocument/2006/relationships/oleObject" Target="../embeddings/oleObject346.bin"/><Relationship Id="rId15" Type="http://schemas.openxmlformats.org/officeDocument/2006/relationships/oleObject" Target="../embeddings/oleObject351.bin"/><Relationship Id="rId23" Type="http://schemas.openxmlformats.org/officeDocument/2006/relationships/oleObject" Target="../embeddings/oleObject355.bin"/><Relationship Id="rId10" Type="http://schemas.openxmlformats.org/officeDocument/2006/relationships/image" Target="../media/image327.wmf"/><Relationship Id="rId19" Type="http://schemas.openxmlformats.org/officeDocument/2006/relationships/oleObject" Target="../embeddings/oleObject353.bin"/><Relationship Id="rId4" Type="http://schemas.openxmlformats.org/officeDocument/2006/relationships/image" Target="../media/image324.wmf"/><Relationship Id="rId9" Type="http://schemas.openxmlformats.org/officeDocument/2006/relationships/oleObject" Target="../embeddings/oleObject348.bin"/><Relationship Id="rId14" Type="http://schemas.openxmlformats.org/officeDocument/2006/relationships/image" Target="../media/image329.wmf"/><Relationship Id="rId22" Type="http://schemas.openxmlformats.org/officeDocument/2006/relationships/image" Target="../media/image333.wmf"/></Relationships>
</file>

<file path=ppt/slides/_rels/slide52.xml.rels><?xml version="1.0" encoding="UTF-8" standalone="yes"?>
<Relationships xmlns="http://schemas.openxmlformats.org/package/2006/relationships"><Relationship Id="rId8" Type="http://schemas.openxmlformats.org/officeDocument/2006/relationships/image" Target="../media/image336.wmf"/><Relationship Id="rId13" Type="http://schemas.openxmlformats.org/officeDocument/2006/relationships/oleObject" Target="../embeddings/oleObject363.bin"/><Relationship Id="rId18" Type="http://schemas.openxmlformats.org/officeDocument/2006/relationships/image" Target="../media/image332.wmf"/><Relationship Id="rId3" Type="http://schemas.openxmlformats.org/officeDocument/2006/relationships/oleObject" Target="../embeddings/oleObject357.bin"/><Relationship Id="rId21" Type="http://schemas.openxmlformats.org/officeDocument/2006/relationships/oleObject" Target="../embeddings/oleObject368.bin"/><Relationship Id="rId7" Type="http://schemas.openxmlformats.org/officeDocument/2006/relationships/oleObject" Target="../embeddings/oleObject359.bin"/><Relationship Id="rId12" Type="http://schemas.openxmlformats.org/officeDocument/2006/relationships/oleObject" Target="../embeddings/oleObject362.bin"/><Relationship Id="rId17" Type="http://schemas.openxmlformats.org/officeDocument/2006/relationships/oleObject" Target="../embeddings/oleObject365.bin"/><Relationship Id="rId2" Type="http://schemas.openxmlformats.org/officeDocument/2006/relationships/slideLayout" Target="../slideLayouts/slideLayout7.xml"/><Relationship Id="rId16" Type="http://schemas.openxmlformats.org/officeDocument/2006/relationships/image" Target="../media/image339.wmf"/><Relationship Id="rId20" Type="http://schemas.openxmlformats.org/officeDocument/2006/relationships/oleObject" Target="../embeddings/oleObject367.bin"/><Relationship Id="rId1" Type="http://schemas.openxmlformats.org/officeDocument/2006/relationships/vmlDrawing" Target="../drawings/vmlDrawing39.vml"/><Relationship Id="rId6" Type="http://schemas.openxmlformats.org/officeDocument/2006/relationships/image" Target="../media/image330.wmf"/><Relationship Id="rId11" Type="http://schemas.openxmlformats.org/officeDocument/2006/relationships/image" Target="../media/image337.wmf"/><Relationship Id="rId24" Type="http://schemas.openxmlformats.org/officeDocument/2006/relationships/image" Target="../media/image341.wmf"/><Relationship Id="rId5" Type="http://schemas.openxmlformats.org/officeDocument/2006/relationships/oleObject" Target="../embeddings/oleObject358.bin"/><Relationship Id="rId15" Type="http://schemas.openxmlformats.org/officeDocument/2006/relationships/oleObject" Target="../embeddings/oleObject364.bin"/><Relationship Id="rId23" Type="http://schemas.openxmlformats.org/officeDocument/2006/relationships/oleObject" Target="../embeddings/oleObject369.bin"/><Relationship Id="rId10" Type="http://schemas.openxmlformats.org/officeDocument/2006/relationships/oleObject" Target="../embeddings/oleObject361.bin"/><Relationship Id="rId19" Type="http://schemas.openxmlformats.org/officeDocument/2006/relationships/oleObject" Target="../embeddings/oleObject366.bin"/><Relationship Id="rId4" Type="http://schemas.openxmlformats.org/officeDocument/2006/relationships/image" Target="../media/image335.wmf"/><Relationship Id="rId9" Type="http://schemas.openxmlformats.org/officeDocument/2006/relationships/oleObject" Target="../embeddings/oleObject360.bin"/><Relationship Id="rId14" Type="http://schemas.openxmlformats.org/officeDocument/2006/relationships/image" Target="../media/image338.wmf"/><Relationship Id="rId22" Type="http://schemas.openxmlformats.org/officeDocument/2006/relationships/image" Target="../media/image340.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72.bin"/><Relationship Id="rId13" Type="http://schemas.openxmlformats.org/officeDocument/2006/relationships/image" Target="../media/image339.wmf"/><Relationship Id="rId18" Type="http://schemas.openxmlformats.org/officeDocument/2006/relationships/image" Target="../media/image344.wmf"/><Relationship Id="rId26" Type="http://schemas.openxmlformats.org/officeDocument/2006/relationships/oleObject" Target="../embeddings/oleObject384.bin"/><Relationship Id="rId3" Type="http://schemas.openxmlformats.org/officeDocument/2006/relationships/image" Target="../media/image349.png"/><Relationship Id="rId21" Type="http://schemas.openxmlformats.org/officeDocument/2006/relationships/image" Target="../media/image345.wmf"/><Relationship Id="rId7" Type="http://schemas.openxmlformats.org/officeDocument/2006/relationships/image" Target="../media/image342.wmf"/><Relationship Id="rId12" Type="http://schemas.openxmlformats.org/officeDocument/2006/relationships/oleObject" Target="../embeddings/oleObject375.bin"/><Relationship Id="rId17" Type="http://schemas.openxmlformats.org/officeDocument/2006/relationships/oleObject" Target="../embeddings/oleObject378.bin"/><Relationship Id="rId25" Type="http://schemas.openxmlformats.org/officeDocument/2006/relationships/image" Target="../media/image346.wmf"/><Relationship Id="rId2" Type="http://schemas.openxmlformats.org/officeDocument/2006/relationships/slideLayout" Target="../slideLayouts/slideLayout7.xml"/><Relationship Id="rId16" Type="http://schemas.openxmlformats.org/officeDocument/2006/relationships/oleObject" Target="../embeddings/oleObject377.bin"/><Relationship Id="rId20" Type="http://schemas.openxmlformats.org/officeDocument/2006/relationships/oleObject" Target="../embeddings/oleObject380.bin"/><Relationship Id="rId29" Type="http://schemas.openxmlformats.org/officeDocument/2006/relationships/oleObject" Target="../embeddings/oleObject386.bin"/><Relationship Id="rId1" Type="http://schemas.openxmlformats.org/officeDocument/2006/relationships/vmlDrawing" Target="../drawings/vmlDrawing40.vml"/><Relationship Id="rId6" Type="http://schemas.openxmlformats.org/officeDocument/2006/relationships/oleObject" Target="../embeddings/oleObject371.bin"/><Relationship Id="rId11" Type="http://schemas.openxmlformats.org/officeDocument/2006/relationships/oleObject" Target="../embeddings/oleObject374.bin"/><Relationship Id="rId24" Type="http://schemas.openxmlformats.org/officeDocument/2006/relationships/oleObject" Target="../embeddings/oleObject383.bin"/><Relationship Id="rId5" Type="http://schemas.openxmlformats.org/officeDocument/2006/relationships/image" Target="../media/image332.wmf"/><Relationship Id="rId15" Type="http://schemas.openxmlformats.org/officeDocument/2006/relationships/image" Target="../media/image343.wmf"/><Relationship Id="rId23" Type="http://schemas.openxmlformats.org/officeDocument/2006/relationships/oleObject" Target="../embeddings/oleObject382.bin"/><Relationship Id="rId28" Type="http://schemas.openxmlformats.org/officeDocument/2006/relationships/image" Target="../media/image347.wmf"/><Relationship Id="rId10" Type="http://schemas.openxmlformats.org/officeDocument/2006/relationships/oleObject" Target="../embeddings/oleObject373.bin"/><Relationship Id="rId19" Type="http://schemas.openxmlformats.org/officeDocument/2006/relationships/oleObject" Target="../embeddings/oleObject379.bin"/><Relationship Id="rId31" Type="http://schemas.openxmlformats.org/officeDocument/2006/relationships/image" Target="../media/image348.wmf"/><Relationship Id="rId4" Type="http://schemas.openxmlformats.org/officeDocument/2006/relationships/oleObject" Target="../embeddings/oleObject370.bin"/><Relationship Id="rId9" Type="http://schemas.openxmlformats.org/officeDocument/2006/relationships/image" Target="../media/image330.wmf"/><Relationship Id="rId14" Type="http://schemas.openxmlformats.org/officeDocument/2006/relationships/oleObject" Target="../embeddings/oleObject376.bin"/><Relationship Id="rId22" Type="http://schemas.openxmlformats.org/officeDocument/2006/relationships/oleObject" Target="../embeddings/oleObject381.bin"/><Relationship Id="rId27" Type="http://schemas.openxmlformats.org/officeDocument/2006/relationships/oleObject" Target="../embeddings/oleObject385.bin"/><Relationship Id="rId30" Type="http://schemas.openxmlformats.org/officeDocument/2006/relationships/oleObject" Target="../embeddings/oleObject387.bin"/></Relationships>
</file>

<file path=ppt/slides/_rels/slide54.xml.rels><?xml version="1.0" encoding="UTF-8" standalone="yes"?>
<Relationships xmlns="http://schemas.openxmlformats.org/package/2006/relationships"><Relationship Id="rId8" Type="http://schemas.openxmlformats.org/officeDocument/2006/relationships/image" Target="../media/image352.wmf"/><Relationship Id="rId13" Type="http://schemas.openxmlformats.org/officeDocument/2006/relationships/oleObject" Target="../embeddings/oleObject393.bin"/><Relationship Id="rId18" Type="http://schemas.openxmlformats.org/officeDocument/2006/relationships/oleObject" Target="../embeddings/oleObject396.bin"/><Relationship Id="rId3" Type="http://schemas.openxmlformats.org/officeDocument/2006/relationships/oleObject" Target="../embeddings/oleObject388.bin"/><Relationship Id="rId21" Type="http://schemas.openxmlformats.org/officeDocument/2006/relationships/image" Target="../media/image343.wmf"/><Relationship Id="rId7" Type="http://schemas.openxmlformats.org/officeDocument/2006/relationships/oleObject" Target="../embeddings/oleObject390.bin"/><Relationship Id="rId12" Type="http://schemas.openxmlformats.org/officeDocument/2006/relationships/image" Target="../media/image354.wmf"/><Relationship Id="rId17" Type="http://schemas.openxmlformats.org/officeDocument/2006/relationships/oleObject" Target="../embeddings/oleObject395.bin"/><Relationship Id="rId2" Type="http://schemas.openxmlformats.org/officeDocument/2006/relationships/slideLayout" Target="../slideLayouts/slideLayout7.xml"/><Relationship Id="rId16" Type="http://schemas.openxmlformats.org/officeDocument/2006/relationships/image" Target="../media/image356.wmf"/><Relationship Id="rId20" Type="http://schemas.openxmlformats.org/officeDocument/2006/relationships/oleObject" Target="../embeddings/oleObject397.bin"/><Relationship Id="rId1" Type="http://schemas.openxmlformats.org/officeDocument/2006/relationships/vmlDrawing" Target="../drawings/vmlDrawing41.vml"/><Relationship Id="rId6" Type="http://schemas.openxmlformats.org/officeDocument/2006/relationships/image" Target="../media/image351.wmf"/><Relationship Id="rId11" Type="http://schemas.openxmlformats.org/officeDocument/2006/relationships/oleObject" Target="../embeddings/oleObject392.bin"/><Relationship Id="rId5" Type="http://schemas.openxmlformats.org/officeDocument/2006/relationships/oleObject" Target="../embeddings/oleObject389.bin"/><Relationship Id="rId15" Type="http://schemas.openxmlformats.org/officeDocument/2006/relationships/oleObject" Target="../embeddings/oleObject394.bin"/><Relationship Id="rId10" Type="http://schemas.openxmlformats.org/officeDocument/2006/relationships/image" Target="../media/image353.wmf"/><Relationship Id="rId19" Type="http://schemas.openxmlformats.org/officeDocument/2006/relationships/image" Target="../media/image357.wmf"/><Relationship Id="rId4" Type="http://schemas.openxmlformats.org/officeDocument/2006/relationships/image" Target="../media/image350.wmf"/><Relationship Id="rId9" Type="http://schemas.openxmlformats.org/officeDocument/2006/relationships/oleObject" Target="../embeddings/oleObject391.bin"/><Relationship Id="rId14" Type="http://schemas.openxmlformats.org/officeDocument/2006/relationships/image" Target="../media/image355.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400.bin"/><Relationship Id="rId13" Type="http://schemas.openxmlformats.org/officeDocument/2006/relationships/image" Target="../media/image361.wmf"/><Relationship Id="rId3" Type="http://schemas.openxmlformats.org/officeDocument/2006/relationships/image" Target="../media/image363.png"/><Relationship Id="rId7" Type="http://schemas.openxmlformats.org/officeDocument/2006/relationships/image" Target="../media/image358.wmf"/><Relationship Id="rId12" Type="http://schemas.openxmlformats.org/officeDocument/2006/relationships/oleObject" Target="../embeddings/oleObject402.bin"/><Relationship Id="rId17" Type="http://schemas.openxmlformats.org/officeDocument/2006/relationships/image" Target="../media/image343.wmf"/><Relationship Id="rId2" Type="http://schemas.openxmlformats.org/officeDocument/2006/relationships/slideLayout" Target="../slideLayouts/slideLayout7.xml"/><Relationship Id="rId16" Type="http://schemas.openxmlformats.org/officeDocument/2006/relationships/oleObject" Target="../embeddings/oleObject404.bin"/><Relationship Id="rId1" Type="http://schemas.openxmlformats.org/officeDocument/2006/relationships/vmlDrawing" Target="../drawings/vmlDrawing42.vml"/><Relationship Id="rId6" Type="http://schemas.openxmlformats.org/officeDocument/2006/relationships/oleObject" Target="../embeddings/oleObject399.bin"/><Relationship Id="rId11" Type="http://schemas.openxmlformats.org/officeDocument/2006/relationships/image" Target="../media/image360.wmf"/><Relationship Id="rId5" Type="http://schemas.openxmlformats.org/officeDocument/2006/relationships/image" Target="../media/image330.wmf"/><Relationship Id="rId15" Type="http://schemas.openxmlformats.org/officeDocument/2006/relationships/image" Target="../media/image362.wmf"/><Relationship Id="rId10" Type="http://schemas.openxmlformats.org/officeDocument/2006/relationships/oleObject" Target="../embeddings/oleObject401.bin"/><Relationship Id="rId4" Type="http://schemas.openxmlformats.org/officeDocument/2006/relationships/oleObject" Target="../embeddings/oleObject398.bin"/><Relationship Id="rId9" Type="http://schemas.openxmlformats.org/officeDocument/2006/relationships/image" Target="../media/image359.wmf"/><Relationship Id="rId14" Type="http://schemas.openxmlformats.org/officeDocument/2006/relationships/oleObject" Target="../embeddings/oleObject403.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408.bin"/><Relationship Id="rId13" Type="http://schemas.openxmlformats.org/officeDocument/2006/relationships/image" Target="../media/image330.wmf"/><Relationship Id="rId18" Type="http://schemas.openxmlformats.org/officeDocument/2006/relationships/oleObject" Target="../embeddings/oleObject413.bin"/><Relationship Id="rId3" Type="http://schemas.openxmlformats.org/officeDocument/2006/relationships/oleObject" Target="../embeddings/oleObject405.bin"/><Relationship Id="rId21" Type="http://schemas.openxmlformats.org/officeDocument/2006/relationships/oleObject" Target="../embeddings/oleObject415.bin"/><Relationship Id="rId7" Type="http://schemas.openxmlformats.org/officeDocument/2006/relationships/image" Target="../media/image365.wmf"/><Relationship Id="rId12" Type="http://schemas.openxmlformats.org/officeDocument/2006/relationships/oleObject" Target="../embeddings/oleObject410.bin"/><Relationship Id="rId17" Type="http://schemas.openxmlformats.org/officeDocument/2006/relationships/image" Target="../media/image369.wmf"/><Relationship Id="rId25" Type="http://schemas.openxmlformats.org/officeDocument/2006/relationships/image" Target="../media/image372.wmf"/><Relationship Id="rId2" Type="http://schemas.openxmlformats.org/officeDocument/2006/relationships/slideLayout" Target="../slideLayouts/slideLayout7.xml"/><Relationship Id="rId16" Type="http://schemas.openxmlformats.org/officeDocument/2006/relationships/oleObject" Target="../embeddings/oleObject412.bin"/><Relationship Id="rId20" Type="http://schemas.openxmlformats.org/officeDocument/2006/relationships/image" Target="../media/image370.wmf"/><Relationship Id="rId1" Type="http://schemas.openxmlformats.org/officeDocument/2006/relationships/vmlDrawing" Target="../drawings/vmlDrawing43.vml"/><Relationship Id="rId6" Type="http://schemas.openxmlformats.org/officeDocument/2006/relationships/oleObject" Target="../embeddings/oleObject407.bin"/><Relationship Id="rId11" Type="http://schemas.openxmlformats.org/officeDocument/2006/relationships/image" Target="../media/image367.wmf"/><Relationship Id="rId24" Type="http://schemas.openxmlformats.org/officeDocument/2006/relationships/oleObject" Target="../embeddings/oleObject417.bin"/><Relationship Id="rId5" Type="http://schemas.openxmlformats.org/officeDocument/2006/relationships/oleObject" Target="../embeddings/oleObject406.bin"/><Relationship Id="rId15" Type="http://schemas.openxmlformats.org/officeDocument/2006/relationships/image" Target="../media/image368.wmf"/><Relationship Id="rId23" Type="http://schemas.openxmlformats.org/officeDocument/2006/relationships/image" Target="../media/image371.wmf"/><Relationship Id="rId10" Type="http://schemas.openxmlformats.org/officeDocument/2006/relationships/oleObject" Target="../embeddings/oleObject409.bin"/><Relationship Id="rId19" Type="http://schemas.openxmlformats.org/officeDocument/2006/relationships/oleObject" Target="../embeddings/oleObject414.bin"/><Relationship Id="rId4" Type="http://schemas.openxmlformats.org/officeDocument/2006/relationships/image" Target="../media/image364.wmf"/><Relationship Id="rId9" Type="http://schemas.openxmlformats.org/officeDocument/2006/relationships/image" Target="../media/image366.wmf"/><Relationship Id="rId14" Type="http://schemas.openxmlformats.org/officeDocument/2006/relationships/oleObject" Target="../embeddings/oleObject411.bin"/><Relationship Id="rId22" Type="http://schemas.openxmlformats.org/officeDocument/2006/relationships/oleObject" Target="../embeddings/oleObject416.bin"/></Relationships>
</file>

<file path=ppt/slides/_rels/slide58.xml.rels><?xml version="1.0" encoding="UTF-8" standalone="yes"?>
<Relationships xmlns="http://schemas.openxmlformats.org/package/2006/relationships"><Relationship Id="rId2" Type="http://schemas.openxmlformats.org/officeDocument/2006/relationships/image" Target="../media/image37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376.wmf"/><Relationship Id="rId13" Type="http://schemas.openxmlformats.org/officeDocument/2006/relationships/oleObject" Target="../embeddings/oleObject423.bin"/><Relationship Id="rId18" Type="http://schemas.openxmlformats.org/officeDocument/2006/relationships/image" Target="../media/image381.wmf"/><Relationship Id="rId26" Type="http://schemas.openxmlformats.org/officeDocument/2006/relationships/image" Target="../media/image376.png"/><Relationship Id="rId3" Type="http://schemas.openxmlformats.org/officeDocument/2006/relationships/oleObject" Target="../embeddings/oleObject418.bin"/><Relationship Id="rId21" Type="http://schemas.openxmlformats.org/officeDocument/2006/relationships/image" Target="../media/image382.wmf"/><Relationship Id="rId7" Type="http://schemas.openxmlformats.org/officeDocument/2006/relationships/oleObject" Target="../embeddings/oleObject420.bin"/><Relationship Id="rId12" Type="http://schemas.openxmlformats.org/officeDocument/2006/relationships/image" Target="../media/image378.wmf"/><Relationship Id="rId17" Type="http://schemas.openxmlformats.org/officeDocument/2006/relationships/oleObject" Target="../embeddings/oleObject425.bin"/><Relationship Id="rId25" Type="http://schemas.openxmlformats.org/officeDocument/2006/relationships/image" Target="../media/image375.png"/><Relationship Id="rId2" Type="http://schemas.openxmlformats.org/officeDocument/2006/relationships/slideLayout" Target="../slideLayouts/slideLayout7.xml"/><Relationship Id="rId16" Type="http://schemas.openxmlformats.org/officeDocument/2006/relationships/image" Target="../media/image380.wmf"/><Relationship Id="rId20" Type="http://schemas.openxmlformats.org/officeDocument/2006/relationships/oleObject" Target="../embeddings/oleObject427.bin"/><Relationship Id="rId1" Type="http://schemas.openxmlformats.org/officeDocument/2006/relationships/vmlDrawing" Target="../drawings/vmlDrawing44.vml"/><Relationship Id="rId6" Type="http://schemas.openxmlformats.org/officeDocument/2006/relationships/image" Target="../media/image375.wmf"/><Relationship Id="rId11" Type="http://schemas.openxmlformats.org/officeDocument/2006/relationships/oleObject" Target="../embeddings/oleObject422.bin"/><Relationship Id="rId5" Type="http://schemas.openxmlformats.org/officeDocument/2006/relationships/oleObject" Target="../embeddings/oleObject419.bin"/><Relationship Id="rId15" Type="http://schemas.openxmlformats.org/officeDocument/2006/relationships/oleObject" Target="../embeddings/oleObject424.bin"/><Relationship Id="rId23" Type="http://schemas.openxmlformats.org/officeDocument/2006/relationships/image" Target="../media/image383.wmf"/><Relationship Id="rId28" Type="http://schemas.openxmlformats.org/officeDocument/2006/relationships/image" Target="../media/image378.png"/><Relationship Id="rId10" Type="http://schemas.openxmlformats.org/officeDocument/2006/relationships/image" Target="../media/image377.wmf"/><Relationship Id="rId19" Type="http://schemas.openxmlformats.org/officeDocument/2006/relationships/oleObject" Target="../embeddings/oleObject426.bin"/><Relationship Id="rId4" Type="http://schemas.openxmlformats.org/officeDocument/2006/relationships/image" Target="../media/image374.wmf"/><Relationship Id="rId9" Type="http://schemas.openxmlformats.org/officeDocument/2006/relationships/oleObject" Target="../embeddings/oleObject421.bin"/><Relationship Id="rId14" Type="http://schemas.openxmlformats.org/officeDocument/2006/relationships/image" Target="../media/image379.wmf"/><Relationship Id="rId22" Type="http://schemas.openxmlformats.org/officeDocument/2006/relationships/oleObject" Target="../embeddings/oleObject428.bin"/><Relationship Id="rId27" Type="http://schemas.openxmlformats.org/officeDocument/2006/relationships/image" Target="../media/image37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29.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378.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386.wmf"/><Relationship Id="rId3" Type="http://schemas.openxmlformats.org/officeDocument/2006/relationships/oleObject" Target="../embeddings/oleObject430.bin"/><Relationship Id="rId7" Type="http://schemas.openxmlformats.org/officeDocument/2006/relationships/oleObject" Target="../embeddings/oleObject432.bin"/><Relationship Id="rId12" Type="http://schemas.openxmlformats.org/officeDocument/2006/relationships/image" Target="../media/image388.wmf"/><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385.wmf"/><Relationship Id="rId11" Type="http://schemas.openxmlformats.org/officeDocument/2006/relationships/oleObject" Target="../embeddings/oleObject434.bin"/><Relationship Id="rId5" Type="http://schemas.openxmlformats.org/officeDocument/2006/relationships/oleObject" Target="../embeddings/oleObject431.bin"/><Relationship Id="rId10" Type="http://schemas.openxmlformats.org/officeDocument/2006/relationships/image" Target="../media/image387.wmf"/><Relationship Id="rId4" Type="http://schemas.openxmlformats.org/officeDocument/2006/relationships/image" Target="../media/image384.wmf"/><Relationship Id="rId9" Type="http://schemas.openxmlformats.org/officeDocument/2006/relationships/oleObject" Target="../embeddings/oleObject433.bin"/></Relationships>
</file>

<file path=ppt/slides/_rels/slide63.xml.rels><?xml version="1.0" encoding="UTF-8" standalone="yes"?>
<Relationships xmlns="http://schemas.openxmlformats.org/package/2006/relationships"><Relationship Id="rId8" Type="http://schemas.openxmlformats.org/officeDocument/2006/relationships/image" Target="../media/image391.wmf"/><Relationship Id="rId13" Type="http://schemas.openxmlformats.org/officeDocument/2006/relationships/oleObject" Target="../embeddings/oleObject440.bin"/><Relationship Id="rId18" Type="http://schemas.openxmlformats.org/officeDocument/2006/relationships/image" Target="../media/image396.wmf"/><Relationship Id="rId26" Type="http://schemas.openxmlformats.org/officeDocument/2006/relationships/image" Target="../media/image400.wmf"/><Relationship Id="rId3" Type="http://schemas.openxmlformats.org/officeDocument/2006/relationships/oleObject" Target="../embeddings/oleObject435.bin"/><Relationship Id="rId21" Type="http://schemas.openxmlformats.org/officeDocument/2006/relationships/oleObject" Target="../embeddings/oleObject444.bin"/><Relationship Id="rId7" Type="http://schemas.openxmlformats.org/officeDocument/2006/relationships/oleObject" Target="../embeddings/oleObject437.bin"/><Relationship Id="rId12" Type="http://schemas.openxmlformats.org/officeDocument/2006/relationships/image" Target="../media/image393.wmf"/><Relationship Id="rId17" Type="http://schemas.openxmlformats.org/officeDocument/2006/relationships/oleObject" Target="../embeddings/oleObject442.bin"/><Relationship Id="rId25" Type="http://schemas.openxmlformats.org/officeDocument/2006/relationships/oleObject" Target="../embeddings/oleObject446.bin"/><Relationship Id="rId2" Type="http://schemas.openxmlformats.org/officeDocument/2006/relationships/slideLayout" Target="../slideLayouts/slideLayout7.xml"/><Relationship Id="rId16" Type="http://schemas.openxmlformats.org/officeDocument/2006/relationships/image" Target="../media/image395.wmf"/><Relationship Id="rId20" Type="http://schemas.openxmlformats.org/officeDocument/2006/relationships/image" Target="../media/image397.wmf"/><Relationship Id="rId1" Type="http://schemas.openxmlformats.org/officeDocument/2006/relationships/vmlDrawing" Target="../drawings/vmlDrawing47.vml"/><Relationship Id="rId6" Type="http://schemas.openxmlformats.org/officeDocument/2006/relationships/image" Target="../media/image390.wmf"/><Relationship Id="rId11" Type="http://schemas.openxmlformats.org/officeDocument/2006/relationships/oleObject" Target="../embeddings/oleObject439.bin"/><Relationship Id="rId24" Type="http://schemas.openxmlformats.org/officeDocument/2006/relationships/image" Target="../media/image399.wmf"/><Relationship Id="rId5" Type="http://schemas.openxmlformats.org/officeDocument/2006/relationships/oleObject" Target="../embeddings/oleObject436.bin"/><Relationship Id="rId15" Type="http://schemas.openxmlformats.org/officeDocument/2006/relationships/oleObject" Target="../embeddings/oleObject441.bin"/><Relationship Id="rId23" Type="http://schemas.openxmlformats.org/officeDocument/2006/relationships/oleObject" Target="../embeddings/oleObject445.bin"/><Relationship Id="rId10" Type="http://schemas.openxmlformats.org/officeDocument/2006/relationships/image" Target="../media/image392.wmf"/><Relationship Id="rId19" Type="http://schemas.openxmlformats.org/officeDocument/2006/relationships/oleObject" Target="../embeddings/oleObject443.bin"/><Relationship Id="rId4" Type="http://schemas.openxmlformats.org/officeDocument/2006/relationships/image" Target="../media/image389.wmf"/><Relationship Id="rId9" Type="http://schemas.openxmlformats.org/officeDocument/2006/relationships/oleObject" Target="../embeddings/oleObject438.bin"/><Relationship Id="rId14" Type="http://schemas.openxmlformats.org/officeDocument/2006/relationships/image" Target="../media/image394.wmf"/><Relationship Id="rId22" Type="http://schemas.openxmlformats.org/officeDocument/2006/relationships/image" Target="../media/image398.wmf"/></Relationships>
</file>

<file path=ppt/slides/_rels/slide64.xml.rels><?xml version="1.0" encoding="UTF-8" standalone="yes"?>
<Relationships xmlns="http://schemas.openxmlformats.org/package/2006/relationships"><Relationship Id="rId8" Type="http://schemas.openxmlformats.org/officeDocument/2006/relationships/image" Target="../media/image403.wmf"/><Relationship Id="rId13" Type="http://schemas.openxmlformats.org/officeDocument/2006/relationships/oleObject" Target="../embeddings/oleObject452.bin"/><Relationship Id="rId18" Type="http://schemas.openxmlformats.org/officeDocument/2006/relationships/image" Target="../media/image408.wmf"/><Relationship Id="rId3" Type="http://schemas.openxmlformats.org/officeDocument/2006/relationships/oleObject" Target="../embeddings/oleObject447.bin"/><Relationship Id="rId21" Type="http://schemas.openxmlformats.org/officeDocument/2006/relationships/oleObject" Target="../embeddings/oleObject456.bin"/><Relationship Id="rId7" Type="http://schemas.openxmlformats.org/officeDocument/2006/relationships/oleObject" Target="../embeddings/oleObject449.bin"/><Relationship Id="rId12" Type="http://schemas.openxmlformats.org/officeDocument/2006/relationships/image" Target="../media/image405.wmf"/><Relationship Id="rId17" Type="http://schemas.openxmlformats.org/officeDocument/2006/relationships/oleObject" Target="../embeddings/oleObject454.bin"/><Relationship Id="rId2" Type="http://schemas.openxmlformats.org/officeDocument/2006/relationships/slideLayout" Target="../slideLayouts/slideLayout7.xml"/><Relationship Id="rId16" Type="http://schemas.openxmlformats.org/officeDocument/2006/relationships/image" Target="../media/image407.wmf"/><Relationship Id="rId20" Type="http://schemas.openxmlformats.org/officeDocument/2006/relationships/image" Target="../media/image409.wmf"/><Relationship Id="rId1" Type="http://schemas.openxmlformats.org/officeDocument/2006/relationships/vmlDrawing" Target="../drawings/vmlDrawing48.vml"/><Relationship Id="rId6" Type="http://schemas.openxmlformats.org/officeDocument/2006/relationships/image" Target="../media/image402.wmf"/><Relationship Id="rId11" Type="http://schemas.openxmlformats.org/officeDocument/2006/relationships/oleObject" Target="../embeddings/oleObject451.bin"/><Relationship Id="rId5" Type="http://schemas.openxmlformats.org/officeDocument/2006/relationships/oleObject" Target="../embeddings/oleObject448.bin"/><Relationship Id="rId15" Type="http://schemas.openxmlformats.org/officeDocument/2006/relationships/oleObject" Target="../embeddings/oleObject453.bin"/><Relationship Id="rId10" Type="http://schemas.openxmlformats.org/officeDocument/2006/relationships/image" Target="../media/image404.wmf"/><Relationship Id="rId19" Type="http://schemas.openxmlformats.org/officeDocument/2006/relationships/oleObject" Target="../embeddings/oleObject455.bin"/><Relationship Id="rId4" Type="http://schemas.openxmlformats.org/officeDocument/2006/relationships/image" Target="../media/image401.wmf"/><Relationship Id="rId9" Type="http://schemas.openxmlformats.org/officeDocument/2006/relationships/oleObject" Target="../embeddings/oleObject450.bin"/><Relationship Id="rId14" Type="http://schemas.openxmlformats.org/officeDocument/2006/relationships/image" Target="../media/image406.wmf"/><Relationship Id="rId22" Type="http://schemas.openxmlformats.org/officeDocument/2006/relationships/image" Target="../media/image410.wmf"/></Relationships>
</file>

<file path=ppt/slides/_rels/slide65.xml.rels><?xml version="1.0" encoding="UTF-8" standalone="yes"?>
<Relationships xmlns="http://schemas.openxmlformats.org/package/2006/relationships"><Relationship Id="rId8" Type="http://schemas.openxmlformats.org/officeDocument/2006/relationships/image" Target="../media/image413.wmf"/><Relationship Id="rId3" Type="http://schemas.openxmlformats.org/officeDocument/2006/relationships/oleObject" Target="../embeddings/oleObject457.bin"/><Relationship Id="rId7" Type="http://schemas.openxmlformats.org/officeDocument/2006/relationships/oleObject" Target="../embeddings/oleObject459.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412.wmf"/><Relationship Id="rId5" Type="http://schemas.openxmlformats.org/officeDocument/2006/relationships/oleObject" Target="../embeddings/oleObject458.bin"/><Relationship Id="rId10" Type="http://schemas.openxmlformats.org/officeDocument/2006/relationships/image" Target="../media/image414.wmf"/><Relationship Id="rId4" Type="http://schemas.openxmlformats.org/officeDocument/2006/relationships/image" Target="../media/image411.wmf"/><Relationship Id="rId9" Type="http://schemas.openxmlformats.org/officeDocument/2006/relationships/oleObject" Target="../embeddings/oleObject460.bin"/></Relationships>
</file>

<file path=ppt/slides/_rels/slide66.xml.rels><?xml version="1.0" encoding="UTF-8" standalone="yes"?>
<Relationships xmlns="http://schemas.openxmlformats.org/package/2006/relationships"><Relationship Id="rId8" Type="http://schemas.openxmlformats.org/officeDocument/2006/relationships/image" Target="../media/image417.wmf"/><Relationship Id="rId13" Type="http://schemas.openxmlformats.org/officeDocument/2006/relationships/oleObject" Target="../embeddings/oleObject466.bin"/><Relationship Id="rId18" Type="http://schemas.openxmlformats.org/officeDocument/2006/relationships/image" Target="../media/image422.wmf"/><Relationship Id="rId3" Type="http://schemas.openxmlformats.org/officeDocument/2006/relationships/oleObject" Target="../embeddings/oleObject461.bin"/><Relationship Id="rId7" Type="http://schemas.openxmlformats.org/officeDocument/2006/relationships/oleObject" Target="../embeddings/oleObject463.bin"/><Relationship Id="rId12" Type="http://schemas.openxmlformats.org/officeDocument/2006/relationships/image" Target="../media/image419.wmf"/><Relationship Id="rId17" Type="http://schemas.openxmlformats.org/officeDocument/2006/relationships/oleObject" Target="../embeddings/oleObject468.bin"/><Relationship Id="rId2" Type="http://schemas.openxmlformats.org/officeDocument/2006/relationships/slideLayout" Target="../slideLayouts/slideLayout7.xml"/><Relationship Id="rId16" Type="http://schemas.openxmlformats.org/officeDocument/2006/relationships/image" Target="../media/image421.wmf"/><Relationship Id="rId1" Type="http://schemas.openxmlformats.org/officeDocument/2006/relationships/vmlDrawing" Target="../drawings/vmlDrawing50.vml"/><Relationship Id="rId6" Type="http://schemas.openxmlformats.org/officeDocument/2006/relationships/image" Target="../media/image416.wmf"/><Relationship Id="rId11" Type="http://schemas.openxmlformats.org/officeDocument/2006/relationships/oleObject" Target="../embeddings/oleObject465.bin"/><Relationship Id="rId5" Type="http://schemas.openxmlformats.org/officeDocument/2006/relationships/oleObject" Target="../embeddings/oleObject462.bin"/><Relationship Id="rId15" Type="http://schemas.openxmlformats.org/officeDocument/2006/relationships/oleObject" Target="../embeddings/oleObject467.bin"/><Relationship Id="rId10" Type="http://schemas.openxmlformats.org/officeDocument/2006/relationships/image" Target="../media/image418.wmf"/><Relationship Id="rId4" Type="http://schemas.openxmlformats.org/officeDocument/2006/relationships/image" Target="../media/image415.wmf"/><Relationship Id="rId9" Type="http://schemas.openxmlformats.org/officeDocument/2006/relationships/oleObject" Target="../embeddings/oleObject464.bin"/><Relationship Id="rId14" Type="http://schemas.openxmlformats.org/officeDocument/2006/relationships/image" Target="../media/image420.wmf"/></Relationships>
</file>

<file path=ppt/slides/_rels/slide67.xml.rels><?xml version="1.0" encoding="UTF-8" standalone="yes"?>
<Relationships xmlns="http://schemas.openxmlformats.org/package/2006/relationships"><Relationship Id="rId8" Type="http://schemas.openxmlformats.org/officeDocument/2006/relationships/image" Target="../media/image425.wmf"/><Relationship Id="rId3" Type="http://schemas.openxmlformats.org/officeDocument/2006/relationships/oleObject" Target="../embeddings/oleObject469.bin"/><Relationship Id="rId7" Type="http://schemas.openxmlformats.org/officeDocument/2006/relationships/oleObject" Target="../embeddings/oleObject471.bin"/><Relationship Id="rId12" Type="http://schemas.openxmlformats.org/officeDocument/2006/relationships/image" Target="../media/image427.wmf"/><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424.wmf"/><Relationship Id="rId11" Type="http://schemas.openxmlformats.org/officeDocument/2006/relationships/oleObject" Target="../embeddings/oleObject473.bin"/><Relationship Id="rId5" Type="http://schemas.openxmlformats.org/officeDocument/2006/relationships/oleObject" Target="../embeddings/oleObject470.bin"/><Relationship Id="rId10" Type="http://schemas.openxmlformats.org/officeDocument/2006/relationships/image" Target="../media/image426.wmf"/><Relationship Id="rId4" Type="http://schemas.openxmlformats.org/officeDocument/2006/relationships/image" Target="../media/image423.wmf"/><Relationship Id="rId9" Type="http://schemas.openxmlformats.org/officeDocument/2006/relationships/oleObject" Target="../embeddings/oleObject472.bin"/></Relationships>
</file>

<file path=ppt/slides/_rels/slide68.xml.rels><?xml version="1.0" encoding="UTF-8" standalone="yes"?>
<Relationships xmlns="http://schemas.openxmlformats.org/package/2006/relationships"><Relationship Id="rId8" Type="http://schemas.openxmlformats.org/officeDocument/2006/relationships/image" Target="../media/image430.wmf"/><Relationship Id="rId13" Type="http://schemas.openxmlformats.org/officeDocument/2006/relationships/oleObject" Target="../embeddings/oleObject479.bin"/><Relationship Id="rId18" Type="http://schemas.openxmlformats.org/officeDocument/2006/relationships/image" Target="../media/image435.wmf"/><Relationship Id="rId26" Type="http://schemas.openxmlformats.org/officeDocument/2006/relationships/oleObject" Target="../embeddings/oleObject486.bin"/><Relationship Id="rId3" Type="http://schemas.openxmlformats.org/officeDocument/2006/relationships/oleObject" Target="../embeddings/oleObject474.bin"/><Relationship Id="rId21" Type="http://schemas.openxmlformats.org/officeDocument/2006/relationships/oleObject" Target="../embeddings/oleObject483.bin"/><Relationship Id="rId7" Type="http://schemas.openxmlformats.org/officeDocument/2006/relationships/oleObject" Target="../embeddings/oleObject476.bin"/><Relationship Id="rId12" Type="http://schemas.openxmlformats.org/officeDocument/2006/relationships/image" Target="../media/image432.wmf"/><Relationship Id="rId17" Type="http://schemas.openxmlformats.org/officeDocument/2006/relationships/oleObject" Target="../embeddings/oleObject481.bin"/><Relationship Id="rId25" Type="http://schemas.openxmlformats.org/officeDocument/2006/relationships/oleObject" Target="../embeddings/oleObject485.bin"/><Relationship Id="rId2" Type="http://schemas.openxmlformats.org/officeDocument/2006/relationships/slideLayout" Target="../slideLayouts/slideLayout7.xml"/><Relationship Id="rId16" Type="http://schemas.openxmlformats.org/officeDocument/2006/relationships/image" Target="../media/image434.wmf"/><Relationship Id="rId20" Type="http://schemas.openxmlformats.org/officeDocument/2006/relationships/image" Target="../media/image436.wmf"/><Relationship Id="rId1" Type="http://schemas.openxmlformats.org/officeDocument/2006/relationships/vmlDrawing" Target="../drawings/vmlDrawing52.vml"/><Relationship Id="rId6" Type="http://schemas.openxmlformats.org/officeDocument/2006/relationships/image" Target="../media/image429.wmf"/><Relationship Id="rId11" Type="http://schemas.openxmlformats.org/officeDocument/2006/relationships/oleObject" Target="../embeddings/oleObject478.bin"/><Relationship Id="rId24" Type="http://schemas.openxmlformats.org/officeDocument/2006/relationships/image" Target="../media/image438.wmf"/><Relationship Id="rId5" Type="http://schemas.openxmlformats.org/officeDocument/2006/relationships/oleObject" Target="../embeddings/oleObject475.bin"/><Relationship Id="rId15" Type="http://schemas.openxmlformats.org/officeDocument/2006/relationships/oleObject" Target="../embeddings/oleObject480.bin"/><Relationship Id="rId23" Type="http://schemas.openxmlformats.org/officeDocument/2006/relationships/oleObject" Target="../embeddings/oleObject484.bin"/><Relationship Id="rId10" Type="http://schemas.openxmlformats.org/officeDocument/2006/relationships/image" Target="../media/image431.wmf"/><Relationship Id="rId19" Type="http://schemas.openxmlformats.org/officeDocument/2006/relationships/oleObject" Target="../embeddings/oleObject482.bin"/><Relationship Id="rId4" Type="http://schemas.openxmlformats.org/officeDocument/2006/relationships/image" Target="../media/image428.wmf"/><Relationship Id="rId9" Type="http://schemas.openxmlformats.org/officeDocument/2006/relationships/oleObject" Target="../embeddings/oleObject477.bin"/><Relationship Id="rId14" Type="http://schemas.openxmlformats.org/officeDocument/2006/relationships/image" Target="../media/image433.wmf"/><Relationship Id="rId22" Type="http://schemas.openxmlformats.org/officeDocument/2006/relationships/image" Target="../media/image437.wmf"/><Relationship Id="rId27" Type="http://schemas.openxmlformats.org/officeDocument/2006/relationships/image" Target="../media/image439.wmf"/></Relationships>
</file>

<file path=ppt/slides/_rels/slide69.xml.rels><?xml version="1.0" encoding="UTF-8" standalone="yes"?>
<Relationships xmlns="http://schemas.openxmlformats.org/package/2006/relationships"><Relationship Id="rId8" Type="http://schemas.openxmlformats.org/officeDocument/2006/relationships/image" Target="../media/image442.wmf"/><Relationship Id="rId13" Type="http://schemas.openxmlformats.org/officeDocument/2006/relationships/oleObject" Target="../embeddings/oleObject492.bin"/><Relationship Id="rId3" Type="http://schemas.openxmlformats.org/officeDocument/2006/relationships/oleObject" Target="../embeddings/oleObject487.bin"/><Relationship Id="rId7" Type="http://schemas.openxmlformats.org/officeDocument/2006/relationships/oleObject" Target="../embeddings/oleObject489.bin"/><Relationship Id="rId12" Type="http://schemas.openxmlformats.org/officeDocument/2006/relationships/image" Target="../media/image443.wmf"/><Relationship Id="rId17" Type="http://schemas.openxmlformats.org/officeDocument/2006/relationships/image" Target="../media/image445.wmf"/><Relationship Id="rId2" Type="http://schemas.openxmlformats.org/officeDocument/2006/relationships/slideLayout" Target="../slideLayouts/slideLayout7.xml"/><Relationship Id="rId16" Type="http://schemas.openxmlformats.org/officeDocument/2006/relationships/oleObject" Target="../embeddings/oleObject494.bin"/><Relationship Id="rId1" Type="http://schemas.openxmlformats.org/officeDocument/2006/relationships/vmlDrawing" Target="../drawings/vmlDrawing53.vml"/><Relationship Id="rId6" Type="http://schemas.openxmlformats.org/officeDocument/2006/relationships/image" Target="../media/image441.wmf"/><Relationship Id="rId11" Type="http://schemas.openxmlformats.org/officeDocument/2006/relationships/oleObject" Target="../embeddings/oleObject491.bin"/><Relationship Id="rId5" Type="http://schemas.openxmlformats.org/officeDocument/2006/relationships/oleObject" Target="../embeddings/oleObject488.bin"/><Relationship Id="rId15" Type="http://schemas.openxmlformats.org/officeDocument/2006/relationships/image" Target="../media/image444.wmf"/><Relationship Id="rId10" Type="http://schemas.openxmlformats.org/officeDocument/2006/relationships/image" Target="../media/image435.wmf"/><Relationship Id="rId4" Type="http://schemas.openxmlformats.org/officeDocument/2006/relationships/image" Target="../media/image440.wmf"/><Relationship Id="rId9" Type="http://schemas.openxmlformats.org/officeDocument/2006/relationships/oleObject" Target="../embeddings/oleObject490.bin"/><Relationship Id="rId14" Type="http://schemas.openxmlformats.org/officeDocument/2006/relationships/oleObject" Target="../embeddings/oleObject493.bin"/></Relationships>
</file>

<file path=ppt/slides/_rels/slide7.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7.bin"/><Relationship Id="rId18" Type="http://schemas.openxmlformats.org/officeDocument/2006/relationships/image" Target="../media/image9.pn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6.wmf"/><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8.wmf"/><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5.bin"/><Relationship Id="rId14" Type="http://schemas.openxmlformats.org/officeDocument/2006/relationships/image" Target="../media/image7.wmf"/></Relationships>
</file>

<file path=ppt/slides/_rels/slide70.xml.rels><?xml version="1.0" encoding="UTF-8" standalone="yes"?>
<Relationships xmlns="http://schemas.openxmlformats.org/package/2006/relationships"><Relationship Id="rId8" Type="http://schemas.openxmlformats.org/officeDocument/2006/relationships/image" Target="../media/image448.wmf"/><Relationship Id="rId13" Type="http://schemas.openxmlformats.org/officeDocument/2006/relationships/oleObject" Target="../embeddings/oleObject500.bin"/><Relationship Id="rId18" Type="http://schemas.openxmlformats.org/officeDocument/2006/relationships/oleObject" Target="../embeddings/oleObject503.bin"/><Relationship Id="rId3" Type="http://schemas.openxmlformats.org/officeDocument/2006/relationships/oleObject" Target="../embeddings/oleObject495.bin"/><Relationship Id="rId7" Type="http://schemas.openxmlformats.org/officeDocument/2006/relationships/oleObject" Target="../embeddings/oleObject497.bin"/><Relationship Id="rId12" Type="http://schemas.openxmlformats.org/officeDocument/2006/relationships/image" Target="../media/image354.wmf"/><Relationship Id="rId17" Type="http://schemas.openxmlformats.org/officeDocument/2006/relationships/image" Target="../media/image451.wmf"/><Relationship Id="rId2" Type="http://schemas.openxmlformats.org/officeDocument/2006/relationships/slideLayout" Target="../slideLayouts/slideLayout7.xml"/><Relationship Id="rId16" Type="http://schemas.openxmlformats.org/officeDocument/2006/relationships/oleObject" Target="../embeddings/oleObject502.bin"/><Relationship Id="rId1" Type="http://schemas.openxmlformats.org/officeDocument/2006/relationships/vmlDrawing" Target="../drawings/vmlDrawing54.vml"/><Relationship Id="rId6" Type="http://schemas.openxmlformats.org/officeDocument/2006/relationships/image" Target="../media/image447.wmf"/><Relationship Id="rId11" Type="http://schemas.openxmlformats.org/officeDocument/2006/relationships/oleObject" Target="../embeddings/oleObject499.bin"/><Relationship Id="rId5" Type="http://schemas.openxmlformats.org/officeDocument/2006/relationships/oleObject" Target="../embeddings/oleObject496.bin"/><Relationship Id="rId15" Type="http://schemas.openxmlformats.org/officeDocument/2006/relationships/oleObject" Target="../embeddings/oleObject501.bin"/><Relationship Id="rId10" Type="http://schemas.openxmlformats.org/officeDocument/2006/relationships/image" Target="../media/image449.wmf"/><Relationship Id="rId19" Type="http://schemas.openxmlformats.org/officeDocument/2006/relationships/image" Target="../media/image452.wmf"/><Relationship Id="rId4" Type="http://schemas.openxmlformats.org/officeDocument/2006/relationships/image" Target="../media/image446.wmf"/><Relationship Id="rId9" Type="http://schemas.openxmlformats.org/officeDocument/2006/relationships/oleObject" Target="../embeddings/oleObject498.bin"/><Relationship Id="rId14" Type="http://schemas.openxmlformats.org/officeDocument/2006/relationships/image" Target="../media/image450.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5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506.bin"/><Relationship Id="rId13" Type="http://schemas.openxmlformats.org/officeDocument/2006/relationships/image" Target="../media/image458.wmf"/><Relationship Id="rId3" Type="http://schemas.openxmlformats.org/officeDocument/2006/relationships/image" Target="../media/image459.png"/><Relationship Id="rId7" Type="http://schemas.openxmlformats.org/officeDocument/2006/relationships/image" Target="../media/image455.wmf"/><Relationship Id="rId12" Type="http://schemas.openxmlformats.org/officeDocument/2006/relationships/oleObject" Target="../embeddings/oleObject508.bin"/><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oleObject" Target="../embeddings/oleObject505.bin"/><Relationship Id="rId11" Type="http://schemas.openxmlformats.org/officeDocument/2006/relationships/image" Target="../media/image457.wmf"/><Relationship Id="rId5" Type="http://schemas.openxmlformats.org/officeDocument/2006/relationships/image" Target="../media/image454.wmf"/><Relationship Id="rId10" Type="http://schemas.openxmlformats.org/officeDocument/2006/relationships/oleObject" Target="../embeddings/oleObject507.bin"/><Relationship Id="rId4" Type="http://schemas.openxmlformats.org/officeDocument/2006/relationships/oleObject" Target="../embeddings/oleObject504.bin"/><Relationship Id="rId9" Type="http://schemas.openxmlformats.org/officeDocument/2006/relationships/image" Target="../media/image456.wmf"/></Relationships>
</file>

<file path=ppt/slides/_rels/slide74.xml.rels><?xml version="1.0" encoding="UTF-8" standalone="yes"?>
<Relationships xmlns="http://schemas.openxmlformats.org/package/2006/relationships"><Relationship Id="rId8" Type="http://schemas.openxmlformats.org/officeDocument/2006/relationships/image" Target="../media/image462.wmf"/><Relationship Id="rId13" Type="http://schemas.openxmlformats.org/officeDocument/2006/relationships/oleObject" Target="../embeddings/oleObject514.bin"/><Relationship Id="rId3" Type="http://schemas.openxmlformats.org/officeDocument/2006/relationships/oleObject" Target="../embeddings/oleObject509.bin"/><Relationship Id="rId7" Type="http://schemas.openxmlformats.org/officeDocument/2006/relationships/oleObject" Target="../embeddings/oleObject511.bin"/><Relationship Id="rId12" Type="http://schemas.openxmlformats.org/officeDocument/2006/relationships/image" Target="../media/image464.wmf"/><Relationship Id="rId2" Type="http://schemas.openxmlformats.org/officeDocument/2006/relationships/slideLayout" Target="../slideLayouts/slideLayout7.xml"/><Relationship Id="rId16" Type="http://schemas.openxmlformats.org/officeDocument/2006/relationships/image" Target="../media/image466.wmf"/><Relationship Id="rId1" Type="http://schemas.openxmlformats.org/officeDocument/2006/relationships/vmlDrawing" Target="../drawings/vmlDrawing56.vml"/><Relationship Id="rId6" Type="http://schemas.openxmlformats.org/officeDocument/2006/relationships/image" Target="../media/image461.wmf"/><Relationship Id="rId11" Type="http://schemas.openxmlformats.org/officeDocument/2006/relationships/oleObject" Target="../embeddings/oleObject513.bin"/><Relationship Id="rId5" Type="http://schemas.openxmlformats.org/officeDocument/2006/relationships/oleObject" Target="../embeddings/oleObject510.bin"/><Relationship Id="rId15" Type="http://schemas.openxmlformats.org/officeDocument/2006/relationships/oleObject" Target="../embeddings/oleObject515.bin"/><Relationship Id="rId10" Type="http://schemas.openxmlformats.org/officeDocument/2006/relationships/image" Target="../media/image463.wmf"/><Relationship Id="rId4" Type="http://schemas.openxmlformats.org/officeDocument/2006/relationships/image" Target="../media/image460.wmf"/><Relationship Id="rId9" Type="http://schemas.openxmlformats.org/officeDocument/2006/relationships/oleObject" Target="../embeddings/oleObject512.bin"/><Relationship Id="rId14" Type="http://schemas.openxmlformats.org/officeDocument/2006/relationships/image" Target="../media/image465.wmf"/></Relationships>
</file>

<file path=ppt/slides/_rels/slide75.xml.rels><?xml version="1.0" encoding="UTF-8" standalone="yes"?>
<Relationships xmlns="http://schemas.openxmlformats.org/package/2006/relationships"><Relationship Id="rId8" Type="http://schemas.openxmlformats.org/officeDocument/2006/relationships/image" Target="../media/image469.wmf"/><Relationship Id="rId13" Type="http://schemas.openxmlformats.org/officeDocument/2006/relationships/image" Target="../media/image471.wmf"/><Relationship Id="rId3" Type="http://schemas.openxmlformats.org/officeDocument/2006/relationships/oleObject" Target="../embeddings/oleObject516.bin"/><Relationship Id="rId7" Type="http://schemas.openxmlformats.org/officeDocument/2006/relationships/oleObject" Target="../embeddings/oleObject518.bin"/><Relationship Id="rId12" Type="http://schemas.openxmlformats.org/officeDocument/2006/relationships/oleObject" Target="../embeddings/oleObject521.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468.wmf"/><Relationship Id="rId11" Type="http://schemas.openxmlformats.org/officeDocument/2006/relationships/image" Target="../media/image470.wmf"/><Relationship Id="rId5" Type="http://schemas.openxmlformats.org/officeDocument/2006/relationships/oleObject" Target="../embeddings/oleObject517.bin"/><Relationship Id="rId15" Type="http://schemas.openxmlformats.org/officeDocument/2006/relationships/image" Target="../media/image472.wmf"/><Relationship Id="rId10" Type="http://schemas.openxmlformats.org/officeDocument/2006/relationships/oleObject" Target="../embeddings/oleObject520.bin"/><Relationship Id="rId4" Type="http://schemas.openxmlformats.org/officeDocument/2006/relationships/image" Target="../media/image467.wmf"/><Relationship Id="rId9" Type="http://schemas.openxmlformats.org/officeDocument/2006/relationships/oleObject" Target="../embeddings/oleObject519.bin"/><Relationship Id="rId14" Type="http://schemas.openxmlformats.org/officeDocument/2006/relationships/oleObject" Target="../embeddings/oleObject522.bin"/></Relationships>
</file>

<file path=ppt/slides/_rels/slide76.xml.rels><?xml version="1.0" encoding="UTF-8" standalone="yes"?>
<Relationships xmlns="http://schemas.openxmlformats.org/package/2006/relationships"><Relationship Id="rId8" Type="http://schemas.openxmlformats.org/officeDocument/2006/relationships/image" Target="../media/image475.wmf"/><Relationship Id="rId13" Type="http://schemas.openxmlformats.org/officeDocument/2006/relationships/oleObject" Target="../embeddings/oleObject528.bin"/><Relationship Id="rId18" Type="http://schemas.openxmlformats.org/officeDocument/2006/relationships/image" Target="../media/image480.wmf"/><Relationship Id="rId3" Type="http://schemas.openxmlformats.org/officeDocument/2006/relationships/oleObject" Target="../embeddings/oleObject523.bin"/><Relationship Id="rId7" Type="http://schemas.openxmlformats.org/officeDocument/2006/relationships/oleObject" Target="../embeddings/oleObject525.bin"/><Relationship Id="rId12" Type="http://schemas.openxmlformats.org/officeDocument/2006/relationships/image" Target="../media/image477.wmf"/><Relationship Id="rId17" Type="http://schemas.openxmlformats.org/officeDocument/2006/relationships/oleObject" Target="../embeddings/oleObject530.bin"/><Relationship Id="rId2" Type="http://schemas.openxmlformats.org/officeDocument/2006/relationships/slideLayout" Target="../slideLayouts/slideLayout7.xml"/><Relationship Id="rId16" Type="http://schemas.openxmlformats.org/officeDocument/2006/relationships/image" Target="../media/image479.wmf"/><Relationship Id="rId20" Type="http://schemas.openxmlformats.org/officeDocument/2006/relationships/image" Target="../media/image481.wmf"/><Relationship Id="rId1" Type="http://schemas.openxmlformats.org/officeDocument/2006/relationships/vmlDrawing" Target="../drawings/vmlDrawing58.vml"/><Relationship Id="rId6" Type="http://schemas.openxmlformats.org/officeDocument/2006/relationships/image" Target="../media/image474.wmf"/><Relationship Id="rId11" Type="http://schemas.openxmlformats.org/officeDocument/2006/relationships/oleObject" Target="../embeddings/oleObject527.bin"/><Relationship Id="rId5" Type="http://schemas.openxmlformats.org/officeDocument/2006/relationships/oleObject" Target="../embeddings/oleObject524.bin"/><Relationship Id="rId15" Type="http://schemas.openxmlformats.org/officeDocument/2006/relationships/oleObject" Target="../embeddings/oleObject529.bin"/><Relationship Id="rId10" Type="http://schemas.openxmlformats.org/officeDocument/2006/relationships/image" Target="../media/image476.wmf"/><Relationship Id="rId19" Type="http://schemas.openxmlformats.org/officeDocument/2006/relationships/oleObject" Target="../embeddings/oleObject531.bin"/><Relationship Id="rId4" Type="http://schemas.openxmlformats.org/officeDocument/2006/relationships/image" Target="../media/image473.wmf"/><Relationship Id="rId9" Type="http://schemas.openxmlformats.org/officeDocument/2006/relationships/oleObject" Target="../embeddings/oleObject526.bin"/><Relationship Id="rId14" Type="http://schemas.openxmlformats.org/officeDocument/2006/relationships/image" Target="../media/image478.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535.bin"/><Relationship Id="rId13" Type="http://schemas.openxmlformats.org/officeDocument/2006/relationships/oleObject" Target="../embeddings/oleObject539.bin"/><Relationship Id="rId18" Type="http://schemas.openxmlformats.org/officeDocument/2006/relationships/image" Target="../media/image485.wmf"/><Relationship Id="rId26" Type="http://schemas.openxmlformats.org/officeDocument/2006/relationships/oleObject" Target="../embeddings/oleObject547.bin"/><Relationship Id="rId3" Type="http://schemas.openxmlformats.org/officeDocument/2006/relationships/oleObject" Target="../embeddings/oleObject532.bin"/><Relationship Id="rId21" Type="http://schemas.openxmlformats.org/officeDocument/2006/relationships/image" Target="../media/image486.wmf"/><Relationship Id="rId34" Type="http://schemas.openxmlformats.org/officeDocument/2006/relationships/image" Target="../media/image491.wmf"/><Relationship Id="rId7" Type="http://schemas.openxmlformats.org/officeDocument/2006/relationships/oleObject" Target="../embeddings/oleObject534.bin"/><Relationship Id="rId12" Type="http://schemas.openxmlformats.org/officeDocument/2006/relationships/image" Target="../media/image478.wmf"/><Relationship Id="rId17" Type="http://schemas.openxmlformats.org/officeDocument/2006/relationships/oleObject" Target="../embeddings/oleObject541.bin"/><Relationship Id="rId25" Type="http://schemas.openxmlformats.org/officeDocument/2006/relationships/oleObject" Target="../embeddings/oleObject546.bin"/><Relationship Id="rId33" Type="http://schemas.openxmlformats.org/officeDocument/2006/relationships/oleObject" Target="../embeddings/oleObject551.bin"/><Relationship Id="rId2" Type="http://schemas.openxmlformats.org/officeDocument/2006/relationships/slideLayout" Target="../slideLayouts/slideLayout7.xml"/><Relationship Id="rId16" Type="http://schemas.openxmlformats.org/officeDocument/2006/relationships/image" Target="../media/image484.wmf"/><Relationship Id="rId20" Type="http://schemas.openxmlformats.org/officeDocument/2006/relationships/oleObject" Target="../embeddings/oleObject543.bin"/><Relationship Id="rId29" Type="http://schemas.openxmlformats.org/officeDocument/2006/relationships/oleObject" Target="../embeddings/oleObject549.bin"/><Relationship Id="rId1" Type="http://schemas.openxmlformats.org/officeDocument/2006/relationships/vmlDrawing" Target="../drawings/vmlDrawing59.vml"/><Relationship Id="rId6" Type="http://schemas.openxmlformats.org/officeDocument/2006/relationships/image" Target="../media/image482.wmf"/><Relationship Id="rId11" Type="http://schemas.openxmlformats.org/officeDocument/2006/relationships/oleObject" Target="../embeddings/oleObject538.bin"/><Relationship Id="rId24" Type="http://schemas.openxmlformats.org/officeDocument/2006/relationships/oleObject" Target="../embeddings/oleObject545.bin"/><Relationship Id="rId32" Type="http://schemas.openxmlformats.org/officeDocument/2006/relationships/image" Target="../media/image490.wmf"/><Relationship Id="rId5" Type="http://schemas.openxmlformats.org/officeDocument/2006/relationships/oleObject" Target="../embeddings/oleObject533.bin"/><Relationship Id="rId15" Type="http://schemas.openxmlformats.org/officeDocument/2006/relationships/oleObject" Target="../embeddings/oleObject540.bin"/><Relationship Id="rId23" Type="http://schemas.openxmlformats.org/officeDocument/2006/relationships/image" Target="../media/image487.wmf"/><Relationship Id="rId28" Type="http://schemas.openxmlformats.org/officeDocument/2006/relationships/image" Target="../media/image488.wmf"/><Relationship Id="rId10" Type="http://schemas.openxmlformats.org/officeDocument/2006/relationships/oleObject" Target="../embeddings/oleObject537.bin"/><Relationship Id="rId19" Type="http://schemas.openxmlformats.org/officeDocument/2006/relationships/oleObject" Target="../embeddings/oleObject542.bin"/><Relationship Id="rId31" Type="http://schemas.openxmlformats.org/officeDocument/2006/relationships/oleObject" Target="../embeddings/oleObject550.bin"/><Relationship Id="rId4" Type="http://schemas.openxmlformats.org/officeDocument/2006/relationships/image" Target="../media/image467.wmf"/><Relationship Id="rId9" Type="http://schemas.openxmlformats.org/officeDocument/2006/relationships/oleObject" Target="../embeddings/oleObject536.bin"/><Relationship Id="rId14" Type="http://schemas.openxmlformats.org/officeDocument/2006/relationships/image" Target="../media/image483.wmf"/><Relationship Id="rId22" Type="http://schemas.openxmlformats.org/officeDocument/2006/relationships/oleObject" Target="../embeddings/oleObject544.bin"/><Relationship Id="rId27" Type="http://schemas.openxmlformats.org/officeDocument/2006/relationships/oleObject" Target="../embeddings/oleObject548.bin"/><Relationship Id="rId30" Type="http://schemas.openxmlformats.org/officeDocument/2006/relationships/image" Target="../media/image489.wmf"/></Relationships>
</file>

<file path=ppt/slides/_rels/slide78.xml.rels><?xml version="1.0" encoding="UTF-8" standalone="yes"?>
<Relationships xmlns="http://schemas.openxmlformats.org/package/2006/relationships"><Relationship Id="rId8" Type="http://schemas.openxmlformats.org/officeDocument/2006/relationships/image" Target="../media/image482.wmf"/><Relationship Id="rId13" Type="http://schemas.openxmlformats.org/officeDocument/2006/relationships/oleObject" Target="../embeddings/oleObject558.bin"/><Relationship Id="rId18" Type="http://schemas.openxmlformats.org/officeDocument/2006/relationships/image" Target="../media/image495.wmf"/><Relationship Id="rId3" Type="http://schemas.openxmlformats.org/officeDocument/2006/relationships/oleObject" Target="../embeddings/oleObject552.bin"/><Relationship Id="rId21" Type="http://schemas.openxmlformats.org/officeDocument/2006/relationships/oleObject" Target="../embeddings/oleObject563.bin"/><Relationship Id="rId7" Type="http://schemas.openxmlformats.org/officeDocument/2006/relationships/oleObject" Target="../embeddings/oleObject554.bin"/><Relationship Id="rId12" Type="http://schemas.openxmlformats.org/officeDocument/2006/relationships/oleObject" Target="../embeddings/oleObject557.bin"/><Relationship Id="rId17" Type="http://schemas.openxmlformats.org/officeDocument/2006/relationships/oleObject" Target="../embeddings/oleObject561.bin"/><Relationship Id="rId25" Type="http://schemas.openxmlformats.org/officeDocument/2006/relationships/oleObject" Target="../embeddings/oleObject566.bin"/><Relationship Id="rId2" Type="http://schemas.openxmlformats.org/officeDocument/2006/relationships/slideLayout" Target="../slideLayouts/slideLayout7.xml"/><Relationship Id="rId16" Type="http://schemas.openxmlformats.org/officeDocument/2006/relationships/oleObject" Target="../embeddings/oleObject560.bin"/><Relationship Id="rId20" Type="http://schemas.openxmlformats.org/officeDocument/2006/relationships/image" Target="../media/image496.wmf"/><Relationship Id="rId1" Type="http://schemas.openxmlformats.org/officeDocument/2006/relationships/vmlDrawing" Target="../drawings/vmlDrawing60.vml"/><Relationship Id="rId6" Type="http://schemas.openxmlformats.org/officeDocument/2006/relationships/image" Target="../media/image467.wmf"/><Relationship Id="rId11" Type="http://schemas.openxmlformats.org/officeDocument/2006/relationships/image" Target="../media/image493.wmf"/><Relationship Id="rId24" Type="http://schemas.openxmlformats.org/officeDocument/2006/relationships/oleObject" Target="../embeddings/oleObject565.bin"/><Relationship Id="rId5" Type="http://schemas.openxmlformats.org/officeDocument/2006/relationships/oleObject" Target="../embeddings/oleObject553.bin"/><Relationship Id="rId15" Type="http://schemas.openxmlformats.org/officeDocument/2006/relationships/oleObject" Target="../embeddings/oleObject559.bin"/><Relationship Id="rId23" Type="http://schemas.openxmlformats.org/officeDocument/2006/relationships/oleObject" Target="../embeddings/oleObject564.bin"/><Relationship Id="rId10" Type="http://schemas.openxmlformats.org/officeDocument/2006/relationships/oleObject" Target="../embeddings/oleObject556.bin"/><Relationship Id="rId19" Type="http://schemas.openxmlformats.org/officeDocument/2006/relationships/oleObject" Target="../embeddings/oleObject562.bin"/><Relationship Id="rId4" Type="http://schemas.openxmlformats.org/officeDocument/2006/relationships/image" Target="../media/image492.wmf"/><Relationship Id="rId9" Type="http://schemas.openxmlformats.org/officeDocument/2006/relationships/oleObject" Target="../embeddings/oleObject555.bin"/><Relationship Id="rId14" Type="http://schemas.openxmlformats.org/officeDocument/2006/relationships/image" Target="../media/image494.wmf"/><Relationship Id="rId22" Type="http://schemas.openxmlformats.org/officeDocument/2006/relationships/image" Target="../media/image497.wmf"/></Relationships>
</file>

<file path=ppt/slides/_rels/slide79.xml.rels><?xml version="1.0" encoding="UTF-8" standalone="yes"?>
<Relationships xmlns="http://schemas.openxmlformats.org/package/2006/relationships"><Relationship Id="rId8" Type="http://schemas.openxmlformats.org/officeDocument/2006/relationships/image" Target="../media/image500.wmf"/><Relationship Id="rId13" Type="http://schemas.openxmlformats.org/officeDocument/2006/relationships/oleObject" Target="../embeddings/oleObject572.bin"/><Relationship Id="rId18" Type="http://schemas.openxmlformats.org/officeDocument/2006/relationships/image" Target="../media/image505.wmf"/><Relationship Id="rId26" Type="http://schemas.openxmlformats.org/officeDocument/2006/relationships/image" Target="../media/image509.wmf"/><Relationship Id="rId3" Type="http://schemas.openxmlformats.org/officeDocument/2006/relationships/oleObject" Target="../embeddings/oleObject567.bin"/><Relationship Id="rId21" Type="http://schemas.openxmlformats.org/officeDocument/2006/relationships/oleObject" Target="../embeddings/oleObject576.bin"/><Relationship Id="rId7" Type="http://schemas.openxmlformats.org/officeDocument/2006/relationships/oleObject" Target="../embeddings/oleObject569.bin"/><Relationship Id="rId12" Type="http://schemas.openxmlformats.org/officeDocument/2006/relationships/image" Target="../media/image502.wmf"/><Relationship Id="rId17" Type="http://schemas.openxmlformats.org/officeDocument/2006/relationships/oleObject" Target="../embeddings/oleObject574.bin"/><Relationship Id="rId25" Type="http://schemas.openxmlformats.org/officeDocument/2006/relationships/oleObject" Target="../embeddings/oleObject578.bin"/><Relationship Id="rId2" Type="http://schemas.openxmlformats.org/officeDocument/2006/relationships/slideLayout" Target="../slideLayouts/slideLayout7.xml"/><Relationship Id="rId16" Type="http://schemas.openxmlformats.org/officeDocument/2006/relationships/image" Target="../media/image504.wmf"/><Relationship Id="rId20" Type="http://schemas.openxmlformats.org/officeDocument/2006/relationships/image" Target="../media/image506.wmf"/><Relationship Id="rId29" Type="http://schemas.openxmlformats.org/officeDocument/2006/relationships/oleObject" Target="../embeddings/oleObject580.bin"/><Relationship Id="rId1" Type="http://schemas.openxmlformats.org/officeDocument/2006/relationships/vmlDrawing" Target="../drawings/vmlDrawing61.vml"/><Relationship Id="rId6" Type="http://schemas.openxmlformats.org/officeDocument/2006/relationships/image" Target="../media/image499.wmf"/><Relationship Id="rId11" Type="http://schemas.openxmlformats.org/officeDocument/2006/relationships/oleObject" Target="../embeddings/oleObject571.bin"/><Relationship Id="rId24" Type="http://schemas.openxmlformats.org/officeDocument/2006/relationships/image" Target="../media/image508.wmf"/><Relationship Id="rId5" Type="http://schemas.openxmlformats.org/officeDocument/2006/relationships/oleObject" Target="../embeddings/oleObject568.bin"/><Relationship Id="rId15" Type="http://schemas.openxmlformats.org/officeDocument/2006/relationships/oleObject" Target="../embeddings/oleObject573.bin"/><Relationship Id="rId23" Type="http://schemas.openxmlformats.org/officeDocument/2006/relationships/oleObject" Target="../embeddings/oleObject577.bin"/><Relationship Id="rId28" Type="http://schemas.openxmlformats.org/officeDocument/2006/relationships/image" Target="../media/image510.wmf"/><Relationship Id="rId10" Type="http://schemas.openxmlformats.org/officeDocument/2006/relationships/image" Target="../media/image501.wmf"/><Relationship Id="rId19" Type="http://schemas.openxmlformats.org/officeDocument/2006/relationships/oleObject" Target="../embeddings/oleObject575.bin"/><Relationship Id="rId4" Type="http://schemas.openxmlformats.org/officeDocument/2006/relationships/image" Target="../media/image498.wmf"/><Relationship Id="rId9" Type="http://schemas.openxmlformats.org/officeDocument/2006/relationships/oleObject" Target="../embeddings/oleObject570.bin"/><Relationship Id="rId14" Type="http://schemas.openxmlformats.org/officeDocument/2006/relationships/image" Target="../media/image503.wmf"/><Relationship Id="rId22" Type="http://schemas.openxmlformats.org/officeDocument/2006/relationships/image" Target="../media/image507.wmf"/><Relationship Id="rId27" Type="http://schemas.openxmlformats.org/officeDocument/2006/relationships/oleObject" Target="../embeddings/oleObject579.bin"/><Relationship Id="rId30" Type="http://schemas.openxmlformats.org/officeDocument/2006/relationships/image" Target="../media/image511.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5.bin"/><Relationship Id="rId1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4.wmf"/><Relationship Id="rId17"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image" Target="../media/image10.wmf"/><Relationship Id="rId9" Type="http://schemas.openxmlformats.org/officeDocument/2006/relationships/oleObject" Target="../embeddings/oleObject13.bin"/><Relationship Id="rId14" Type="http://schemas.openxmlformats.org/officeDocument/2006/relationships/image" Target="../media/image15.wmf"/></Relationships>
</file>

<file path=ppt/slides/_rels/slide80.xml.rels><?xml version="1.0" encoding="UTF-8" standalone="yes"?>
<Relationships xmlns="http://schemas.openxmlformats.org/package/2006/relationships"><Relationship Id="rId8" Type="http://schemas.openxmlformats.org/officeDocument/2006/relationships/image" Target="../media/image514.wmf"/><Relationship Id="rId3" Type="http://schemas.openxmlformats.org/officeDocument/2006/relationships/oleObject" Target="../embeddings/oleObject581.bin"/><Relationship Id="rId7" Type="http://schemas.openxmlformats.org/officeDocument/2006/relationships/oleObject" Target="../embeddings/oleObject583.bin"/><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513.wmf"/><Relationship Id="rId5" Type="http://schemas.openxmlformats.org/officeDocument/2006/relationships/oleObject" Target="../embeddings/oleObject582.bin"/><Relationship Id="rId10" Type="http://schemas.openxmlformats.org/officeDocument/2006/relationships/image" Target="../media/image515.wmf"/><Relationship Id="rId4" Type="http://schemas.openxmlformats.org/officeDocument/2006/relationships/image" Target="../media/image512.wmf"/><Relationship Id="rId9" Type="http://schemas.openxmlformats.org/officeDocument/2006/relationships/oleObject" Target="../embeddings/oleObject584.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image" Target="../media/image518.wmf"/><Relationship Id="rId13" Type="http://schemas.openxmlformats.org/officeDocument/2006/relationships/image" Target="../media/image482.wmf"/><Relationship Id="rId18" Type="http://schemas.openxmlformats.org/officeDocument/2006/relationships/oleObject" Target="../embeddings/oleObject593.bin"/><Relationship Id="rId26" Type="http://schemas.openxmlformats.org/officeDocument/2006/relationships/oleObject" Target="../embeddings/oleObject597.bin"/><Relationship Id="rId3" Type="http://schemas.openxmlformats.org/officeDocument/2006/relationships/oleObject" Target="../embeddings/oleObject585.bin"/><Relationship Id="rId21" Type="http://schemas.openxmlformats.org/officeDocument/2006/relationships/image" Target="../media/image522.wmf"/><Relationship Id="rId7" Type="http://schemas.openxmlformats.org/officeDocument/2006/relationships/oleObject" Target="../embeddings/oleObject587.bin"/><Relationship Id="rId12" Type="http://schemas.openxmlformats.org/officeDocument/2006/relationships/oleObject" Target="../embeddings/oleObject590.bin"/><Relationship Id="rId17" Type="http://schemas.openxmlformats.org/officeDocument/2006/relationships/image" Target="../media/image520.wmf"/><Relationship Id="rId25" Type="http://schemas.openxmlformats.org/officeDocument/2006/relationships/image" Target="../media/image524.wmf"/><Relationship Id="rId2" Type="http://schemas.openxmlformats.org/officeDocument/2006/relationships/slideLayout" Target="../slideLayouts/slideLayout7.xml"/><Relationship Id="rId16" Type="http://schemas.openxmlformats.org/officeDocument/2006/relationships/oleObject" Target="../embeddings/oleObject592.bin"/><Relationship Id="rId20" Type="http://schemas.openxmlformats.org/officeDocument/2006/relationships/oleObject" Target="../embeddings/oleObject594.bin"/><Relationship Id="rId1" Type="http://schemas.openxmlformats.org/officeDocument/2006/relationships/vmlDrawing" Target="../drawings/vmlDrawing63.vml"/><Relationship Id="rId6" Type="http://schemas.openxmlformats.org/officeDocument/2006/relationships/image" Target="../media/image517.wmf"/><Relationship Id="rId11" Type="http://schemas.openxmlformats.org/officeDocument/2006/relationships/oleObject" Target="../embeddings/oleObject589.bin"/><Relationship Id="rId24" Type="http://schemas.openxmlformats.org/officeDocument/2006/relationships/oleObject" Target="../embeddings/oleObject596.bin"/><Relationship Id="rId5" Type="http://schemas.openxmlformats.org/officeDocument/2006/relationships/oleObject" Target="../embeddings/oleObject586.bin"/><Relationship Id="rId15" Type="http://schemas.openxmlformats.org/officeDocument/2006/relationships/image" Target="../media/image519.wmf"/><Relationship Id="rId23" Type="http://schemas.openxmlformats.org/officeDocument/2006/relationships/image" Target="../media/image523.wmf"/><Relationship Id="rId10" Type="http://schemas.openxmlformats.org/officeDocument/2006/relationships/image" Target="../media/image492.wmf"/><Relationship Id="rId19" Type="http://schemas.openxmlformats.org/officeDocument/2006/relationships/image" Target="../media/image521.wmf"/><Relationship Id="rId4" Type="http://schemas.openxmlformats.org/officeDocument/2006/relationships/image" Target="../media/image516.wmf"/><Relationship Id="rId9" Type="http://schemas.openxmlformats.org/officeDocument/2006/relationships/oleObject" Target="../embeddings/oleObject588.bin"/><Relationship Id="rId14" Type="http://schemas.openxmlformats.org/officeDocument/2006/relationships/oleObject" Target="../embeddings/oleObject591.bin"/><Relationship Id="rId22" Type="http://schemas.openxmlformats.org/officeDocument/2006/relationships/oleObject" Target="../embeddings/oleObject595.bin"/><Relationship Id="rId27" Type="http://schemas.openxmlformats.org/officeDocument/2006/relationships/oleObject" Target="../embeddings/oleObject598.bin"/></Relationships>
</file>

<file path=ppt/slides/_rels/slide84.xml.rels><?xml version="1.0" encoding="UTF-8" standalone="yes"?>
<Relationships xmlns="http://schemas.openxmlformats.org/package/2006/relationships"><Relationship Id="rId3" Type="http://schemas.openxmlformats.org/officeDocument/2006/relationships/image" Target="../media/image526.png"/><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525.wmf"/><Relationship Id="rId4" Type="http://schemas.openxmlformats.org/officeDocument/2006/relationships/oleObject" Target="../embeddings/oleObject599.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603.bin"/><Relationship Id="rId13" Type="http://schemas.openxmlformats.org/officeDocument/2006/relationships/oleObject" Target="../embeddings/oleObject606.bin"/><Relationship Id="rId18" Type="http://schemas.openxmlformats.org/officeDocument/2006/relationships/image" Target="../media/image532.wmf"/><Relationship Id="rId26" Type="http://schemas.openxmlformats.org/officeDocument/2006/relationships/image" Target="../media/image535.wmf"/><Relationship Id="rId3" Type="http://schemas.openxmlformats.org/officeDocument/2006/relationships/oleObject" Target="../embeddings/oleObject600.bin"/><Relationship Id="rId21" Type="http://schemas.openxmlformats.org/officeDocument/2006/relationships/oleObject" Target="../embeddings/oleObject611.bin"/><Relationship Id="rId7" Type="http://schemas.openxmlformats.org/officeDocument/2006/relationships/oleObject" Target="../embeddings/oleObject602.bin"/><Relationship Id="rId12" Type="http://schemas.openxmlformats.org/officeDocument/2006/relationships/oleObject" Target="../embeddings/oleObject605.bin"/><Relationship Id="rId17" Type="http://schemas.openxmlformats.org/officeDocument/2006/relationships/oleObject" Target="../embeddings/oleObject609.bin"/><Relationship Id="rId25" Type="http://schemas.openxmlformats.org/officeDocument/2006/relationships/oleObject" Target="../embeddings/oleObject614.bin"/><Relationship Id="rId33" Type="http://schemas.openxmlformats.org/officeDocument/2006/relationships/image" Target="../media/image538.wmf"/><Relationship Id="rId2" Type="http://schemas.openxmlformats.org/officeDocument/2006/relationships/slideLayout" Target="../slideLayouts/slideLayout7.xml"/><Relationship Id="rId16" Type="http://schemas.openxmlformats.org/officeDocument/2006/relationships/oleObject" Target="../embeddings/oleObject608.bin"/><Relationship Id="rId20" Type="http://schemas.openxmlformats.org/officeDocument/2006/relationships/image" Target="../media/image533.wmf"/><Relationship Id="rId29" Type="http://schemas.openxmlformats.org/officeDocument/2006/relationships/oleObject" Target="../embeddings/oleObject616.bin"/><Relationship Id="rId1" Type="http://schemas.openxmlformats.org/officeDocument/2006/relationships/vmlDrawing" Target="../drawings/vmlDrawing65.vml"/><Relationship Id="rId6" Type="http://schemas.openxmlformats.org/officeDocument/2006/relationships/image" Target="../media/image528.wmf"/><Relationship Id="rId11" Type="http://schemas.openxmlformats.org/officeDocument/2006/relationships/image" Target="../media/image530.wmf"/><Relationship Id="rId24" Type="http://schemas.openxmlformats.org/officeDocument/2006/relationships/oleObject" Target="../embeddings/oleObject613.bin"/><Relationship Id="rId32" Type="http://schemas.openxmlformats.org/officeDocument/2006/relationships/oleObject" Target="../embeddings/oleObject618.bin"/><Relationship Id="rId5" Type="http://schemas.openxmlformats.org/officeDocument/2006/relationships/oleObject" Target="../embeddings/oleObject601.bin"/><Relationship Id="rId15" Type="http://schemas.openxmlformats.org/officeDocument/2006/relationships/oleObject" Target="../embeddings/oleObject607.bin"/><Relationship Id="rId23" Type="http://schemas.openxmlformats.org/officeDocument/2006/relationships/oleObject" Target="../embeddings/oleObject612.bin"/><Relationship Id="rId28" Type="http://schemas.openxmlformats.org/officeDocument/2006/relationships/image" Target="../media/image536.wmf"/><Relationship Id="rId10" Type="http://schemas.openxmlformats.org/officeDocument/2006/relationships/oleObject" Target="../embeddings/oleObject604.bin"/><Relationship Id="rId19" Type="http://schemas.openxmlformats.org/officeDocument/2006/relationships/oleObject" Target="../embeddings/oleObject610.bin"/><Relationship Id="rId31" Type="http://schemas.openxmlformats.org/officeDocument/2006/relationships/image" Target="../media/image537.wmf"/><Relationship Id="rId4" Type="http://schemas.openxmlformats.org/officeDocument/2006/relationships/image" Target="../media/image527.wmf"/><Relationship Id="rId9" Type="http://schemas.openxmlformats.org/officeDocument/2006/relationships/image" Target="../media/image529.wmf"/><Relationship Id="rId14" Type="http://schemas.openxmlformats.org/officeDocument/2006/relationships/image" Target="../media/image531.wmf"/><Relationship Id="rId22" Type="http://schemas.openxmlformats.org/officeDocument/2006/relationships/image" Target="../media/image534.wmf"/><Relationship Id="rId27" Type="http://schemas.openxmlformats.org/officeDocument/2006/relationships/oleObject" Target="../embeddings/oleObject615.bin"/><Relationship Id="rId30" Type="http://schemas.openxmlformats.org/officeDocument/2006/relationships/oleObject" Target="../embeddings/oleObject617.bin"/></Relationships>
</file>

<file path=ppt/slides/_rels/slide86.xml.rels><?xml version="1.0" encoding="UTF-8" standalone="yes"?>
<Relationships xmlns="http://schemas.openxmlformats.org/package/2006/relationships"><Relationship Id="rId8" Type="http://schemas.openxmlformats.org/officeDocument/2006/relationships/image" Target="../media/image540.wmf"/><Relationship Id="rId13" Type="http://schemas.openxmlformats.org/officeDocument/2006/relationships/image" Target="../media/image542.wmf"/><Relationship Id="rId18" Type="http://schemas.openxmlformats.org/officeDocument/2006/relationships/oleObject" Target="../embeddings/oleObject627.bin"/><Relationship Id="rId26" Type="http://schemas.openxmlformats.org/officeDocument/2006/relationships/oleObject" Target="../embeddings/oleObject631.bin"/><Relationship Id="rId3" Type="http://schemas.openxmlformats.org/officeDocument/2006/relationships/oleObject" Target="../embeddings/oleObject619.bin"/><Relationship Id="rId21" Type="http://schemas.openxmlformats.org/officeDocument/2006/relationships/image" Target="../media/image546.wmf"/><Relationship Id="rId7" Type="http://schemas.openxmlformats.org/officeDocument/2006/relationships/oleObject" Target="../embeddings/oleObject621.bin"/><Relationship Id="rId12" Type="http://schemas.openxmlformats.org/officeDocument/2006/relationships/oleObject" Target="../embeddings/oleObject624.bin"/><Relationship Id="rId17" Type="http://schemas.openxmlformats.org/officeDocument/2006/relationships/image" Target="../media/image544.wmf"/><Relationship Id="rId25" Type="http://schemas.openxmlformats.org/officeDocument/2006/relationships/image" Target="../media/image548.wmf"/><Relationship Id="rId2" Type="http://schemas.openxmlformats.org/officeDocument/2006/relationships/slideLayout" Target="../slideLayouts/slideLayout7.xml"/><Relationship Id="rId16" Type="http://schemas.openxmlformats.org/officeDocument/2006/relationships/oleObject" Target="../embeddings/oleObject626.bin"/><Relationship Id="rId20" Type="http://schemas.openxmlformats.org/officeDocument/2006/relationships/oleObject" Target="../embeddings/oleObject628.bin"/><Relationship Id="rId1" Type="http://schemas.openxmlformats.org/officeDocument/2006/relationships/vmlDrawing" Target="../drawings/vmlDrawing66.vml"/><Relationship Id="rId6" Type="http://schemas.openxmlformats.org/officeDocument/2006/relationships/image" Target="../media/image529.wmf"/><Relationship Id="rId11" Type="http://schemas.openxmlformats.org/officeDocument/2006/relationships/image" Target="../media/image541.wmf"/><Relationship Id="rId24" Type="http://schemas.openxmlformats.org/officeDocument/2006/relationships/oleObject" Target="../embeddings/oleObject630.bin"/><Relationship Id="rId5" Type="http://schemas.openxmlformats.org/officeDocument/2006/relationships/oleObject" Target="../embeddings/oleObject620.bin"/><Relationship Id="rId15" Type="http://schemas.openxmlformats.org/officeDocument/2006/relationships/image" Target="../media/image543.wmf"/><Relationship Id="rId23" Type="http://schemas.openxmlformats.org/officeDocument/2006/relationships/image" Target="../media/image547.wmf"/><Relationship Id="rId10" Type="http://schemas.openxmlformats.org/officeDocument/2006/relationships/oleObject" Target="../embeddings/oleObject623.bin"/><Relationship Id="rId19" Type="http://schemas.openxmlformats.org/officeDocument/2006/relationships/image" Target="../media/image545.wmf"/><Relationship Id="rId4" Type="http://schemas.openxmlformats.org/officeDocument/2006/relationships/image" Target="../media/image539.wmf"/><Relationship Id="rId9" Type="http://schemas.openxmlformats.org/officeDocument/2006/relationships/oleObject" Target="../embeddings/oleObject622.bin"/><Relationship Id="rId14" Type="http://schemas.openxmlformats.org/officeDocument/2006/relationships/oleObject" Target="../embeddings/oleObject625.bin"/><Relationship Id="rId22" Type="http://schemas.openxmlformats.org/officeDocument/2006/relationships/oleObject" Target="../embeddings/oleObject629.bin"/><Relationship Id="rId27" Type="http://schemas.openxmlformats.org/officeDocument/2006/relationships/image" Target="../media/image549.wmf"/></Relationships>
</file>

<file path=ppt/slides/_rels/slide87.xml.rels><?xml version="1.0" encoding="UTF-8" standalone="yes"?>
<Relationships xmlns="http://schemas.openxmlformats.org/package/2006/relationships"><Relationship Id="rId8" Type="http://schemas.openxmlformats.org/officeDocument/2006/relationships/image" Target="../media/image552.wmf"/><Relationship Id="rId13" Type="http://schemas.openxmlformats.org/officeDocument/2006/relationships/oleObject" Target="../embeddings/oleObject637.bin"/><Relationship Id="rId18" Type="http://schemas.openxmlformats.org/officeDocument/2006/relationships/image" Target="../media/image556.wmf"/><Relationship Id="rId3" Type="http://schemas.openxmlformats.org/officeDocument/2006/relationships/oleObject" Target="../embeddings/oleObject632.bin"/><Relationship Id="rId21" Type="http://schemas.openxmlformats.org/officeDocument/2006/relationships/oleObject" Target="../embeddings/oleObject641.bin"/><Relationship Id="rId7" Type="http://schemas.openxmlformats.org/officeDocument/2006/relationships/oleObject" Target="../embeddings/oleObject634.bin"/><Relationship Id="rId12" Type="http://schemas.openxmlformats.org/officeDocument/2006/relationships/image" Target="../media/image554.wmf"/><Relationship Id="rId17" Type="http://schemas.openxmlformats.org/officeDocument/2006/relationships/oleObject" Target="../embeddings/oleObject639.bin"/><Relationship Id="rId2" Type="http://schemas.openxmlformats.org/officeDocument/2006/relationships/slideLayout" Target="../slideLayouts/slideLayout7.xml"/><Relationship Id="rId16" Type="http://schemas.openxmlformats.org/officeDocument/2006/relationships/image" Target="../media/image555.wmf"/><Relationship Id="rId20" Type="http://schemas.openxmlformats.org/officeDocument/2006/relationships/image" Target="../media/image557.wmf"/><Relationship Id="rId1" Type="http://schemas.openxmlformats.org/officeDocument/2006/relationships/vmlDrawing" Target="../drawings/vmlDrawing67.vml"/><Relationship Id="rId6" Type="http://schemas.openxmlformats.org/officeDocument/2006/relationships/image" Target="../media/image551.wmf"/><Relationship Id="rId11" Type="http://schemas.openxmlformats.org/officeDocument/2006/relationships/oleObject" Target="../embeddings/oleObject636.bin"/><Relationship Id="rId5" Type="http://schemas.openxmlformats.org/officeDocument/2006/relationships/oleObject" Target="../embeddings/oleObject633.bin"/><Relationship Id="rId15" Type="http://schemas.openxmlformats.org/officeDocument/2006/relationships/oleObject" Target="../embeddings/oleObject638.bin"/><Relationship Id="rId10" Type="http://schemas.openxmlformats.org/officeDocument/2006/relationships/image" Target="../media/image553.wmf"/><Relationship Id="rId19" Type="http://schemas.openxmlformats.org/officeDocument/2006/relationships/oleObject" Target="../embeddings/oleObject640.bin"/><Relationship Id="rId4" Type="http://schemas.openxmlformats.org/officeDocument/2006/relationships/image" Target="../media/image550.wmf"/><Relationship Id="rId9" Type="http://schemas.openxmlformats.org/officeDocument/2006/relationships/oleObject" Target="../embeddings/oleObject635.bin"/><Relationship Id="rId14" Type="http://schemas.openxmlformats.org/officeDocument/2006/relationships/image" Target="../media/image529.wmf"/><Relationship Id="rId22" Type="http://schemas.openxmlformats.org/officeDocument/2006/relationships/image" Target="../media/image558.w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644.bin"/><Relationship Id="rId3" Type="http://schemas.openxmlformats.org/officeDocument/2006/relationships/image" Target="../media/image563.jpeg"/><Relationship Id="rId7" Type="http://schemas.openxmlformats.org/officeDocument/2006/relationships/image" Target="../media/image560.wmf"/><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oleObject" Target="../embeddings/oleObject643.bin"/><Relationship Id="rId11" Type="http://schemas.openxmlformats.org/officeDocument/2006/relationships/image" Target="../media/image562.wmf"/><Relationship Id="rId5" Type="http://schemas.openxmlformats.org/officeDocument/2006/relationships/image" Target="../media/image559.wmf"/><Relationship Id="rId10" Type="http://schemas.openxmlformats.org/officeDocument/2006/relationships/oleObject" Target="../embeddings/oleObject645.bin"/><Relationship Id="rId4" Type="http://schemas.openxmlformats.org/officeDocument/2006/relationships/oleObject" Target="../embeddings/oleObject642.bin"/><Relationship Id="rId9" Type="http://schemas.openxmlformats.org/officeDocument/2006/relationships/image" Target="../media/image561.wmf"/></Relationships>
</file>

<file path=ppt/slides/_rels/slide89.xml.rels><?xml version="1.0" encoding="UTF-8" standalone="yes"?>
<Relationships xmlns="http://schemas.openxmlformats.org/package/2006/relationships"><Relationship Id="rId8" Type="http://schemas.openxmlformats.org/officeDocument/2006/relationships/image" Target="../media/image565.wmf"/><Relationship Id="rId13" Type="http://schemas.openxmlformats.org/officeDocument/2006/relationships/oleObject" Target="../embeddings/oleObject651.bin"/><Relationship Id="rId18" Type="http://schemas.openxmlformats.org/officeDocument/2006/relationships/oleObject" Target="../embeddings/oleObject654.bin"/><Relationship Id="rId3" Type="http://schemas.openxmlformats.org/officeDocument/2006/relationships/oleObject" Target="../embeddings/oleObject646.bin"/><Relationship Id="rId7" Type="http://schemas.openxmlformats.org/officeDocument/2006/relationships/oleObject" Target="../embeddings/oleObject648.bin"/><Relationship Id="rId12" Type="http://schemas.openxmlformats.org/officeDocument/2006/relationships/image" Target="../media/image567.wmf"/><Relationship Id="rId17" Type="http://schemas.openxmlformats.org/officeDocument/2006/relationships/oleObject" Target="../embeddings/oleObject653.bin"/><Relationship Id="rId2" Type="http://schemas.openxmlformats.org/officeDocument/2006/relationships/slideLayout" Target="../slideLayouts/slideLayout7.xml"/><Relationship Id="rId16" Type="http://schemas.openxmlformats.org/officeDocument/2006/relationships/image" Target="../media/image569.wmf"/><Relationship Id="rId1" Type="http://schemas.openxmlformats.org/officeDocument/2006/relationships/vmlDrawing" Target="../drawings/vmlDrawing69.vml"/><Relationship Id="rId6" Type="http://schemas.openxmlformats.org/officeDocument/2006/relationships/image" Target="../media/image559.wmf"/><Relationship Id="rId11" Type="http://schemas.openxmlformats.org/officeDocument/2006/relationships/oleObject" Target="../embeddings/oleObject650.bin"/><Relationship Id="rId5" Type="http://schemas.openxmlformats.org/officeDocument/2006/relationships/oleObject" Target="../embeddings/oleObject647.bin"/><Relationship Id="rId15" Type="http://schemas.openxmlformats.org/officeDocument/2006/relationships/oleObject" Target="../embeddings/oleObject652.bin"/><Relationship Id="rId10" Type="http://schemas.openxmlformats.org/officeDocument/2006/relationships/image" Target="../media/image566.wmf"/><Relationship Id="rId19" Type="http://schemas.openxmlformats.org/officeDocument/2006/relationships/oleObject" Target="../embeddings/oleObject655.bin"/><Relationship Id="rId4" Type="http://schemas.openxmlformats.org/officeDocument/2006/relationships/image" Target="../media/image564.wmf"/><Relationship Id="rId9" Type="http://schemas.openxmlformats.org/officeDocument/2006/relationships/oleObject" Target="../embeddings/oleObject649.bin"/><Relationship Id="rId14" Type="http://schemas.openxmlformats.org/officeDocument/2006/relationships/image" Target="../media/image56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658.bin"/><Relationship Id="rId3" Type="http://schemas.openxmlformats.org/officeDocument/2006/relationships/image" Target="../media/image563.jpeg"/><Relationship Id="rId7" Type="http://schemas.openxmlformats.org/officeDocument/2006/relationships/image" Target="../media/image559.wmf"/><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oleObject" Target="../embeddings/oleObject657.bin"/><Relationship Id="rId11" Type="http://schemas.openxmlformats.org/officeDocument/2006/relationships/image" Target="../media/image571.wmf"/><Relationship Id="rId5" Type="http://schemas.openxmlformats.org/officeDocument/2006/relationships/image" Target="../media/image564.wmf"/><Relationship Id="rId10" Type="http://schemas.openxmlformats.org/officeDocument/2006/relationships/oleObject" Target="../embeddings/oleObject659.bin"/><Relationship Id="rId4" Type="http://schemas.openxmlformats.org/officeDocument/2006/relationships/oleObject" Target="../embeddings/oleObject656.bin"/><Relationship Id="rId9" Type="http://schemas.openxmlformats.org/officeDocument/2006/relationships/image" Target="../media/image570.wmf"/></Relationships>
</file>

<file path=ppt/slides/_rels/slide91.xml.rels><?xml version="1.0" encoding="UTF-8" standalone="yes"?>
<Relationships xmlns="http://schemas.openxmlformats.org/package/2006/relationships"><Relationship Id="rId8" Type="http://schemas.openxmlformats.org/officeDocument/2006/relationships/image" Target="../media/image574.wmf"/><Relationship Id="rId13" Type="http://schemas.openxmlformats.org/officeDocument/2006/relationships/image" Target="../media/image576.wmf"/><Relationship Id="rId18" Type="http://schemas.openxmlformats.org/officeDocument/2006/relationships/image" Target="../media/image578.wmf"/><Relationship Id="rId3" Type="http://schemas.openxmlformats.org/officeDocument/2006/relationships/oleObject" Target="../embeddings/oleObject660.bin"/><Relationship Id="rId21" Type="http://schemas.openxmlformats.org/officeDocument/2006/relationships/image" Target="../media/image579.wmf"/><Relationship Id="rId7" Type="http://schemas.openxmlformats.org/officeDocument/2006/relationships/oleObject" Target="../embeddings/oleObject662.bin"/><Relationship Id="rId12" Type="http://schemas.openxmlformats.org/officeDocument/2006/relationships/oleObject" Target="../embeddings/oleObject665.bin"/><Relationship Id="rId17" Type="http://schemas.openxmlformats.org/officeDocument/2006/relationships/oleObject" Target="../embeddings/oleObject668.bin"/><Relationship Id="rId2" Type="http://schemas.openxmlformats.org/officeDocument/2006/relationships/slideLayout" Target="../slideLayouts/slideLayout7.xml"/><Relationship Id="rId16" Type="http://schemas.openxmlformats.org/officeDocument/2006/relationships/oleObject" Target="../embeddings/oleObject667.bin"/><Relationship Id="rId20" Type="http://schemas.openxmlformats.org/officeDocument/2006/relationships/oleObject" Target="../embeddings/oleObject670.bin"/><Relationship Id="rId1" Type="http://schemas.openxmlformats.org/officeDocument/2006/relationships/vmlDrawing" Target="../drawings/vmlDrawing71.vml"/><Relationship Id="rId6" Type="http://schemas.openxmlformats.org/officeDocument/2006/relationships/image" Target="../media/image573.wmf"/><Relationship Id="rId11" Type="http://schemas.openxmlformats.org/officeDocument/2006/relationships/oleObject" Target="../embeddings/oleObject664.bin"/><Relationship Id="rId5" Type="http://schemas.openxmlformats.org/officeDocument/2006/relationships/oleObject" Target="../embeddings/oleObject661.bin"/><Relationship Id="rId15" Type="http://schemas.openxmlformats.org/officeDocument/2006/relationships/image" Target="../media/image577.wmf"/><Relationship Id="rId10" Type="http://schemas.openxmlformats.org/officeDocument/2006/relationships/image" Target="../media/image575.wmf"/><Relationship Id="rId19" Type="http://schemas.openxmlformats.org/officeDocument/2006/relationships/oleObject" Target="../embeddings/oleObject669.bin"/><Relationship Id="rId4" Type="http://schemas.openxmlformats.org/officeDocument/2006/relationships/image" Target="../media/image572.wmf"/><Relationship Id="rId9" Type="http://schemas.openxmlformats.org/officeDocument/2006/relationships/oleObject" Target="../embeddings/oleObject663.bin"/><Relationship Id="rId14" Type="http://schemas.openxmlformats.org/officeDocument/2006/relationships/oleObject" Target="../embeddings/oleObject666.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673.bin"/><Relationship Id="rId13" Type="http://schemas.openxmlformats.org/officeDocument/2006/relationships/image" Target="../media/image582.wmf"/><Relationship Id="rId18" Type="http://schemas.openxmlformats.org/officeDocument/2006/relationships/oleObject" Target="../embeddings/oleObject678.bin"/><Relationship Id="rId3" Type="http://schemas.openxmlformats.org/officeDocument/2006/relationships/image" Target="../media/image563.jpeg"/><Relationship Id="rId21" Type="http://schemas.openxmlformats.org/officeDocument/2006/relationships/oleObject" Target="../embeddings/oleObject680.bin"/><Relationship Id="rId7" Type="http://schemas.openxmlformats.org/officeDocument/2006/relationships/image" Target="../media/image559.wmf"/><Relationship Id="rId12" Type="http://schemas.openxmlformats.org/officeDocument/2006/relationships/oleObject" Target="../embeddings/oleObject675.bin"/><Relationship Id="rId17" Type="http://schemas.openxmlformats.org/officeDocument/2006/relationships/image" Target="../media/image584.wmf"/><Relationship Id="rId2" Type="http://schemas.openxmlformats.org/officeDocument/2006/relationships/slideLayout" Target="../slideLayouts/slideLayout7.xml"/><Relationship Id="rId16" Type="http://schemas.openxmlformats.org/officeDocument/2006/relationships/oleObject" Target="../embeddings/oleObject677.bin"/><Relationship Id="rId20" Type="http://schemas.openxmlformats.org/officeDocument/2006/relationships/oleObject" Target="../embeddings/oleObject679.bin"/><Relationship Id="rId1" Type="http://schemas.openxmlformats.org/officeDocument/2006/relationships/vmlDrawing" Target="../drawings/vmlDrawing72.vml"/><Relationship Id="rId6" Type="http://schemas.openxmlformats.org/officeDocument/2006/relationships/oleObject" Target="../embeddings/oleObject672.bin"/><Relationship Id="rId11" Type="http://schemas.openxmlformats.org/officeDocument/2006/relationships/image" Target="../media/image581.wmf"/><Relationship Id="rId24" Type="http://schemas.openxmlformats.org/officeDocument/2006/relationships/image" Target="../media/image586.wmf"/><Relationship Id="rId5" Type="http://schemas.openxmlformats.org/officeDocument/2006/relationships/image" Target="../media/image564.wmf"/><Relationship Id="rId15" Type="http://schemas.openxmlformats.org/officeDocument/2006/relationships/image" Target="../media/image583.wmf"/><Relationship Id="rId23" Type="http://schemas.openxmlformats.org/officeDocument/2006/relationships/oleObject" Target="../embeddings/oleObject682.bin"/><Relationship Id="rId10" Type="http://schemas.openxmlformats.org/officeDocument/2006/relationships/oleObject" Target="../embeddings/oleObject674.bin"/><Relationship Id="rId19" Type="http://schemas.openxmlformats.org/officeDocument/2006/relationships/image" Target="../media/image585.wmf"/><Relationship Id="rId4" Type="http://schemas.openxmlformats.org/officeDocument/2006/relationships/oleObject" Target="../embeddings/oleObject671.bin"/><Relationship Id="rId9" Type="http://schemas.openxmlformats.org/officeDocument/2006/relationships/image" Target="../media/image580.wmf"/><Relationship Id="rId14" Type="http://schemas.openxmlformats.org/officeDocument/2006/relationships/oleObject" Target="../embeddings/oleObject676.bin"/><Relationship Id="rId22" Type="http://schemas.openxmlformats.org/officeDocument/2006/relationships/oleObject" Target="../embeddings/oleObject681.bin"/></Relationships>
</file>

<file path=ppt/slides/_rels/slide94.xml.rels><?xml version="1.0" encoding="UTF-8" standalone="yes"?>
<Relationships xmlns="http://schemas.openxmlformats.org/package/2006/relationships"><Relationship Id="rId8" Type="http://schemas.openxmlformats.org/officeDocument/2006/relationships/image" Target="../media/image589.wmf"/><Relationship Id="rId13" Type="http://schemas.openxmlformats.org/officeDocument/2006/relationships/oleObject" Target="../embeddings/oleObject688.bin"/><Relationship Id="rId18" Type="http://schemas.openxmlformats.org/officeDocument/2006/relationships/image" Target="../media/image594.wmf"/><Relationship Id="rId3" Type="http://schemas.openxmlformats.org/officeDocument/2006/relationships/oleObject" Target="../embeddings/oleObject683.bin"/><Relationship Id="rId21" Type="http://schemas.openxmlformats.org/officeDocument/2006/relationships/oleObject" Target="../embeddings/oleObject692.bin"/><Relationship Id="rId7" Type="http://schemas.openxmlformats.org/officeDocument/2006/relationships/oleObject" Target="../embeddings/oleObject685.bin"/><Relationship Id="rId12" Type="http://schemas.openxmlformats.org/officeDocument/2006/relationships/image" Target="../media/image591.wmf"/><Relationship Id="rId17" Type="http://schemas.openxmlformats.org/officeDocument/2006/relationships/oleObject" Target="../embeddings/oleObject690.bin"/><Relationship Id="rId2" Type="http://schemas.openxmlformats.org/officeDocument/2006/relationships/slideLayout" Target="../slideLayouts/slideLayout7.xml"/><Relationship Id="rId16" Type="http://schemas.openxmlformats.org/officeDocument/2006/relationships/image" Target="../media/image593.wmf"/><Relationship Id="rId20" Type="http://schemas.openxmlformats.org/officeDocument/2006/relationships/image" Target="../media/image595.wmf"/><Relationship Id="rId1" Type="http://schemas.openxmlformats.org/officeDocument/2006/relationships/vmlDrawing" Target="../drawings/vmlDrawing73.vml"/><Relationship Id="rId6" Type="http://schemas.openxmlformats.org/officeDocument/2006/relationships/image" Target="../media/image588.wmf"/><Relationship Id="rId11" Type="http://schemas.openxmlformats.org/officeDocument/2006/relationships/oleObject" Target="../embeddings/oleObject687.bin"/><Relationship Id="rId5" Type="http://schemas.openxmlformats.org/officeDocument/2006/relationships/oleObject" Target="../embeddings/oleObject684.bin"/><Relationship Id="rId15" Type="http://schemas.openxmlformats.org/officeDocument/2006/relationships/oleObject" Target="../embeddings/oleObject689.bin"/><Relationship Id="rId10" Type="http://schemas.openxmlformats.org/officeDocument/2006/relationships/image" Target="../media/image590.wmf"/><Relationship Id="rId19" Type="http://schemas.openxmlformats.org/officeDocument/2006/relationships/oleObject" Target="../embeddings/oleObject691.bin"/><Relationship Id="rId4" Type="http://schemas.openxmlformats.org/officeDocument/2006/relationships/image" Target="../media/image587.wmf"/><Relationship Id="rId9" Type="http://schemas.openxmlformats.org/officeDocument/2006/relationships/oleObject" Target="../embeddings/oleObject686.bin"/><Relationship Id="rId14" Type="http://schemas.openxmlformats.org/officeDocument/2006/relationships/image" Target="../media/image592.wmf"/><Relationship Id="rId22" Type="http://schemas.openxmlformats.org/officeDocument/2006/relationships/image" Target="../media/image596.wmf"/></Relationships>
</file>

<file path=ppt/slides/_rels/slide95.xml.rels><?xml version="1.0" encoding="UTF-8" standalone="yes"?>
<Relationships xmlns="http://schemas.openxmlformats.org/package/2006/relationships"><Relationship Id="rId8" Type="http://schemas.openxmlformats.org/officeDocument/2006/relationships/image" Target="../media/image599.wmf"/><Relationship Id="rId13" Type="http://schemas.openxmlformats.org/officeDocument/2006/relationships/oleObject" Target="../embeddings/oleObject698.bin"/><Relationship Id="rId18" Type="http://schemas.openxmlformats.org/officeDocument/2006/relationships/image" Target="../media/image604.wmf"/><Relationship Id="rId3" Type="http://schemas.openxmlformats.org/officeDocument/2006/relationships/oleObject" Target="../embeddings/oleObject693.bin"/><Relationship Id="rId21" Type="http://schemas.openxmlformats.org/officeDocument/2006/relationships/oleObject" Target="../embeddings/oleObject702.bin"/><Relationship Id="rId7" Type="http://schemas.openxmlformats.org/officeDocument/2006/relationships/oleObject" Target="../embeddings/oleObject695.bin"/><Relationship Id="rId12" Type="http://schemas.openxmlformats.org/officeDocument/2006/relationships/image" Target="../media/image601.wmf"/><Relationship Id="rId17" Type="http://schemas.openxmlformats.org/officeDocument/2006/relationships/oleObject" Target="../embeddings/oleObject700.bin"/><Relationship Id="rId2" Type="http://schemas.openxmlformats.org/officeDocument/2006/relationships/slideLayout" Target="../slideLayouts/slideLayout7.xml"/><Relationship Id="rId16" Type="http://schemas.openxmlformats.org/officeDocument/2006/relationships/image" Target="../media/image603.wmf"/><Relationship Id="rId20" Type="http://schemas.openxmlformats.org/officeDocument/2006/relationships/image" Target="../media/image605.wmf"/><Relationship Id="rId1" Type="http://schemas.openxmlformats.org/officeDocument/2006/relationships/vmlDrawing" Target="../drawings/vmlDrawing74.vml"/><Relationship Id="rId6" Type="http://schemas.openxmlformats.org/officeDocument/2006/relationships/image" Target="../media/image598.wmf"/><Relationship Id="rId11" Type="http://schemas.openxmlformats.org/officeDocument/2006/relationships/oleObject" Target="../embeddings/oleObject697.bin"/><Relationship Id="rId24" Type="http://schemas.openxmlformats.org/officeDocument/2006/relationships/image" Target="../media/image607.wmf"/><Relationship Id="rId5" Type="http://schemas.openxmlformats.org/officeDocument/2006/relationships/oleObject" Target="../embeddings/oleObject694.bin"/><Relationship Id="rId15" Type="http://schemas.openxmlformats.org/officeDocument/2006/relationships/oleObject" Target="../embeddings/oleObject699.bin"/><Relationship Id="rId23" Type="http://schemas.openxmlformats.org/officeDocument/2006/relationships/oleObject" Target="../embeddings/oleObject703.bin"/><Relationship Id="rId10" Type="http://schemas.openxmlformats.org/officeDocument/2006/relationships/image" Target="../media/image600.wmf"/><Relationship Id="rId19" Type="http://schemas.openxmlformats.org/officeDocument/2006/relationships/oleObject" Target="../embeddings/oleObject701.bin"/><Relationship Id="rId4" Type="http://schemas.openxmlformats.org/officeDocument/2006/relationships/image" Target="../media/image597.wmf"/><Relationship Id="rId9" Type="http://schemas.openxmlformats.org/officeDocument/2006/relationships/oleObject" Target="../embeddings/oleObject696.bin"/><Relationship Id="rId14" Type="http://schemas.openxmlformats.org/officeDocument/2006/relationships/image" Target="../media/image602.wmf"/><Relationship Id="rId22" Type="http://schemas.openxmlformats.org/officeDocument/2006/relationships/image" Target="../media/image606.wmf"/></Relationships>
</file>

<file path=ppt/slides/_rels/slide96.xml.rels><?xml version="1.0" encoding="UTF-8" standalone="yes"?>
<Relationships xmlns="http://schemas.openxmlformats.org/package/2006/relationships"><Relationship Id="rId8" Type="http://schemas.openxmlformats.org/officeDocument/2006/relationships/image" Target="../media/image610.wmf"/><Relationship Id="rId13" Type="http://schemas.openxmlformats.org/officeDocument/2006/relationships/oleObject" Target="../embeddings/oleObject709.bin"/><Relationship Id="rId18" Type="http://schemas.openxmlformats.org/officeDocument/2006/relationships/image" Target="../media/image615.wmf"/><Relationship Id="rId26" Type="http://schemas.openxmlformats.org/officeDocument/2006/relationships/image" Target="../media/image619.wmf"/><Relationship Id="rId3" Type="http://schemas.openxmlformats.org/officeDocument/2006/relationships/oleObject" Target="../embeddings/oleObject704.bin"/><Relationship Id="rId21" Type="http://schemas.openxmlformats.org/officeDocument/2006/relationships/oleObject" Target="../embeddings/oleObject713.bin"/><Relationship Id="rId34" Type="http://schemas.openxmlformats.org/officeDocument/2006/relationships/image" Target="../media/image623.wmf"/><Relationship Id="rId7" Type="http://schemas.openxmlformats.org/officeDocument/2006/relationships/oleObject" Target="../embeddings/oleObject706.bin"/><Relationship Id="rId12" Type="http://schemas.openxmlformats.org/officeDocument/2006/relationships/image" Target="../media/image612.wmf"/><Relationship Id="rId17" Type="http://schemas.openxmlformats.org/officeDocument/2006/relationships/oleObject" Target="../embeddings/oleObject711.bin"/><Relationship Id="rId25" Type="http://schemas.openxmlformats.org/officeDocument/2006/relationships/oleObject" Target="../embeddings/oleObject715.bin"/><Relationship Id="rId33" Type="http://schemas.openxmlformats.org/officeDocument/2006/relationships/oleObject" Target="../embeddings/oleObject719.bin"/><Relationship Id="rId2" Type="http://schemas.openxmlformats.org/officeDocument/2006/relationships/slideLayout" Target="../slideLayouts/slideLayout7.xml"/><Relationship Id="rId16" Type="http://schemas.openxmlformats.org/officeDocument/2006/relationships/image" Target="../media/image614.wmf"/><Relationship Id="rId20" Type="http://schemas.openxmlformats.org/officeDocument/2006/relationships/image" Target="../media/image616.wmf"/><Relationship Id="rId29" Type="http://schemas.openxmlformats.org/officeDocument/2006/relationships/oleObject" Target="../embeddings/oleObject717.bin"/><Relationship Id="rId1" Type="http://schemas.openxmlformats.org/officeDocument/2006/relationships/vmlDrawing" Target="../drawings/vmlDrawing75.vml"/><Relationship Id="rId6" Type="http://schemas.openxmlformats.org/officeDocument/2006/relationships/image" Target="../media/image609.wmf"/><Relationship Id="rId11" Type="http://schemas.openxmlformats.org/officeDocument/2006/relationships/oleObject" Target="../embeddings/oleObject708.bin"/><Relationship Id="rId24" Type="http://schemas.openxmlformats.org/officeDocument/2006/relationships/image" Target="../media/image618.wmf"/><Relationship Id="rId32" Type="http://schemas.openxmlformats.org/officeDocument/2006/relationships/image" Target="../media/image622.wmf"/><Relationship Id="rId5" Type="http://schemas.openxmlformats.org/officeDocument/2006/relationships/oleObject" Target="../embeddings/oleObject705.bin"/><Relationship Id="rId15" Type="http://schemas.openxmlformats.org/officeDocument/2006/relationships/oleObject" Target="../embeddings/oleObject710.bin"/><Relationship Id="rId23" Type="http://schemas.openxmlformats.org/officeDocument/2006/relationships/oleObject" Target="../embeddings/oleObject714.bin"/><Relationship Id="rId28" Type="http://schemas.openxmlformats.org/officeDocument/2006/relationships/image" Target="../media/image620.wmf"/><Relationship Id="rId10" Type="http://schemas.openxmlformats.org/officeDocument/2006/relationships/image" Target="../media/image611.wmf"/><Relationship Id="rId19" Type="http://schemas.openxmlformats.org/officeDocument/2006/relationships/oleObject" Target="../embeddings/oleObject712.bin"/><Relationship Id="rId31" Type="http://schemas.openxmlformats.org/officeDocument/2006/relationships/oleObject" Target="../embeddings/oleObject718.bin"/><Relationship Id="rId4" Type="http://schemas.openxmlformats.org/officeDocument/2006/relationships/image" Target="../media/image608.wmf"/><Relationship Id="rId9" Type="http://schemas.openxmlformats.org/officeDocument/2006/relationships/oleObject" Target="../embeddings/oleObject707.bin"/><Relationship Id="rId14" Type="http://schemas.openxmlformats.org/officeDocument/2006/relationships/image" Target="../media/image613.wmf"/><Relationship Id="rId22" Type="http://schemas.openxmlformats.org/officeDocument/2006/relationships/image" Target="../media/image617.wmf"/><Relationship Id="rId27" Type="http://schemas.openxmlformats.org/officeDocument/2006/relationships/oleObject" Target="../embeddings/oleObject716.bin"/><Relationship Id="rId30" Type="http://schemas.openxmlformats.org/officeDocument/2006/relationships/image" Target="../media/image621.wmf"/></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722.bin"/><Relationship Id="rId13" Type="http://schemas.openxmlformats.org/officeDocument/2006/relationships/image" Target="../media/image628.wmf"/><Relationship Id="rId18" Type="http://schemas.openxmlformats.org/officeDocument/2006/relationships/image" Target="../media/image630.wmf"/><Relationship Id="rId3" Type="http://schemas.openxmlformats.org/officeDocument/2006/relationships/image" Target="../media/image631.png"/><Relationship Id="rId21" Type="http://schemas.openxmlformats.org/officeDocument/2006/relationships/oleObject" Target="../embeddings/oleObject730.bin"/><Relationship Id="rId7" Type="http://schemas.openxmlformats.org/officeDocument/2006/relationships/image" Target="../media/image625.wmf"/><Relationship Id="rId12" Type="http://schemas.openxmlformats.org/officeDocument/2006/relationships/oleObject" Target="../embeddings/oleObject724.bin"/><Relationship Id="rId17" Type="http://schemas.openxmlformats.org/officeDocument/2006/relationships/oleObject" Target="../embeddings/oleObject727.bin"/><Relationship Id="rId2" Type="http://schemas.openxmlformats.org/officeDocument/2006/relationships/slideLayout" Target="../slideLayouts/slideLayout7.xml"/><Relationship Id="rId16" Type="http://schemas.openxmlformats.org/officeDocument/2006/relationships/oleObject" Target="../embeddings/oleObject726.bin"/><Relationship Id="rId20" Type="http://schemas.openxmlformats.org/officeDocument/2006/relationships/oleObject" Target="../embeddings/oleObject729.bin"/><Relationship Id="rId1" Type="http://schemas.openxmlformats.org/officeDocument/2006/relationships/vmlDrawing" Target="../drawings/vmlDrawing76.vml"/><Relationship Id="rId6" Type="http://schemas.openxmlformats.org/officeDocument/2006/relationships/oleObject" Target="../embeddings/oleObject721.bin"/><Relationship Id="rId11" Type="http://schemas.openxmlformats.org/officeDocument/2006/relationships/image" Target="../media/image627.wmf"/><Relationship Id="rId5" Type="http://schemas.openxmlformats.org/officeDocument/2006/relationships/image" Target="../media/image624.wmf"/><Relationship Id="rId15" Type="http://schemas.openxmlformats.org/officeDocument/2006/relationships/image" Target="../media/image629.wmf"/><Relationship Id="rId10" Type="http://schemas.openxmlformats.org/officeDocument/2006/relationships/oleObject" Target="../embeddings/oleObject723.bin"/><Relationship Id="rId19" Type="http://schemas.openxmlformats.org/officeDocument/2006/relationships/oleObject" Target="../embeddings/oleObject728.bin"/><Relationship Id="rId4" Type="http://schemas.openxmlformats.org/officeDocument/2006/relationships/oleObject" Target="../embeddings/oleObject720.bin"/><Relationship Id="rId9" Type="http://schemas.openxmlformats.org/officeDocument/2006/relationships/image" Target="../media/image626.wmf"/><Relationship Id="rId14" Type="http://schemas.openxmlformats.org/officeDocument/2006/relationships/oleObject" Target="../embeddings/oleObject725.bin"/></Relationships>
</file>

<file path=ppt/slides/_rels/slide98.xml.rels><?xml version="1.0" encoding="UTF-8" standalone="yes"?>
<Relationships xmlns="http://schemas.openxmlformats.org/package/2006/relationships"><Relationship Id="rId8" Type="http://schemas.openxmlformats.org/officeDocument/2006/relationships/image" Target="../media/image634.wmf"/><Relationship Id="rId3" Type="http://schemas.openxmlformats.org/officeDocument/2006/relationships/oleObject" Target="../embeddings/oleObject731.bin"/><Relationship Id="rId7" Type="http://schemas.openxmlformats.org/officeDocument/2006/relationships/oleObject" Target="../embeddings/oleObject733.bin"/><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image" Target="../media/image633.wmf"/><Relationship Id="rId11" Type="http://schemas.openxmlformats.org/officeDocument/2006/relationships/image" Target="../media/image636.png"/><Relationship Id="rId5" Type="http://schemas.openxmlformats.org/officeDocument/2006/relationships/oleObject" Target="../embeddings/oleObject732.bin"/><Relationship Id="rId10" Type="http://schemas.openxmlformats.org/officeDocument/2006/relationships/image" Target="../media/image635.wmf"/><Relationship Id="rId4" Type="http://schemas.openxmlformats.org/officeDocument/2006/relationships/image" Target="../media/image632.wmf"/><Relationship Id="rId9" Type="http://schemas.openxmlformats.org/officeDocument/2006/relationships/oleObject" Target="../embeddings/oleObject734.bin"/></Relationships>
</file>

<file path=ppt/slides/_rels/slide99.xml.rels><?xml version="1.0" encoding="UTF-8" standalone="yes"?>
<Relationships xmlns="http://schemas.openxmlformats.org/package/2006/relationships"><Relationship Id="rId8" Type="http://schemas.openxmlformats.org/officeDocument/2006/relationships/image" Target="../media/image639.wmf"/><Relationship Id="rId13" Type="http://schemas.openxmlformats.org/officeDocument/2006/relationships/oleObject" Target="../embeddings/oleObject739.bin"/><Relationship Id="rId3" Type="http://schemas.openxmlformats.org/officeDocument/2006/relationships/package" Target="../embeddings/Microsoft_Word_Document.docx"/><Relationship Id="rId7" Type="http://schemas.openxmlformats.org/officeDocument/2006/relationships/oleObject" Target="../embeddings/oleObject736.bin"/><Relationship Id="rId12" Type="http://schemas.openxmlformats.org/officeDocument/2006/relationships/image" Target="../media/image641.wmf"/><Relationship Id="rId2" Type="http://schemas.openxmlformats.org/officeDocument/2006/relationships/slideLayout" Target="../slideLayouts/slideLayout7.xml"/><Relationship Id="rId16" Type="http://schemas.openxmlformats.org/officeDocument/2006/relationships/image" Target="../media/image643.wmf"/><Relationship Id="rId1" Type="http://schemas.openxmlformats.org/officeDocument/2006/relationships/vmlDrawing" Target="../drawings/vmlDrawing78.vml"/><Relationship Id="rId6" Type="http://schemas.openxmlformats.org/officeDocument/2006/relationships/image" Target="../media/image638.wmf"/><Relationship Id="rId11" Type="http://schemas.openxmlformats.org/officeDocument/2006/relationships/oleObject" Target="../embeddings/oleObject738.bin"/><Relationship Id="rId5" Type="http://schemas.openxmlformats.org/officeDocument/2006/relationships/oleObject" Target="../embeddings/oleObject735.bin"/><Relationship Id="rId15" Type="http://schemas.openxmlformats.org/officeDocument/2006/relationships/oleObject" Target="../embeddings/oleObject740.bin"/><Relationship Id="rId10" Type="http://schemas.openxmlformats.org/officeDocument/2006/relationships/image" Target="../media/image640.wmf"/><Relationship Id="rId4" Type="http://schemas.openxmlformats.org/officeDocument/2006/relationships/image" Target="../media/image637.emf"/><Relationship Id="rId9" Type="http://schemas.openxmlformats.org/officeDocument/2006/relationships/oleObject" Target="../embeddings/oleObject737.bin"/><Relationship Id="rId14" Type="http://schemas.openxmlformats.org/officeDocument/2006/relationships/image" Target="../media/image64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 y="0"/>
            <a:ext cx="6587066" cy="6858000"/>
            <a:chOff x="0" y="-1"/>
            <a:chExt cx="5561351" cy="6899639"/>
          </a:xfrm>
          <a:solidFill>
            <a:schemeClr val="accent1">
              <a:lumMod val="75000"/>
            </a:schemeClr>
          </a:solidFill>
        </p:grpSpPr>
        <p:sp>
          <p:nvSpPr>
            <p:cNvPr id="6" name="矩形 5"/>
            <p:cNvSpPr/>
            <p:nvPr/>
          </p:nvSpPr>
          <p:spPr>
            <a:xfrm>
              <a:off x="0" y="-1"/>
              <a:ext cx="5561351" cy="68580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0" y="-1"/>
              <a:ext cx="5561351" cy="68996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18"/>
          <p:cNvSpPr txBox="1"/>
          <p:nvPr/>
        </p:nvSpPr>
        <p:spPr>
          <a:xfrm>
            <a:off x="459825" y="2388315"/>
            <a:ext cx="5907108" cy="3416320"/>
          </a:xfrm>
          <a:prstGeom prst="rect">
            <a:avLst/>
          </a:prstGeom>
          <a:noFill/>
        </p:spPr>
        <p:txBody>
          <a:bodyPr wrap="square" rtlCol="0">
            <a:spAutoFit/>
          </a:bodyPr>
          <a:lstStyle/>
          <a:p>
            <a:pPr>
              <a:lnSpc>
                <a:spcPct val="150000"/>
              </a:lnSpc>
            </a:pPr>
            <a:r>
              <a:rPr lang="zh-CN" altLang="en-US" sz="2400" dirty="0">
                <a:solidFill>
                  <a:schemeClr val="bg1"/>
                </a:solidFill>
                <a:latin typeface="楷体" panose="02010609060101010101" pitchFamily="49" charset="-122"/>
                <a:ea typeface="楷体" panose="02010609060101010101" pitchFamily="49" charset="-122"/>
                <a:cs typeface="Levenim MT" panose="02010502060101010101" pitchFamily="2" charset="-79"/>
              </a:rPr>
              <a:t>微积分的诞生开创了人类科学的黄金时代，成为人类理性精神胜利的标志</a:t>
            </a:r>
            <a:r>
              <a:rPr lang="en-US" altLang="zh-CN" sz="2400" dirty="0">
                <a:solidFill>
                  <a:schemeClr val="bg1"/>
                </a:solidFill>
                <a:latin typeface="楷体" panose="02010609060101010101" pitchFamily="49" charset="-122"/>
                <a:ea typeface="楷体" panose="02010609060101010101" pitchFamily="49" charset="-122"/>
                <a:cs typeface="Levenim MT" panose="02010502060101010101" pitchFamily="2" charset="-79"/>
              </a:rPr>
              <a:t>. </a:t>
            </a:r>
            <a:r>
              <a:rPr lang="zh-CN" altLang="en-US" sz="2400" dirty="0">
                <a:solidFill>
                  <a:schemeClr val="bg1"/>
                </a:solidFill>
                <a:latin typeface="楷体" panose="02010609060101010101" pitchFamily="49" charset="-122"/>
                <a:ea typeface="楷体" panose="02010609060101010101" pitchFamily="49" charset="-122"/>
                <a:cs typeface="Levenim MT" panose="02010502060101010101" pitchFamily="2" charset="-79"/>
              </a:rPr>
              <a:t>通常认为变速运动的瞬时速度问题，曲线的切线问题以及求函数的极值问题是导致微分学产生的三大原因</a:t>
            </a:r>
            <a:r>
              <a:rPr lang="en-US" altLang="zh-CN" sz="2400" dirty="0">
                <a:solidFill>
                  <a:schemeClr val="bg1"/>
                </a:solidFill>
                <a:latin typeface="楷体" panose="02010609060101010101" pitchFamily="49" charset="-122"/>
                <a:ea typeface="楷体" panose="02010609060101010101" pitchFamily="49" charset="-122"/>
                <a:cs typeface="Levenim MT" panose="02010502060101010101" pitchFamily="2" charset="-79"/>
              </a:rPr>
              <a:t>. </a:t>
            </a:r>
            <a:r>
              <a:rPr lang="zh-CN" altLang="en-US" sz="2400" dirty="0">
                <a:solidFill>
                  <a:schemeClr val="bg1"/>
                </a:solidFill>
                <a:latin typeface="楷体" panose="02010609060101010101" pitchFamily="49" charset="-122"/>
                <a:ea typeface="楷体" panose="02010609060101010101" pitchFamily="49" charset="-122"/>
                <a:cs typeface="Levenim MT" panose="02010502060101010101" pitchFamily="2" charset="-79"/>
              </a:rPr>
              <a:t>这三个问题的实质都是“变化率”，因此我们就从变化率谈起</a:t>
            </a:r>
            <a:r>
              <a:rPr lang="en-US" altLang="zh-CN" sz="2400" dirty="0">
                <a:solidFill>
                  <a:schemeClr val="bg1"/>
                </a:solidFill>
                <a:latin typeface="楷体" panose="02010609060101010101" pitchFamily="49" charset="-122"/>
                <a:ea typeface="楷体" panose="02010609060101010101" pitchFamily="49" charset="-122"/>
                <a:cs typeface="Levenim MT" panose="02010502060101010101" pitchFamily="2" charset="-79"/>
              </a:rPr>
              <a:t>.</a:t>
            </a:r>
          </a:p>
        </p:txBody>
      </p:sp>
      <p:sp>
        <p:nvSpPr>
          <p:cNvPr id="2" name="矩形 1"/>
          <p:cNvSpPr/>
          <p:nvPr/>
        </p:nvSpPr>
        <p:spPr>
          <a:xfrm>
            <a:off x="315796" y="440325"/>
            <a:ext cx="5955476" cy="1287532"/>
          </a:xfrm>
          <a:prstGeom prst="rect">
            <a:avLst/>
          </a:prstGeom>
        </p:spPr>
        <p:txBody>
          <a:bodyPr wrap="square">
            <a:spAutoFit/>
          </a:bodyPr>
          <a:lstStyle/>
          <a:p>
            <a:pPr algn="ctr">
              <a:spcBef>
                <a:spcPts val="1300"/>
              </a:spcBef>
              <a:spcAft>
                <a:spcPts val="1300"/>
              </a:spcAft>
            </a:pPr>
            <a:r>
              <a:rPr lang="zh-CN" altLang="zh-CN" sz="2800" b="1" kern="100">
                <a:solidFill>
                  <a:schemeClr val="bg1"/>
                </a:solidFill>
                <a:latin typeface="黑体" panose="02010609060101010101" pitchFamily="49" charset="-122"/>
                <a:ea typeface="黑体" panose="02010609060101010101" pitchFamily="49" charset="-122"/>
              </a:rPr>
              <a:t>第</a:t>
            </a:r>
            <a:r>
              <a:rPr lang="zh-CN" altLang="en-US" sz="2800" b="1" kern="100">
                <a:solidFill>
                  <a:schemeClr val="bg1"/>
                </a:solidFill>
                <a:latin typeface="黑体" panose="02010609060101010101" pitchFamily="49" charset="-122"/>
                <a:ea typeface="黑体" panose="02010609060101010101" pitchFamily="49" charset="-122"/>
              </a:rPr>
              <a:t>三</a:t>
            </a:r>
            <a:r>
              <a:rPr lang="zh-CN" altLang="zh-CN" sz="2800" b="1" kern="100">
                <a:solidFill>
                  <a:schemeClr val="bg1"/>
                </a:solidFill>
                <a:latin typeface="黑体" panose="02010609060101010101" pitchFamily="49" charset="-122"/>
                <a:ea typeface="黑体" panose="02010609060101010101" pitchFamily="49" charset="-122"/>
              </a:rPr>
              <a:t>章</a:t>
            </a:r>
            <a:endParaRPr lang="en-US" altLang="zh-CN" sz="2800" b="1" kern="100" dirty="0">
              <a:solidFill>
                <a:schemeClr val="bg1"/>
              </a:solidFill>
              <a:latin typeface="黑体" panose="02010609060101010101" pitchFamily="49" charset="-122"/>
              <a:ea typeface="黑体" panose="02010609060101010101" pitchFamily="49" charset="-122"/>
            </a:endParaRPr>
          </a:p>
          <a:p>
            <a:pPr algn="ctr">
              <a:spcBef>
                <a:spcPts val="1300"/>
              </a:spcBef>
              <a:spcAft>
                <a:spcPts val="1300"/>
              </a:spcAft>
            </a:pPr>
            <a:r>
              <a:rPr lang="zh-CN" altLang="en-US" sz="2800" b="1" kern="100" dirty="0">
                <a:solidFill>
                  <a:schemeClr val="bg1"/>
                </a:solidFill>
                <a:latin typeface="黑体" panose="02010609060101010101" pitchFamily="49" charset="-122"/>
                <a:ea typeface="黑体" panose="02010609060101010101" pitchFamily="49" charset="-122"/>
              </a:rPr>
              <a:t>变化率和局部线性化</a:t>
            </a:r>
            <a:r>
              <a:rPr lang="en-US" altLang="zh-CN" sz="2800" b="1" kern="100" dirty="0">
                <a:solidFill>
                  <a:schemeClr val="bg1"/>
                </a:solidFill>
                <a:latin typeface="黑体" panose="02010609060101010101" pitchFamily="49" charset="-122"/>
                <a:ea typeface="黑体" panose="02010609060101010101" pitchFamily="49" charset="-122"/>
              </a:rPr>
              <a:t>——</a:t>
            </a:r>
            <a:r>
              <a:rPr lang="zh-CN" altLang="en-US" sz="2800" b="1" kern="100" dirty="0">
                <a:solidFill>
                  <a:schemeClr val="bg1"/>
                </a:solidFill>
                <a:latin typeface="黑体" panose="02010609060101010101" pitchFamily="49" charset="-122"/>
                <a:ea typeface="黑体" panose="02010609060101010101" pitchFamily="49" charset="-122"/>
              </a:rPr>
              <a:t>导数和微分</a:t>
            </a:r>
            <a:endParaRPr lang="zh-CN" altLang="zh-CN" sz="2800" b="1" kern="100" dirty="0">
              <a:solidFill>
                <a:schemeClr val="bg1"/>
              </a:solidFill>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2FC16FCD-AC17-43EF-8E67-686BAD6C933B}"/>
              </a:ext>
            </a:extLst>
          </p:cNvPr>
          <p:cNvSpPr txBox="1"/>
          <p:nvPr/>
        </p:nvSpPr>
        <p:spPr>
          <a:xfrm>
            <a:off x="6586613" y="1927384"/>
            <a:ext cx="5529948" cy="2522807"/>
          </a:xfrm>
          <a:prstGeom prst="rect">
            <a:avLst/>
          </a:prstGeom>
          <a:noFill/>
        </p:spPr>
        <p:txBody>
          <a:bodyPr wrap="square" rtlCol="0">
            <a:spAutoFit/>
          </a:bodyPr>
          <a:lstStyle/>
          <a:p>
            <a:pPr>
              <a:lnSpc>
                <a:spcPct val="200000"/>
              </a:lnSpc>
            </a:pPr>
            <a:r>
              <a:rPr lang="zh-CN" altLang="zh-CN" sz="2800" b="1" dirty="0">
                <a:solidFill>
                  <a:schemeClr val="accent1">
                    <a:lumMod val="50000"/>
                  </a:schemeClr>
                </a:solidFill>
                <a:latin typeface="黑体" panose="02010609060101010101" pitchFamily="49" charset="-122"/>
                <a:ea typeface="黑体" panose="02010609060101010101" pitchFamily="49" charset="-122"/>
              </a:rPr>
              <a:t>§</a:t>
            </a:r>
            <a:r>
              <a:rPr lang="en-US" altLang="zh-CN" sz="2800" b="1" dirty="0">
                <a:solidFill>
                  <a:schemeClr val="accent1">
                    <a:lumMod val="50000"/>
                  </a:schemeClr>
                </a:solidFill>
                <a:latin typeface="黑体" panose="02010609060101010101" pitchFamily="49" charset="-122"/>
                <a:ea typeface="黑体" panose="02010609060101010101" pitchFamily="49" charset="-122"/>
              </a:rPr>
              <a:t>1 </a:t>
            </a:r>
            <a:r>
              <a:rPr lang="zh-CN" altLang="en-US" sz="2800" b="1" dirty="0">
                <a:solidFill>
                  <a:schemeClr val="accent1">
                    <a:lumMod val="50000"/>
                  </a:schemeClr>
                </a:solidFill>
                <a:latin typeface="黑体" panose="02010609060101010101" pitchFamily="49" charset="-122"/>
                <a:ea typeface="黑体" panose="02010609060101010101" pitchFamily="49" charset="-122"/>
              </a:rPr>
              <a:t>函数的变化率</a:t>
            </a:r>
            <a:r>
              <a:rPr lang="en-US" altLang="zh-CN" sz="2800" b="1" dirty="0">
                <a:solidFill>
                  <a:schemeClr val="accent1">
                    <a:lumMod val="50000"/>
                  </a:schemeClr>
                </a:solidFill>
                <a:latin typeface="黑体" panose="02010609060101010101" pitchFamily="49" charset="-122"/>
                <a:ea typeface="黑体" panose="02010609060101010101" pitchFamily="49" charset="-122"/>
              </a:rPr>
              <a:t>——</a:t>
            </a:r>
            <a:r>
              <a:rPr lang="zh-CN" altLang="en-US" sz="2800" b="1" dirty="0">
                <a:solidFill>
                  <a:schemeClr val="accent1">
                    <a:lumMod val="50000"/>
                  </a:schemeClr>
                </a:solidFill>
                <a:latin typeface="黑体" panose="02010609060101010101" pitchFamily="49" charset="-122"/>
                <a:ea typeface="黑体" panose="02010609060101010101" pitchFamily="49" charset="-122"/>
              </a:rPr>
              <a:t>导数</a:t>
            </a:r>
            <a:endParaRPr lang="en-US" altLang="zh-CN" sz="2800" b="1" dirty="0">
              <a:solidFill>
                <a:schemeClr val="accent1">
                  <a:lumMod val="50000"/>
                </a:schemeClr>
              </a:solidFill>
              <a:latin typeface="黑体" panose="02010609060101010101" pitchFamily="49" charset="-122"/>
              <a:ea typeface="黑体" panose="02010609060101010101" pitchFamily="49" charset="-122"/>
            </a:endParaRPr>
          </a:p>
          <a:p>
            <a:pPr>
              <a:lnSpc>
                <a:spcPct val="200000"/>
              </a:lnSpc>
            </a:pPr>
            <a:r>
              <a:rPr lang="zh-CN" altLang="zh-CN" sz="2800" b="1" dirty="0">
                <a:solidFill>
                  <a:schemeClr val="accent1">
                    <a:lumMod val="50000"/>
                  </a:schemeClr>
                </a:solidFill>
                <a:latin typeface="黑体" panose="02010609060101010101" pitchFamily="49" charset="-122"/>
                <a:ea typeface="黑体" panose="02010609060101010101" pitchFamily="49" charset="-122"/>
              </a:rPr>
              <a:t>§</a:t>
            </a:r>
            <a:r>
              <a:rPr lang="en-US" altLang="zh-CN" sz="2800" b="1" dirty="0">
                <a:solidFill>
                  <a:schemeClr val="accent1">
                    <a:lumMod val="50000"/>
                  </a:schemeClr>
                </a:solidFill>
                <a:latin typeface="黑体" panose="02010609060101010101" pitchFamily="49" charset="-122"/>
                <a:ea typeface="黑体" panose="02010609060101010101" pitchFamily="49" charset="-122"/>
              </a:rPr>
              <a:t>2 </a:t>
            </a:r>
            <a:r>
              <a:rPr lang="zh-CN" altLang="en-US" sz="2800" b="1" dirty="0">
                <a:solidFill>
                  <a:schemeClr val="accent1">
                    <a:lumMod val="50000"/>
                  </a:schemeClr>
                </a:solidFill>
                <a:latin typeface="黑体" panose="02010609060101010101" pitchFamily="49" charset="-122"/>
                <a:ea typeface="黑体" panose="02010609060101010101" pitchFamily="49" charset="-122"/>
              </a:rPr>
              <a:t>函数的局部线性化</a:t>
            </a:r>
            <a:r>
              <a:rPr lang="en-US" altLang="zh-CN" sz="2800" b="1" dirty="0">
                <a:solidFill>
                  <a:schemeClr val="accent1">
                    <a:lumMod val="50000"/>
                  </a:schemeClr>
                </a:solidFill>
                <a:latin typeface="黑体" panose="02010609060101010101" pitchFamily="49" charset="-122"/>
                <a:ea typeface="黑体" panose="02010609060101010101" pitchFamily="49" charset="-122"/>
              </a:rPr>
              <a:t>——</a:t>
            </a:r>
            <a:r>
              <a:rPr lang="zh-CN" altLang="en-US" sz="2800" b="1" dirty="0">
                <a:solidFill>
                  <a:schemeClr val="accent1">
                    <a:lumMod val="50000"/>
                  </a:schemeClr>
                </a:solidFill>
                <a:latin typeface="黑体" panose="02010609060101010101" pitchFamily="49" charset="-122"/>
                <a:ea typeface="黑体" panose="02010609060101010101" pitchFamily="49" charset="-122"/>
              </a:rPr>
              <a:t>微分</a:t>
            </a:r>
            <a:endParaRPr lang="en-US" altLang="zh-CN" sz="2800" b="1" dirty="0">
              <a:solidFill>
                <a:schemeClr val="accent1">
                  <a:lumMod val="50000"/>
                </a:schemeClr>
              </a:solidFill>
              <a:latin typeface="黑体" panose="02010609060101010101" pitchFamily="49" charset="-122"/>
              <a:ea typeface="黑体" panose="02010609060101010101" pitchFamily="49" charset="-122"/>
            </a:endParaRPr>
          </a:p>
          <a:p>
            <a:pPr>
              <a:lnSpc>
                <a:spcPct val="200000"/>
              </a:lnSpc>
            </a:pPr>
            <a:r>
              <a:rPr lang="zh-CN" altLang="zh-CN" sz="2800" b="1" dirty="0">
                <a:solidFill>
                  <a:schemeClr val="accent1">
                    <a:lumMod val="50000"/>
                  </a:schemeClr>
                </a:solidFill>
                <a:latin typeface="黑体" panose="02010609060101010101" pitchFamily="49" charset="-122"/>
                <a:ea typeface="黑体" panose="02010609060101010101" pitchFamily="49" charset="-122"/>
              </a:rPr>
              <a:t>§</a:t>
            </a:r>
            <a:r>
              <a:rPr lang="en-US" altLang="zh-CN" sz="2800" b="1" dirty="0">
                <a:solidFill>
                  <a:schemeClr val="accent1">
                    <a:lumMod val="50000"/>
                  </a:schemeClr>
                </a:solidFill>
                <a:latin typeface="黑体" panose="02010609060101010101" pitchFamily="49" charset="-122"/>
                <a:ea typeface="黑体" panose="02010609060101010101" pitchFamily="49" charset="-122"/>
              </a:rPr>
              <a:t>3 </a:t>
            </a:r>
            <a:r>
              <a:rPr lang="zh-CN" altLang="en-US" sz="2800" b="1" dirty="0">
                <a:solidFill>
                  <a:schemeClr val="accent1">
                    <a:lumMod val="50000"/>
                  </a:schemeClr>
                </a:solidFill>
                <a:latin typeface="黑体" panose="02010609060101010101" pitchFamily="49" charset="-122"/>
                <a:ea typeface="黑体" panose="02010609060101010101" pitchFamily="49" charset="-122"/>
              </a:rPr>
              <a:t>微分中值定理和导数的应用</a:t>
            </a:r>
            <a:endParaRPr lang="en-US" altLang="zh-CN" sz="2800" b="1" dirty="0">
              <a:solidFill>
                <a:schemeClr val="accent1">
                  <a:lumMod val="50000"/>
                </a:schemeClr>
              </a:solidFill>
              <a:latin typeface="黑体" panose="02010609060101010101" pitchFamily="49" charset="-122"/>
              <a:ea typeface="黑体" panose="02010609060101010101"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526DF66-FCC4-41F9-8207-B2E3A6FD7943}"/>
              </a:ext>
            </a:extLst>
          </p:cNvPr>
          <p:cNvSpPr/>
          <p:nvPr/>
        </p:nvSpPr>
        <p:spPr>
          <a:xfrm>
            <a:off x="1049268" y="533644"/>
            <a:ext cx="7814960" cy="624530"/>
          </a:xfrm>
          <a:prstGeom prst="rect">
            <a:avLst/>
          </a:prstGeom>
        </p:spPr>
        <p:txBody>
          <a:bodyPr wrap="none">
            <a:spAutoFit/>
          </a:bodyPr>
          <a:lstStyle/>
          <a:p>
            <a:pPr algn="just">
              <a:lnSpc>
                <a:spcPct val="140000"/>
              </a:lnSpc>
              <a:spcAft>
                <a:spcPts val="0"/>
              </a:spcAft>
            </a:pPr>
            <a:r>
              <a:rPr lang="zh-CN" altLang="zh-CN" sz="2800" kern="100" dirty="0">
                <a:latin typeface="Times New Roman" panose="02020603050405020304" pitchFamily="18" charset="0"/>
                <a:ea typeface="宋体" panose="02010600030101010101" pitchFamily="2" charset="-122"/>
              </a:rPr>
              <a:t>现在用辞海中的定义来求出直线运动的瞬时速度</a:t>
            </a:r>
            <a:r>
              <a:rPr lang="en-US" altLang="zh-CN" sz="2800" kern="100" dirty="0">
                <a:latin typeface="Times New Roman" panose="02020603050405020304" pitchFamily="18" charset="0"/>
                <a:ea typeface="宋体" panose="02010600030101010101" pitchFamily="2" charset="-122"/>
              </a:rPr>
              <a:t>.</a:t>
            </a:r>
            <a:endParaRPr lang="zh-CN" altLang="zh-CN" sz="1600" kern="100" dirty="0">
              <a:effectLst/>
              <a:latin typeface="Times New Roman" panose="02020603050405020304" pitchFamily="18" charset="0"/>
              <a:ea typeface="宋体" panose="02010600030101010101" pitchFamily="2" charset="-122"/>
            </a:endParaRPr>
          </a:p>
        </p:txBody>
      </p:sp>
      <p:grpSp>
        <p:nvGrpSpPr>
          <p:cNvPr id="39" name="组合 38">
            <a:extLst>
              <a:ext uri="{FF2B5EF4-FFF2-40B4-BE49-F238E27FC236}">
                <a16:creationId xmlns:a16="http://schemas.microsoft.com/office/drawing/2014/main" id="{985975B9-B342-43E0-8F04-1D8574DAFA33}"/>
              </a:ext>
            </a:extLst>
          </p:cNvPr>
          <p:cNvGrpSpPr/>
          <p:nvPr/>
        </p:nvGrpSpPr>
        <p:grpSpPr>
          <a:xfrm>
            <a:off x="1019288" y="1208458"/>
            <a:ext cx="8971076" cy="523220"/>
            <a:chOff x="1019288" y="1250646"/>
            <a:chExt cx="8971076" cy="523220"/>
          </a:xfrm>
        </p:grpSpPr>
        <p:sp>
          <p:nvSpPr>
            <p:cNvPr id="6" name="矩形 5">
              <a:extLst>
                <a:ext uri="{FF2B5EF4-FFF2-40B4-BE49-F238E27FC236}">
                  <a16:creationId xmlns:a16="http://schemas.microsoft.com/office/drawing/2014/main" id="{58FA80D0-BCAB-4F14-B940-E3349717D02A}"/>
                </a:ext>
              </a:extLst>
            </p:cNvPr>
            <p:cNvSpPr/>
            <p:nvPr/>
          </p:nvSpPr>
          <p:spPr>
            <a:xfrm>
              <a:off x="1019288" y="1250646"/>
              <a:ext cx="8174033" cy="523220"/>
            </a:xfrm>
            <a:prstGeom prst="rect">
              <a:avLst/>
            </a:prstGeom>
          </p:spPr>
          <p:txBody>
            <a:bodyPr wrap="none">
              <a:spAutoFit/>
            </a:bodyPr>
            <a:lstStyle/>
            <a:p>
              <a:r>
                <a:rPr lang="zh-CN" altLang="en-US" sz="2800" dirty="0"/>
                <a:t>设质点 </a:t>
              </a:r>
              <a:r>
                <a:rPr lang="en-US" altLang="zh-CN" sz="2800" i="1" dirty="0"/>
                <a:t>M </a:t>
              </a:r>
              <a:r>
                <a:rPr lang="zh-CN" altLang="en-US" sz="2800" dirty="0"/>
                <a:t>沿直线运动，其位移 </a:t>
              </a:r>
              <a:r>
                <a:rPr lang="en-US" altLang="zh-CN" sz="2800" i="1" dirty="0"/>
                <a:t>s </a:t>
              </a:r>
              <a:r>
                <a:rPr lang="zh-CN" altLang="en-US" sz="2800" dirty="0"/>
                <a:t>是时间 </a:t>
              </a:r>
              <a:r>
                <a:rPr lang="en-US" altLang="zh-CN" sz="2800" i="1" dirty="0"/>
                <a:t>t </a:t>
              </a:r>
              <a:r>
                <a:rPr lang="zh-CN" altLang="en-US" sz="2800" dirty="0"/>
                <a:t>的函数： </a:t>
              </a:r>
            </a:p>
          </p:txBody>
        </p:sp>
        <p:graphicFrame>
          <p:nvGraphicFramePr>
            <p:cNvPr id="7" name="对象 6">
              <a:extLst>
                <a:ext uri="{FF2B5EF4-FFF2-40B4-BE49-F238E27FC236}">
                  <a16:creationId xmlns:a16="http://schemas.microsoft.com/office/drawing/2014/main" id="{2B9E12FF-659A-414C-9546-7FF0512101C7}"/>
                </a:ext>
              </a:extLst>
            </p:cNvPr>
            <p:cNvGraphicFramePr>
              <a:graphicFrameLocks noChangeAspect="1"/>
            </p:cNvGraphicFramePr>
            <p:nvPr>
              <p:extLst>
                <p:ext uri="{D42A27DB-BD31-4B8C-83A1-F6EECF244321}">
                  <p14:modId xmlns:p14="http://schemas.microsoft.com/office/powerpoint/2010/main" val="2230211562"/>
                </p:ext>
              </p:extLst>
            </p:nvPr>
          </p:nvGraphicFramePr>
          <p:xfrm>
            <a:off x="8847364" y="1380166"/>
            <a:ext cx="1143000" cy="393700"/>
          </p:xfrm>
          <a:graphic>
            <a:graphicData uri="http://schemas.openxmlformats.org/presentationml/2006/ole">
              <mc:AlternateContent xmlns:mc="http://schemas.openxmlformats.org/markup-compatibility/2006">
                <mc:Choice xmlns:v="urn:schemas-microsoft-com:vml" Requires="v">
                  <p:oleObj spid="_x0000_s244950" name="Equation" r:id="rId3" imgW="1143000" imgH="393480" progId="Equation.DSMT4">
                    <p:embed/>
                  </p:oleObj>
                </mc:Choice>
                <mc:Fallback>
                  <p:oleObj name="Equation" r:id="rId3" imgW="1143000" imgH="393480" progId="Equation.DSMT4">
                    <p:embed/>
                    <p:pic>
                      <p:nvPicPr>
                        <p:cNvPr id="0" name=""/>
                        <p:cNvPicPr/>
                        <p:nvPr/>
                      </p:nvPicPr>
                      <p:blipFill>
                        <a:blip r:embed="rId4"/>
                        <a:stretch>
                          <a:fillRect/>
                        </a:stretch>
                      </p:blipFill>
                      <p:spPr>
                        <a:xfrm>
                          <a:off x="8847364" y="1380166"/>
                          <a:ext cx="1143000" cy="393700"/>
                        </a:xfrm>
                        <a:prstGeom prst="rect">
                          <a:avLst/>
                        </a:prstGeom>
                      </p:spPr>
                    </p:pic>
                  </p:oleObj>
                </mc:Fallback>
              </mc:AlternateContent>
            </a:graphicData>
          </a:graphic>
        </p:graphicFrame>
      </p:grpSp>
      <p:sp>
        <p:nvSpPr>
          <p:cNvPr id="8" name="矩形 7">
            <a:extLst>
              <a:ext uri="{FF2B5EF4-FFF2-40B4-BE49-F238E27FC236}">
                <a16:creationId xmlns:a16="http://schemas.microsoft.com/office/drawing/2014/main" id="{D64EF76E-20A0-4432-AB0C-4C9A3207811A}"/>
              </a:ext>
            </a:extLst>
          </p:cNvPr>
          <p:cNvSpPr/>
          <p:nvPr/>
        </p:nvSpPr>
        <p:spPr>
          <a:xfrm>
            <a:off x="10147138" y="1227120"/>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当</a:t>
            </a:r>
            <a:endParaRPr lang="zh-CN" altLang="en-US" sz="2800" dirty="0"/>
          </a:p>
        </p:txBody>
      </p:sp>
      <p:sp>
        <p:nvSpPr>
          <p:cNvPr id="11" name="矩形 10">
            <a:extLst>
              <a:ext uri="{FF2B5EF4-FFF2-40B4-BE49-F238E27FC236}">
                <a16:creationId xmlns:a16="http://schemas.microsoft.com/office/drawing/2014/main" id="{80E09A82-F885-426E-B90B-9527D69503DB}"/>
              </a:ext>
            </a:extLst>
          </p:cNvPr>
          <p:cNvSpPr/>
          <p:nvPr/>
        </p:nvSpPr>
        <p:spPr>
          <a:xfrm>
            <a:off x="6571700" y="1653899"/>
            <a:ext cx="3376245" cy="624530"/>
          </a:xfrm>
          <a:prstGeom prst="rect">
            <a:avLst/>
          </a:prstGeom>
        </p:spPr>
        <p:txBody>
          <a:bodyPr wrap="none">
            <a:spAutoFit/>
          </a:bodyPr>
          <a:lstStyle/>
          <a:p>
            <a:pPr algn="just">
              <a:lnSpc>
                <a:spcPct val="140000"/>
              </a:lnSpc>
              <a:spcAft>
                <a:spcPts val="0"/>
              </a:spcAft>
            </a:pPr>
            <a:r>
              <a:rPr lang="zh-CN" altLang="zh-CN" sz="2800" kern="100" dirty="0">
                <a:latin typeface="Times New Roman" panose="02020603050405020304" pitchFamily="18" charset="0"/>
                <a:ea typeface="宋体" panose="02010600030101010101" pitchFamily="2" charset="-122"/>
              </a:rPr>
              <a:t>位移</a:t>
            </a:r>
            <a:r>
              <a:rPr lang="en-US" altLang="zh-CN" sz="2800" kern="100" dirty="0">
                <a:latin typeface="Times New Roman" panose="02020603050405020304" pitchFamily="18" charset="0"/>
                <a:ea typeface="宋体" panose="02010600030101010101" pitchFamily="2" charset="-122"/>
              </a:rPr>
              <a:t> </a:t>
            </a:r>
            <a:r>
              <a:rPr lang="en-US" altLang="zh-CN" sz="2800" i="1" kern="100" dirty="0">
                <a:latin typeface="Times New Roman" panose="02020603050405020304" pitchFamily="18" charset="0"/>
                <a:ea typeface="宋体" panose="02010600030101010101" pitchFamily="2" charset="-122"/>
              </a:rPr>
              <a:t>s </a:t>
            </a:r>
            <a:r>
              <a:rPr lang="zh-CN" altLang="zh-CN" sz="2800" kern="100" dirty="0">
                <a:latin typeface="Times New Roman" panose="02020603050405020304" pitchFamily="18" charset="0"/>
                <a:ea typeface="宋体" panose="02010600030101010101" pitchFamily="2" charset="-122"/>
              </a:rPr>
              <a:t>也有一个增量</a:t>
            </a:r>
            <a:endParaRPr lang="zh-CN" altLang="zh-CN" sz="1600" kern="100" dirty="0">
              <a:effectLst/>
              <a:latin typeface="Times New Roman" panose="02020603050405020304" pitchFamily="18" charset="0"/>
              <a:ea typeface="宋体" panose="02010600030101010101" pitchFamily="2" charset="-122"/>
            </a:endParaRPr>
          </a:p>
        </p:txBody>
      </p:sp>
      <p:graphicFrame>
        <p:nvGraphicFramePr>
          <p:cNvPr id="14" name="对象 13">
            <a:extLst>
              <a:ext uri="{FF2B5EF4-FFF2-40B4-BE49-F238E27FC236}">
                <a16:creationId xmlns:a16="http://schemas.microsoft.com/office/drawing/2014/main" id="{7DDBC7AB-D64A-403E-98A8-9525D783D3E3}"/>
              </a:ext>
            </a:extLst>
          </p:cNvPr>
          <p:cNvGraphicFramePr>
            <a:graphicFrameLocks noChangeAspect="1"/>
          </p:cNvGraphicFramePr>
          <p:nvPr>
            <p:extLst>
              <p:ext uri="{D42A27DB-BD31-4B8C-83A1-F6EECF244321}">
                <p14:modId xmlns:p14="http://schemas.microsoft.com/office/powerpoint/2010/main" val="3839994269"/>
              </p:ext>
            </p:extLst>
          </p:nvPr>
        </p:nvGraphicFramePr>
        <p:xfrm>
          <a:off x="3714382" y="2289122"/>
          <a:ext cx="3124200" cy="431800"/>
        </p:xfrm>
        <a:graphic>
          <a:graphicData uri="http://schemas.openxmlformats.org/presentationml/2006/ole">
            <mc:AlternateContent xmlns:mc="http://schemas.openxmlformats.org/markup-compatibility/2006">
              <mc:Choice xmlns:v="urn:schemas-microsoft-com:vml" Requires="v">
                <p:oleObj spid="_x0000_s244951" name="Equation" r:id="rId5" imgW="3124080" imgH="431640" progId="Equation.DSMT4">
                  <p:embed/>
                </p:oleObj>
              </mc:Choice>
              <mc:Fallback>
                <p:oleObj name="Equation" r:id="rId5" imgW="3124080" imgH="431640" progId="Equation.DSMT4">
                  <p:embed/>
                  <p:pic>
                    <p:nvPicPr>
                      <p:cNvPr id="0" name=""/>
                      <p:cNvPicPr/>
                      <p:nvPr/>
                    </p:nvPicPr>
                    <p:blipFill>
                      <a:blip r:embed="rId6"/>
                      <a:stretch>
                        <a:fillRect/>
                      </a:stretch>
                    </p:blipFill>
                    <p:spPr>
                      <a:xfrm>
                        <a:off x="3714382" y="2289122"/>
                        <a:ext cx="3124200" cy="431800"/>
                      </a:xfrm>
                      <a:prstGeom prst="rect">
                        <a:avLst/>
                      </a:prstGeom>
                    </p:spPr>
                  </p:pic>
                </p:oleObj>
              </mc:Fallback>
            </mc:AlternateContent>
          </a:graphicData>
        </a:graphic>
      </p:graphicFrame>
      <p:grpSp>
        <p:nvGrpSpPr>
          <p:cNvPr id="40" name="组合 39">
            <a:extLst>
              <a:ext uri="{FF2B5EF4-FFF2-40B4-BE49-F238E27FC236}">
                <a16:creationId xmlns:a16="http://schemas.microsoft.com/office/drawing/2014/main" id="{3967A8E9-D700-4D96-9954-671DB3F7C230}"/>
              </a:ext>
            </a:extLst>
          </p:cNvPr>
          <p:cNvGrpSpPr/>
          <p:nvPr/>
        </p:nvGrpSpPr>
        <p:grpSpPr>
          <a:xfrm>
            <a:off x="1049268" y="1755209"/>
            <a:ext cx="5441861" cy="523220"/>
            <a:chOff x="1049268" y="1736547"/>
            <a:chExt cx="5441861" cy="523220"/>
          </a:xfrm>
        </p:grpSpPr>
        <p:sp>
          <p:nvSpPr>
            <p:cNvPr id="9" name="矩形 8">
              <a:extLst>
                <a:ext uri="{FF2B5EF4-FFF2-40B4-BE49-F238E27FC236}">
                  <a16:creationId xmlns:a16="http://schemas.microsoft.com/office/drawing/2014/main" id="{C8B6A2B0-BF94-4687-83EC-DD83F1C1574E}"/>
                </a:ext>
              </a:extLst>
            </p:cNvPr>
            <p:cNvSpPr/>
            <p:nvPr/>
          </p:nvSpPr>
          <p:spPr>
            <a:xfrm>
              <a:off x="1049268" y="1736547"/>
              <a:ext cx="1540806" cy="523220"/>
            </a:xfrm>
            <a:prstGeom prst="rect">
              <a:avLst/>
            </a:prstGeom>
          </p:spPr>
          <p:txBody>
            <a:bodyPr wrap="none">
              <a:spAutoFit/>
            </a:bodyPr>
            <a:lstStyle/>
            <a:p>
              <a:r>
                <a:rPr lang="zh-CN" altLang="en-US" sz="2800" dirty="0"/>
                <a:t>时间 </a:t>
              </a:r>
              <a:r>
                <a:rPr lang="en-US" altLang="zh-CN" sz="2800" i="1" dirty="0"/>
                <a:t>t </a:t>
              </a:r>
              <a:r>
                <a:rPr lang="zh-CN" altLang="en-US" sz="2800" dirty="0"/>
                <a:t>在</a:t>
              </a:r>
            </a:p>
          </p:txBody>
        </p:sp>
        <p:graphicFrame>
          <p:nvGraphicFramePr>
            <p:cNvPr id="10" name="对象 9">
              <a:extLst>
                <a:ext uri="{FF2B5EF4-FFF2-40B4-BE49-F238E27FC236}">
                  <a16:creationId xmlns:a16="http://schemas.microsoft.com/office/drawing/2014/main" id="{387F8541-B555-492C-BF35-44F16005A674}"/>
                </a:ext>
              </a:extLst>
            </p:cNvPr>
            <p:cNvGraphicFramePr>
              <a:graphicFrameLocks noChangeAspect="1"/>
            </p:cNvGraphicFramePr>
            <p:nvPr>
              <p:extLst>
                <p:ext uri="{D42A27DB-BD31-4B8C-83A1-F6EECF244321}">
                  <p14:modId xmlns:p14="http://schemas.microsoft.com/office/powerpoint/2010/main" val="1257467925"/>
                </p:ext>
              </p:extLst>
            </p:nvPr>
          </p:nvGraphicFramePr>
          <p:xfrm>
            <a:off x="5043329" y="1809556"/>
            <a:ext cx="1447800" cy="431800"/>
          </p:xfrm>
          <a:graphic>
            <a:graphicData uri="http://schemas.openxmlformats.org/presentationml/2006/ole">
              <mc:AlternateContent xmlns:mc="http://schemas.openxmlformats.org/markup-compatibility/2006">
                <mc:Choice xmlns:v="urn:schemas-microsoft-com:vml" Requires="v">
                  <p:oleObj spid="_x0000_s244952" name="Equation" r:id="rId7" imgW="1447560" imgH="431640" progId="Equation.DSMT4">
                    <p:embed/>
                  </p:oleObj>
                </mc:Choice>
                <mc:Fallback>
                  <p:oleObj name="Equation" r:id="rId7" imgW="1447560" imgH="431640" progId="Equation.DSMT4">
                    <p:embed/>
                    <p:pic>
                      <p:nvPicPr>
                        <p:cNvPr id="0" name=""/>
                        <p:cNvPicPr/>
                        <p:nvPr/>
                      </p:nvPicPr>
                      <p:blipFill>
                        <a:blip r:embed="rId8"/>
                        <a:stretch>
                          <a:fillRect/>
                        </a:stretch>
                      </p:blipFill>
                      <p:spPr>
                        <a:xfrm>
                          <a:off x="5043329" y="1809556"/>
                          <a:ext cx="1447800" cy="431800"/>
                        </a:xfrm>
                        <a:prstGeom prst="rect">
                          <a:avLst/>
                        </a:prstGeom>
                      </p:spPr>
                    </p:pic>
                  </p:oleObj>
                </mc:Fallback>
              </mc:AlternateContent>
            </a:graphicData>
          </a:graphic>
        </p:graphicFrame>
        <p:sp>
          <p:nvSpPr>
            <p:cNvPr id="17" name="矩形 16">
              <a:extLst>
                <a:ext uri="{FF2B5EF4-FFF2-40B4-BE49-F238E27FC236}">
                  <a16:creationId xmlns:a16="http://schemas.microsoft.com/office/drawing/2014/main" id="{38CAA893-8927-4742-9211-52197F0681F0}"/>
                </a:ext>
              </a:extLst>
            </p:cNvPr>
            <p:cNvSpPr/>
            <p:nvPr/>
          </p:nvSpPr>
          <p:spPr>
            <a:xfrm>
              <a:off x="2766716" y="1736547"/>
              <a:ext cx="2339102" cy="523220"/>
            </a:xfrm>
            <a:prstGeom prst="rect">
              <a:avLst/>
            </a:prstGeom>
          </p:spPr>
          <p:txBody>
            <a:bodyPr wrap="none">
              <a:spAutoFit/>
            </a:bodyPr>
            <a:lstStyle/>
            <a:p>
              <a:r>
                <a:rPr lang="zh-CN" altLang="en-US" sz="2800" dirty="0">
                  <a:solidFill>
                    <a:prstClr val="black"/>
                  </a:solidFill>
                </a:rPr>
                <a:t>处有一个增量</a:t>
              </a:r>
              <a:endParaRPr lang="zh-CN" altLang="en-US" dirty="0"/>
            </a:p>
          </p:txBody>
        </p:sp>
        <p:graphicFrame>
          <p:nvGraphicFramePr>
            <p:cNvPr id="21" name="对象 20">
              <a:extLst>
                <a:ext uri="{FF2B5EF4-FFF2-40B4-BE49-F238E27FC236}">
                  <a16:creationId xmlns:a16="http://schemas.microsoft.com/office/drawing/2014/main" id="{ABD1F476-FD09-4668-A4B2-36A7B151EBD3}"/>
                </a:ext>
              </a:extLst>
            </p:cNvPr>
            <p:cNvGraphicFramePr>
              <a:graphicFrameLocks noChangeAspect="1"/>
            </p:cNvGraphicFramePr>
            <p:nvPr>
              <p:extLst>
                <p:ext uri="{D42A27DB-BD31-4B8C-83A1-F6EECF244321}">
                  <p14:modId xmlns:p14="http://schemas.microsoft.com/office/powerpoint/2010/main" val="2218433193"/>
                </p:ext>
              </p:extLst>
            </p:nvPr>
          </p:nvGraphicFramePr>
          <p:xfrm>
            <a:off x="2582062" y="1799998"/>
            <a:ext cx="241300" cy="431800"/>
          </p:xfrm>
          <a:graphic>
            <a:graphicData uri="http://schemas.openxmlformats.org/presentationml/2006/ole">
              <mc:AlternateContent xmlns:mc="http://schemas.openxmlformats.org/markup-compatibility/2006">
                <mc:Choice xmlns:v="urn:schemas-microsoft-com:vml" Requires="v">
                  <p:oleObj spid="_x0000_s244953" name="Equation" r:id="rId9" imgW="241200" imgH="431640" progId="Equation.DSMT4">
                    <p:embed/>
                  </p:oleObj>
                </mc:Choice>
                <mc:Fallback>
                  <p:oleObj name="Equation" r:id="rId9" imgW="241200" imgH="431640" progId="Equation.DSMT4">
                    <p:embed/>
                    <p:pic>
                      <p:nvPicPr>
                        <p:cNvPr id="10" name="对象 9">
                          <a:extLst>
                            <a:ext uri="{FF2B5EF4-FFF2-40B4-BE49-F238E27FC236}">
                              <a16:creationId xmlns:a16="http://schemas.microsoft.com/office/drawing/2014/main" id="{387F8541-B555-492C-BF35-44F16005A674}"/>
                            </a:ext>
                          </a:extLst>
                        </p:cNvPr>
                        <p:cNvPicPr/>
                        <p:nvPr/>
                      </p:nvPicPr>
                      <p:blipFill>
                        <a:blip r:embed="rId10"/>
                        <a:stretch>
                          <a:fillRect/>
                        </a:stretch>
                      </p:blipFill>
                      <p:spPr>
                        <a:xfrm>
                          <a:off x="2582062" y="1799998"/>
                          <a:ext cx="241300" cy="431800"/>
                        </a:xfrm>
                        <a:prstGeom prst="rect">
                          <a:avLst/>
                        </a:prstGeom>
                      </p:spPr>
                    </p:pic>
                  </p:oleObj>
                </mc:Fallback>
              </mc:AlternateContent>
            </a:graphicData>
          </a:graphic>
        </p:graphicFrame>
      </p:grpSp>
      <p:grpSp>
        <p:nvGrpSpPr>
          <p:cNvPr id="41" name="组合 40">
            <a:extLst>
              <a:ext uri="{FF2B5EF4-FFF2-40B4-BE49-F238E27FC236}">
                <a16:creationId xmlns:a16="http://schemas.microsoft.com/office/drawing/2014/main" id="{7DEEEEF3-3B3D-475B-95FB-C8B5E4B3824E}"/>
              </a:ext>
            </a:extLst>
          </p:cNvPr>
          <p:cNvGrpSpPr/>
          <p:nvPr/>
        </p:nvGrpSpPr>
        <p:grpSpPr>
          <a:xfrm>
            <a:off x="1049268" y="2754450"/>
            <a:ext cx="7957919" cy="537470"/>
            <a:chOff x="1049268" y="2754450"/>
            <a:chExt cx="7957919" cy="537470"/>
          </a:xfrm>
        </p:grpSpPr>
        <p:sp>
          <p:nvSpPr>
            <p:cNvPr id="15" name="矩形 14">
              <a:extLst>
                <a:ext uri="{FF2B5EF4-FFF2-40B4-BE49-F238E27FC236}">
                  <a16:creationId xmlns:a16="http://schemas.microsoft.com/office/drawing/2014/main" id="{C501C180-EDB1-4355-8B69-7AA5654E3113}"/>
                </a:ext>
              </a:extLst>
            </p:cNvPr>
            <p:cNvSpPr/>
            <p:nvPr/>
          </p:nvSpPr>
          <p:spPr>
            <a:xfrm>
              <a:off x="1049268" y="2754450"/>
              <a:ext cx="3177473" cy="523220"/>
            </a:xfrm>
            <a:prstGeom prst="rect">
              <a:avLst/>
            </a:prstGeom>
          </p:spPr>
          <p:txBody>
            <a:bodyPr wrap="none">
              <a:spAutoFit/>
            </a:bodyPr>
            <a:lstStyle/>
            <a:p>
              <a:r>
                <a:rPr lang="zh-CN" altLang="en-US" sz="2800" dirty="0"/>
                <a:t>这样质点 </a:t>
              </a:r>
              <a:r>
                <a:rPr lang="en-US" altLang="zh-CN" sz="2800" i="1" dirty="0"/>
                <a:t>M </a:t>
              </a:r>
              <a:r>
                <a:rPr lang="zh-CN" altLang="en-US" sz="2800" dirty="0"/>
                <a:t>从时刻</a:t>
              </a:r>
            </a:p>
          </p:txBody>
        </p:sp>
        <p:graphicFrame>
          <p:nvGraphicFramePr>
            <p:cNvPr id="22" name="对象 21">
              <a:extLst>
                <a:ext uri="{FF2B5EF4-FFF2-40B4-BE49-F238E27FC236}">
                  <a16:creationId xmlns:a16="http://schemas.microsoft.com/office/drawing/2014/main" id="{64765365-9EF2-43B2-A8F2-C8CEA72443D9}"/>
                </a:ext>
              </a:extLst>
            </p:cNvPr>
            <p:cNvGraphicFramePr>
              <a:graphicFrameLocks noChangeAspect="1"/>
            </p:cNvGraphicFramePr>
            <p:nvPr>
              <p:extLst>
                <p:ext uri="{D42A27DB-BD31-4B8C-83A1-F6EECF244321}">
                  <p14:modId xmlns:p14="http://schemas.microsoft.com/office/powerpoint/2010/main" val="1155874413"/>
                </p:ext>
              </p:extLst>
            </p:nvPr>
          </p:nvGraphicFramePr>
          <p:xfrm>
            <a:off x="4166781" y="2814410"/>
            <a:ext cx="241300" cy="431800"/>
          </p:xfrm>
          <a:graphic>
            <a:graphicData uri="http://schemas.openxmlformats.org/presentationml/2006/ole">
              <mc:AlternateContent xmlns:mc="http://schemas.openxmlformats.org/markup-compatibility/2006">
                <mc:Choice xmlns:v="urn:schemas-microsoft-com:vml" Requires="v">
                  <p:oleObj spid="_x0000_s244954" name="Equation" r:id="rId11" imgW="241200" imgH="431640" progId="Equation.DSMT4">
                    <p:embed/>
                  </p:oleObj>
                </mc:Choice>
                <mc:Fallback>
                  <p:oleObj name="Equation" r:id="rId11" imgW="241200" imgH="431640" progId="Equation.DSMT4">
                    <p:embed/>
                    <p:pic>
                      <p:nvPicPr>
                        <p:cNvPr id="21" name="对象 20">
                          <a:extLst>
                            <a:ext uri="{FF2B5EF4-FFF2-40B4-BE49-F238E27FC236}">
                              <a16:creationId xmlns:a16="http://schemas.microsoft.com/office/drawing/2014/main" id="{ABD1F476-FD09-4668-A4B2-36A7B151EBD3}"/>
                            </a:ext>
                          </a:extLst>
                        </p:cNvPr>
                        <p:cNvPicPr/>
                        <p:nvPr/>
                      </p:nvPicPr>
                      <p:blipFill>
                        <a:blip r:embed="rId12"/>
                        <a:stretch>
                          <a:fillRect/>
                        </a:stretch>
                      </p:blipFill>
                      <p:spPr>
                        <a:xfrm>
                          <a:off x="4166781" y="2814410"/>
                          <a:ext cx="241300" cy="431800"/>
                        </a:xfrm>
                        <a:prstGeom prst="rect">
                          <a:avLst/>
                        </a:prstGeom>
                      </p:spPr>
                    </p:pic>
                  </p:oleObj>
                </mc:Fallback>
              </mc:AlternateContent>
            </a:graphicData>
          </a:graphic>
        </p:graphicFrame>
        <p:sp>
          <p:nvSpPr>
            <p:cNvPr id="23" name="矩形 22">
              <a:extLst>
                <a:ext uri="{FF2B5EF4-FFF2-40B4-BE49-F238E27FC236}">
                  <a16:creationId xmlns:a16="http://schemas.microsoft.com/office/drawing/2014/main" id="{4636CCDE-28C8-4D78-B6FC-EC2690D754C3}"/>
                </a:ext>
              </a:extLst>
            </p:cNvPr>
            <p:cNvSpPr/>
            <p:nvPr/>
          </p:nvSpPr>
          <p:spPr>
            <a:xfrm>
              <a:off x="4332098" y="2768700"/>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到时刻</a:t>
              </a:r>
              <a:endParaRPr lang="zh-CN" altLang="en-US" sz="2800" dirty="0"/>
            </a:p>
          </p:txBody>
        </p:sp>
        <p:graphicFrame>
          <p:nvGraphicFramePr>
            <p:cNvPr id="24" name="对象 23">
              <a:extLst>
                <a:ext uri="{FF2B5EF4-FFF2-40B4-BE49-F238E27FC236}">
                  <a16:creationId xmlns:a16="http://schemas.microsoft.com/office/drawing/2014/main" id="{FDD3B50D-221F-4162-8A92-E749EB083C9C}"/>
                </a:ext>
              </a:extLst>
            </p:cNvPr>
            <p:cNvGraphicFramePr>
              <a:graphicFrameLocks noChangeAspect="1"/>
            </p:cNvGraphicFramePr>
            <p:nvPr>
              <p:extLst>
                <p:ext uri="{D42A27DB-BD31-4B8C-83A1-F6EECF244321}">
                  <p14:modId xmlns:p14="http://schemas.microsoft.com/office/powerpoint/2010/main" val="102103258"/>
                </p:ext>
              </p:extLst>
            </p:nvPr>
          </p:nvGraphicFramePr>
          <p:xfrm>
            <a:off x="5547038" y="2832238"/>
            <a:ext cx="812800" cy="431800"/>
          </p:xfrm>
          <a:graphic>
            <a:graphicData uri="http://schemas.openxmlformats.org/presentationml/2006/ole">
              <mc:AlternateContent xmlns:mc="http://schemas.openxmlformats.org/markup-compatibility/2006">
                <mc:Choice xmlns:v="urn:schemas-microsoft-com:vml" Requires="v">
                  <p:oleObj spid="_x0000_s244955" name="Equation" r:id="rId13" imgW="812520" imgH="431640" progId="Equation.DSMT4">
                    <p:embed/>
                  </p:oleObj>
                </mc:Choice>
                <mc:Fallback>
                  <p:oleObj name="Equation" r:id="rId13" imgW="812520" imgH="431640" progId="Equation.DSMT4">
                    <p:embed/>
                    <p:pic>
                      <p:nvPicPr>
                        <p:cNvPr id="22" name="对象 21">
                          <a:extLst>
                            <a:ext uri="{FF2B5EF4-FFF2-40B4-BE49-F238E27FC236}">
                              <a16:creationId xmlns:a16="http://schemas.microsoft.com/office/drawing/2014/main" id="{64765365-9EF2-43B2-A8F2-C8CEA72443D9}"/>
                            </a:ext>
                          </a:extLst>
                        </p:cNvPr>
                        <p:cNvPicPr/>
                        <p:nvPr/>
                      </p:nvPicPr>
                      <p:blipFill>
                        <a:blip r:embed="rId14"/>
                        <a:stretch>
                          <a:fillRect/>
                        </a:stretch>
                      </p:blipFill>
                      <p:spPr>
                        <a:xfrm>
                          <a:off x="5547038" y="2832238"/>
                          <a:ext cx="812800" cy="431800"/>
                        </a:xfrm>
                        <a:prstGeom prst="rect">
                          <a:avLst/>
                        </a:prstGeom>
                      </p:spPr>
                    </p:pic>
                  </p:oleObj>
                </mc:Fallback>
              </mc:AlternateContent>
            </a:graphicData>
          </a:graphic>
        </p:graphicFrame>
        <p:sp>
          <p:nvSpPr>
            <p:cNvPr id="25" name="矩形 24">
              <a:extLst>
                <a:ext uri="{FF2B5EF4-FFF2-40B4-BE49-F238E27FC236}">
                  <a16:creationId xmlns:a16="http://schemas.microsoft.com/office/drawing/2014/main" id="{FCFA08B1-397F-49AC-A1F3-48CF98468C77}"/>
                </a:ext>
              </a:extLst>
            </p:cNvPr>
            <p:cNvSpPr/>
            <p:nvPr/>
          </p:nvSpPr>
          <p:spPr>
            <a:xfrm>
              <a:off x="6309012" y="2754450"/>
              <a:ext cx="2698175" cy="523220"/>
            </a:xfrm>
            <a:prstGeom prst="rect">
              <a:avLst/>
            </a:prstGeom>
          </p:spPr>
          <p:txBody>
            <a:bodyPr wrap="none">
              <a:spAutoFit/>
            </a:bodyPr>
            <a:lstStyle/>
            <a:p>
              <a:r>
                <a:rPr lang="zh-CN" altLang="zh-CN" sz="2800" i="0" kern="100" dirty="0">
                  <a:latin typeface="+mj-lt"/>
                  <a:ea typeface="宋体" panose="02010600030101010101" pitchFamily="2" charset="-122"/>
                  <a:cs typeface="Times New Roman" panose="02020603050405020304" pitchFamily="18" charset="0"/>
                </a:rPr>
                <a:t>内的平均速度为</a:t>
              </a:r>
              <a:endParaRPr lang="zh-CN" altLang="en-US" sz="2800" dirty="0"/>
            </a:p>
          </p:txBody>
        </p:sp>
      </p:grpSp>
      <p:graphicFrame>
        <p:nvGraphicFramePr>
          <p:cNvPr id="26" name="对象 25">
            <a:extLst>
              <a:ext uri="{FF2B5EF4-FFF2-40B4-BE49-F238E27FC236}">
                <a16:creationId xmlns:a16="http://schemas.microsoft.com/office/drawing/2014/main" id="{7C2C44F8-AD78-492F-AE2B-F6A2BE663CD4}"/>
              </a:ext>
            </a:extLst>
          </p:cNvPr>
          <p:cNvGraphicFramePr>
            <a:graphicFrameLocks noChangeAspect="1"/>
          </p:cNvGraphicFramePr>
          <p:nvPr>
            <p:extLst>
              <p:ext uri="{D42A27DB-BD31-4B8C-83A1-F6EECF244321}">
                <p14:modId xmlns:p14="http://schemas.microsoft.com/office/powerpoint/2010/main" val="2703265389"/>
              </p:ext>
            </p:extLst>
          </p:nvPr>
        </p:nvGraphicFramePr>
        <p:xfrm>
          <a:off x="3714382" y="3338089"/>
          <a:ext cx="3759200" cy="838200"/>
        </p:xfrm>
        <a:graphic>
          <a:graphicData uri="http://schemas.openxmlformats.org/presentationml/2006/ole">
            <mc:AlternateContent xmlns:mc="http://schemas.openxmlformats.org/markup-compatibility/2006">
              <mc:Choice xmlns:v="urn:schemas-microsoft-com:vml" Requires="v">
                <p:oleObj spid="_x0000_s244956" name="Equation" r:id="rId15" imgW="3759120" imgH="838080" progId="Equation.DSMT4">
                  <p:embed/>
                </p:oleObj>
              </mc:Choice>
              <mc:Fallback>
                <p:oleObj name="Equation" r:id="rId15" imgW="3759120" imgH="838080" progId="Equation.DSMT4">
                  <p:embed/>
                  <p:pic>
                    <p:nvPicPr>
                      <p:cNvPr id="0" name=""/>
                      <p:cNvPicPr/>
                      <p:nvPr/>
                    </p:nvPicPr>
                    <p:blipFill>
                      <a:blip r:embed="rId16"/>
                      <a:stretch>
                        <a:fillRect/>
                      </a:stretch>
                    </p:blipFill>
                    <p:spPr>
                      <a:xfrm>
                        <a:off x="3714382" y="3338089"/>
                        <a:ext cx="3759200" cy="838200"/>
                      </a:xfrm>
                      <a:prstGeom prst="rect">
                        <a:avLst/>
                      </a:prstGeom>
                    </p:spPr>
                  </p:pic>
                </p:oleObj>
              </mc:Fallback>
            </mc:AlternateContent>
          </a:graphicData>
        </a:graphic>
      </p:graphicFrame>
      <p:grpSp>
        <p:nvGrpSpPr>
          <p:cNvPr id="42" name="组合 41">
            <a:extLst>
              <a:ext uri="{FF2B5EF4-FFF2-40B4-BE49-F238E27FC236}">
                <a16:creationId xmlns:a16="http://schemas.microsoft.com/office/drawing/2014/main" id="{2D5CA668-43B6-4C9F-A1FB-B627B00DB9D8}"/>
              </a:ext>
            </a:extLst>
          </p:cNvPr>
          <p:cNvGrpSpPr/>
          <p:nvPr/>
        </p:nvGrpSpPr>
        <p:grpSpPr>
          <a:xfrm>
            <a:off x="1159214" y="4156063"/>
            <a:ext cx="7751741" cy="537470"/>
            <a:chOff x="1159214" y="4156063"/>
            <a:chExt cx="7751741" cy="537470"/>
          </a:xfrm>
        </p:grpSpPr>
        <p:graphicFrame>
          <p:nvGraphicFramePr>
            <p:cNvPr id="27" name="对象 26">
              <a:extLst>
                <a:ext uri="{FF2B5EF4-FFF2-40B4-BE49-F238E27FC236}">
                  <a16:creationId xmlns:a16="http://schemas.microsoft.com/office/drawing/2014/main" id="{ADE6B1BA-34EE-4332-8C76-E2CC79456CC7}"/>
                </a:ext>
              </a:extLst>
            </p:cNvPr>
            <p:cNvGraphicFramePr>
              <a:graphicFrameLocks noChangeAspect="1"/>
            </p:cNvGraphicFramePr>
            <p:nvPr>
              <p:extLst>
                <p:ext uri="{D42A27DB-BD31-4B8C-83A1-F6EECF244321}">
                  <p14:modId xmlns:p14="http://schemas.microsoft.com/office/powerpoint/2010/main" val="3029180228"/>
                </p:ext>
              </p:extLst>
            </p:nvPr>
          </p:nvGraphicFramePr>
          <p:xfrm>
            <a:off x="1159214" y="4247483"/>
            <a:ext cx="1879600" cy="431800"/>
          </p:xfrm>
          <a:graphic>
            <a:graphicData uri="http://schemas.openxmlformats.org/presentationml/2006/ole">
              <mc:AlternateContent xmlns:mc="http://schemas.openxmlformats.org/markup-compatibility/2006">
                <mc:Choice xmlns:v="urn:schemas-microsoft-com:vml" Requires="v">
                  <p:oleObj spid="_x0000_s244957" name="Equation" r:id="rId17" imgW="1879560" imgH="431640" progId="Equation.DSMT4">
                    <p:embed/>
                  </p:oleObj>
                </mc:Choice>
                <mc:Fallback>
                  <p:oleObj name="Equation" r:id="rId17" imgW="1879560" imgH="431640" progId="Equation.DSMT4">
                    <p:embed/>
                    <p:pic>
                      <p:nvPicPr>
                        <p:cNvPr id="10" name="对象 9">
                          <a:extLst>
                            <a:ext uri="{FF2B5EF4-FFF2-40B4-BE49-F238E27FC236}">
                              <a16:creationId xmlns:a16="http://schemas.microsoft.com/office/drawing/2014/main" id="{387F8541-B555-492C-BF35-44F16005A674}"/>
                            </a:ext>
                          </a:extLst>
                        </p:cNvPr>
                        <p:cNvPicPr/>
                        <p:nvPr/>
                      </p:nvPicPr>
                      <p:blipFill>
                        <a:blip r:embed="rId18"/>
                        <a:stretch>
                          <a:fillRect/>
                        </a:stretch>
                      </p:blipFill>
                      <p:spPr>
                        <a:xfrm>
                          <a:off x="1159214" y="4247483"/>
                          <a:ext cx="1879600" cy="431800"/>
                        </a:xfrm>
                        <a:prstGeom prst="rect">
                          <a:avLst/>
                        </a:prstGeom>
                      </p:spPr>
                    </p:pic>
                  </p:oleObj>
                </mc:Fallback>
              </mc:AlternateContent>
            </a:graphicData>
          </a:graphic>
        </p:graphicFrame>
        <p:sp>
          <p:nvSpPr>
            <p:cNvPr id="31" name="矩形 30">
              <a:extLst>
                <a:ext uri="{FF2B5EF4-FFF2-40B4-BE49-F238E27FC236}">
                  <a16:creationId xmlns:a16="http://schemas.microsoft.com/office/drawing/2014/main" id="{24342C7A-D5FC-4A9A-8CF5-FC7518A9BFA7}"/>
                </a:ext>
              </a:extLst>
            </p:cNvPr>
            <p:cNvSpPr/>
            <p:nvPr/>
          </p:nvSpPr>
          <p:spPr>
            <a:xfrm>
              <a:off x="3038814" y="4156063"/>
              <a:ext cx="1980029" cy="523220"/>
            </a:xfrm>
            <a:prstGeom prst="rect">
              <a:avLst/>
            </a:prstGeom>
          </p:spPr>
          <p:txBody>
            <a:bodyPr wrap="none">
              <a:spAutoFit/>
            </a:bodyPr>
            <a:lstStyle/>
            <a:p>
              <a:r>
                <a:rPr lang="zh-CN" altLang="en-US" sz="2800" dirty="0"/>
                <a:t>若平均速度</a:t>
              </a:r>
            </a:p>
          </p:txBody>
        </p:sp>
        <p:sp>
          <p:nvSpPr>
            <p:cNvPr id="33" name="矩形 32">
              <a:extLst>
                <a:ext uri="{FF2B5EF4-FFF2-40B4-BE49-F238E27FC236}">
                  <a16:creationId xmlns:a16="http://schemas.microsoft.com/office/drawing/2014/main" id="{DC3917BD-21D0-47A4-B906-EDFF10E3C4D9}"/>
                </a:ext>
              </a:extLst>
            </p:cNvPr>
            <p:cNvSpPr/>
            <p:nvPr/>
          </p:nvSpPr>
          <p:spPr>
            <a:xfrm>
              <a:off x="5135562" y="4170313"/>
              <a:ext cx="3775393" cy="523220"/>
            </a:xfrm>
            <a:prstGeom prst="rect">
              <a:avLst/>
            </a:prstGeom>
          </p:spPr>
          <p:txBody>
            <a:bodyPr wrap="none">
              <a:spAutoFit/>
            </a:bodyPr>
            <a:lstStyle/>
            <a:p>
              <a:r>
                <a:rPr lang="zh-CN" altLang="en-US" sz="2800" dirty="0"/>
                <a:t>的极限存在，则其极限</a:t>
              </a:r>
            </a:p>
          </p:txBody>
        </p:sp>
        <p:graphicFrame>
          <p:nvGraphicFramePr>
            <p:cNvPr id="34" name="对象 33">
              <a:extLst>
                <a:ext uri="{FF2B5EF4-FFF2-40B4-BE49-F238E27FC236}">
                  <a16:creationId xmlns:a16="http://schemas.microsoft.com/office/drawing/2014/main" id="{E88B334C-063B-4883-B371-38AFD9C8553E}"/>
                </a:ext>
              </a:extLst>
            </p:cNvPr>
            <p:cNvGraphicFramePr>
              <a:graphicFrameLocks noChangeAspect="1"/>
            </p:cNvGraphicFramePr>
            <p:nvPr>
              <p:extLst>
                <p:ext uri="{D42A27DB-BD31-4B8C-83A1-F6EECF244321}">
                  <p14:modId xmlns:p14="http://schemas.microsoft.com/office/powerpoint/2010/main" val="3256772585"/>
                </p:ext>
              </p:extLst>
            </p:nvPr>
          </p:nvGraphicFramePr>
          <p:xfrm>
            <a:off x="4975998" y="4294839"/>
            <a:ext cx="241300" cy="292100"/>
          </p:xfrm>
          <a:graphic>
            <a:graphicData uri="http://schemas.openxmlformats.org/presentationml/2006/ole">
              <mc:AlternateContent xmlns:mc="http://schemas.openxmlformats.org/markup-compatibility/2006">
                <mc:Choice xmlns:v="urn:schemas-microsoft-com:vml" Requires="v">
                  <p:oleObj spid="_x0000_s244958" name="Equation" r:id="rId19" imgW="241200" imgH="291960" progId="Equation.DSMT4">
                    <p:embed/>
                  </p:oleObj>
                </mc:Choice>
                <mc:Fallback>
                  <p:oleObj name="Equation" r:id="rId19" imgW="241200" imgH="291960" progId="Equation.DSMT4">
                    <p:embed/>
                    <p:pic>
                      <p:nvPicPr>
                        <p:cNvPr id="0" name=""/>
                        <p:cNvPicPr/>
                        <p:nvPr/>
                      </p:nvPicPr>
                      <p:blipFill>
                        <a:blip r:embed="rId20"/>
                        <a:stretch>
                          <a:fillRect/>
                        </a:stretch>
                      </p:blipFill>
                      <p:spPr>
                        <a:xfrm>
                          <a:off x="4975998" y="4294839"/>
                          <a:ext cx="241300" cy="292100"/>
                        </a:xfrm>
                        <a:prstGeom prst="rect">
                          <a:avLst/>
                        </a:prstGeom>
                      </p:spPr>
                    </p:pic>
                  </p:oleObj>
                </mc:Fallback>
              </mc:AlternateContent>
            </a:graphicData>
          </a:graphic>
        </p:graphicFrame>
      </p:grpSp>
      <p:graphicFrame>
        <p:nvGraphicFramePr>
          <p:cNvPr id="35" name="对象 34">
            <a:extLst>
              <a:ext uri="{FF2B5EF4-FFF2-40B4-BE49-F238E27FC236}">
                <a16:creationId xmlns:a16="http://schemas.microsoft.com/office/drawing/2014/main" id="{91D2F6BE-BFA1-4B91-AEED-C514EECE928A}"/>
              </a:ext>
            </a:extLst>
          </p:cNvPr>
          <p:cNvGraphicFramePr>
            <a:graphicFrameLocks noChangeAspect="1"/>
          </p:cNvGraphicFramePr>
          <p:nvPr>
            <p:extLst>
              <p:ext uri="{D42A27DB-BD31-4B8C-83A1-F6EECF244321}">
                <p14:modId xmlns:p14="http://schemas.microsoft.com/office/powerpoint/2010/main" val="3209858207"/>
              </p:ext>
            </p:extLst>
          </p:nvPr>
        </p:nvGraphicFramePr>
        <p:xfrm>
          <a:off x="3303835" y="4725775"/>
          <a:ext cx="4737100" cy="838200"/>
        </p:xfrm>
        <a:graphic>
          <a:graphicData uri="http://schemas.openxmlformats.org/presentationml/2006/ole">
            <mc:AlternateContent xmlns:mc="http://schemas.openxmlformats.org/markup-compatibility/2006">
              <mc:Choice xmlns:v="urn:schemas-microsoft-com:vml" Requires="v">
                <p:oleObj spid="_x0000_s244959" name="Equation" r:id="rId21" imgW="4736880" imgH="838080" progId="Equation.DSMT4">
                  <p:embed/>
                </p:oleObj>
              </mc:Choice>
              <mc:Fallback>
                <p:oleObj name="Equation" r:id="rId21" imgW="4736880" imgH="838080" progId="Equation.DSMT4">
                  <p:embed/>
                  <p:pic>
                    <p:nvPicPr>
                      <p:cNvPr id="0" name=""/>
                      <p:cNvPicPr/>
                      <p:nvPr/>
                    </p:nvPicPr>
                    <p:blipFill>
                      <a:blip r:embed="rId22"/>
                      <a:stretch>
                        <a:fillRect/>
                      </a:stretch>
                    </p:blipFill>
                    <p:spPr>
                      <a:xfrm>
                        <a:off x="3303835" y="4725775"/>
                        <a:ext cx="4737100" cy="838200"/>
                      </a:xfrm>
                      <a:prstGeom prst="rect">
                        <a:avLst/>
                      </a:prstGeom>
                    </p:spPr>
                  </p:pic>
                </p:oleObj>
              </mc:Fallback>
            </mc:AlternateContent>
          </a:graphicData>
        </a:graphic>
      </p:graphicFrame>
      <p:grpSp>
        <p:nvGrpSpPr>
          <p:cNvPr id="43" name="组合 42">
            <a:extLst>
              <a:ext uri="{FF2B5EF4-FFF2-40B4-BE49-F238E27FC236}">
                <a16:creationId xmlns:a16="http://schemas.microsoft.com/office/drawing/2014/main" id="{B1885D39-7AA0-4D67-B013-C3FA670E11CB}"/>
              </a:ext>
            </a:extLst>
          </p:cNvPr>
          <p:cNvGrpSpPr/>
          <p:nvPr/>
        </p:nvGrpSpPr>
        <p:grpSpPr>
          <a:xfrm>
            <a:off x="1019288" y="5602356"/>
            <a:ext cx="5790183" cy="525250"/>
            <a:chOff x="1019288" y="5686335"/>
            <a:chExt cx="5790183" cy="525250"/>
          </a:xfrm>
        </p:grpSpPr>
        <p:sp>
          <p:nvSpPr>
            <p:cNvPr id="36" name="矩形 35">
              <a:extLst>
                <a:ext uri="{FF2B5EF4-FFF2-40B4-BE49-F238E27FC236}">
                  <a16:creationId xmlns:a16="http://schemas.microsoft.com/office/drawing/2014/main" id="{FF50D14D-D6B3-454B-A13E-96F5B47A6B29}"/>
                </a:ext>
              </a:extLst>
            </p:cNvPr>
            <p:cNvSpPr/>
            <p:nvPr/>
          </p:nvSpPr>
          <p:spPr>
            <a:xfrm>
              <a:off x="1019288" y="5686335"/>
              <a:ext cx="326724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称为质点</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M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在时刻</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dirty="0"/>
            </a:p>
          </p:txBody>
        </p:sp>
        <p:graphicFrame>
          <p:nvGraphicFramePr>
            <p:cNvPr id="37" name="对象 36">
              <a:extLst>
                <a:ext uri="{FF2B5EF4-FFF2-40B4-BE49-F238E27FC236}">
                  <a16:creationId xmlns:a16="http://schemas.microsoft.com/office/drawing/2014/main" id="{773BC9D6-986B-41A9-8691-23D231B401B0}"/>
                </a:ext>
              </a:extLst>
            </p:cNvPr>
            <p:cNvGraphicFramePr>
              <a:graphicFrameLocks noChangeAspect="1"/>
            </p:cNvGraphicFramePr>
            <p:nvPr>
              <p:extLst>
                <p:ext uri="{D42A27DB-BD31-4B8C-83A1-F6EECF244321}">
                  <p14:modId xmlns:p14="http://schemas.microsoft.com/office/powerpoint/2010/main" val="3888317157"/>
                </p:ext>
              </p:extLst>
            </p:nvPr>
          </p:nvGraphicFramePr>
          <p:xfrm>
            <a:off x="4139301" y="5769963"/>
            <a:ext cx="241300" cy="431800"/>
          </p:xfrm>
          <a:graphic>
            <a:graphicData uri="http://schemas.openxmlformats.org/presentationml/2006/ole">
              <mc:AlternateContent xmlns:mc="http://schemas.openxmlformats.org/markup-compatibility/2006">
                <mc:Choice xmlns:v="urn:schemas-microsoft-com:vml" Requires="v">
                  <p:oleObj spid="_x0000_s244960" name="Equation" r:id="rId23" imgW="241200" imgH="431640" progId="Equation.DSMT4">
                    <p:embed/>
                  </p:oleObj>
                </mc:Choice>
                <mc:Fallback>
                  <p:oleObj name="Equation" r:id="rId23" imgW="241200" imgH="431640" progId="Equation.DSMT4">
                    <p:embed/>
                    <p:pic>
                      <p:nvPicPr>
                        <p:cNvPr id="22" name="对象 21">
                          <a:extLst>
                            <a:ext uri="{FF2B5EF4-FFF2-40B4-BE49-F238E27FC236}">
                              <a16:creationId xmlns:a16="http://schemas.microsoft.com/office/drawing/2014/main" id="{64765365-9EF2-43B2-A8F2-C8CEA72443D9}"/>
                            </a:ext>
                          </a:extLst>
                        </p:cNvPr>
                        <p:cNvPicPr/>
                        <p:nvPr/>
                      </p:nvPicPr>
                      <p:blipFill>
                        <a:blip r:embed="rId12"/>
                        <a:stretch>
                          <a:fillRect/>
                        </a:stretch>
                      </p:blipFill>
                      <p:spPr>
                        <a:xfrm>
                          <a:off x="4139301" y="5769963"/>
                          <a:ext cx="241300" cy="431800"/>
                        </a:xfrm>
                        <a:prstGeom prst="rect">
                          <a:avLst/>
                        </a:prstGeom>
                      </p:spPr>
                    </p:pic>
                  </p:oleObj>
                </mc:Fallback>
              </mc:AlternateContent>
            </a:graphicData>
          </a:graphic>
        </p:graphicFrame>
        <p:sp>
          <p:nvSpPr>
            <p:cNvPr id="38" name="矩形 37">
              <a:extLst>
                <a:ext uri="{FF2B5EF4-FFF2-40B4-BE49-F238E27FC236}">
                  <a16:creationId xmlns:a16="http://schemas.microsoft.com/office/drawing/2014/main" id="{0C268D22-0C37-4663-A1C7-D8EBB6C50D13}"/>
                </a:ext>
              </a:extLst>
            </p:cNvPr>
            <p:cNvSpPr/>
            <p:nvPr/>
          </p:nvSpPr>
          <p:spPr>
            <a:xfrm>
              <a:off x="4380601" y="5688365"/>
              <a:ext cx="2428870"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时的瞬时速度</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grpSp>
    </p:spTree>
    <p:extLst>
      <p:ext uri="{BB962C8B-B14F-4D97-AF65-F5344CB8AC3E}">
        <p14:creationId xmlns:p14="http://schemas.microsoft.com/office/powerpoint/2010/main" val="31850121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50"/>
                                        <p:tgtEl>
                                          <p:spTgt spid="8"/>
                                        </p:tgtEl>
                                      </p:cBhvr>
                                    </p:animEffect>
                                  </p:childTnLst>
                                </p:cTn>
                              </p:par>
                            </p:childTnLst>
                          </p:cTn>
                        </p:par>
                        <p:par>
                          <p:cTn id="18" fill="hold">
                            <p:stCondLst>
                              <p:cond delay="250"/>
                            </p:stCondLst>
                            <p:childTnLst>
                              <p:par>
                                <p:cTn id="19" presetID="2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75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10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10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75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377728" y="1187712"/>
            <a:ext cx="5626313"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pPr>
              <a:lnSpc>
                <a:spcPct val="130000"/>
              </a:lnSpc>
            </a:pPr>
            <a:r>
              <a:rPr lang="zh-CN" altLang="en-US" dirty="0"/>
              <a:t>第十一讲</a:t>
            </a:r>
            <a:br>
              <a:rPr lang="en-US" altLang="zh-CN" dirty="0"/>
            </a:br>
            <a:r>
              <a:rPr lang="en-US" altLang="zh-CN" dirty="0"/>
              <a:t>   </a:t>
            </a:r>
            <a:r>
              <a:rPr lang="zh-CN" altLang="en-US" dirty="0"/>
              <a:t>    函数的最值</a:t>
            </a:r>
            <a:endParaRPr lang="en-US" altLang="zh-CN" dirty="0"/>
          </a:p>
        </p:txBody>
      </p:sp>
    </p:spTree>
    <p:extLst>
      <p:ext uri="{BB962C8B-B14F-4D97-AF65-F5344CB8AC3E}">
        <p14:creationId xmlns:p14="http://schemas.microsoft.com/office/powerpoint/2010/main" val="3392689233"/>
      </p:ext>
    </p:extLst>
  </p:cSld>
  <p:clrMapOvr>
    <a:masterClrMapping/>
  </p:clrMapOvr>
  <p:transition spd="slow">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95F6987-B69C-46FF-A099-07AD351AA3C2}"/>
              </a:ext>
            </a:extLst>
          </p:cNvPr>
          <p:cNvSpPr/>
          <p:nvPr/>
        </p:nvSpPr>
        <p:spPr>
          <a:xfrm>
            <a:off x="1174401" y="673795"/>
            <a:ext cx="3506088" cy="523220"/>
          </a:xfrm>
          <a:prstGeom prst="rect">
            <a:avLst/>
          </a:prstGeom>
        </p:spPr>
        <p:txBody>
          <a:bodyPr wrap="squar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最大值和最小值问题</a:t>
            </a:r>
            <a:r>
              <a:rPr lang="en-US" altLang="zh-CN" sz="2800" b="1" kern="100" dirty="0">
                <a:solidFill>
                  <a:srgbClr val="FF0000"/>
                </a:solidFill>
                <a:ea typeface="宋体" panose="02010600030101010101" pitchFamily="2" charset="-122"/>
                <a:cs typeface="Times New Roman" panose="02020603050405020304" pitchFamily="18" charset="0"/>
              </a:rPr>
              <a:t>.</a:t>
            </a:r>
            <a:endParaRPr lang="zh-CN" altLang="en-US" sz="2800" b="1" dirty="0">
              <a:solidFill>
                <a:srgbClr val="FF0000"/>
              </a:solidFill>
            </a:endParaRPr>
          </a:p>
        </p:txBody>
      </p:sp>
      <p:sp>
        <p:nvSpPr>
          <p:cNvPr id="3" name="矩形 2">
            <a:extLst>
              <a:ext uri="{FF2B5EF4-FFF2-40B4-BE49-F238E27FC236}">
                <a16:creationId xmlns:a16="http://schemas.microsoft.com/office/drawing/2014/main" id="{D90780CD-FC21-4D4B-9404-F8A2660F296D}"/>
              </a:ext>
            </a:extLst>
          </p:cNvPr>
          <p:cNvSpPr/>
          <p:nvPr/>
        </p:nvSpPr>
        <p:spPr>
          <a:xfrm>
            <a:off x="1174401" y="1314232"/>
            <a:ext cx="8795222"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由第二章闭区间上连续函数的最大、最小值定理知道，</a:t>
            </a:r>
            <a:endParaRPr lang="zh-CN" altLang="en-US" sz="2800" dirty="0"/>
          </a:p>
        </p:txBody>
      </p:sp>
      <p:sp>
        <p:nvSpPr>
          <p:cNvPr id="4" name="矩形 3">
            <a:extLst>
              <a:ext uri="{FF2B5EF4-FFF2-40B4-BE49-F238E27FC236}">
                <a16:creationId xmlns:a16="http://schemas.microsoft.com/office/drawing/2014/main" id="{E5CC93A1-5E3F-4002-9D99-5DCF0E0F8488}"/>
              </a:ext>
            </a:extLst>
          </p:cNvPr>
          <p:cNvSpPr/>
          <p:nvPr/>
        </p:nvSpPr>
        <p:spPr>
          <a:xfrm>
            <a:off x="1174400" y="1898683"/>
            <a:ext cx="306912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间上连续的函数，</a:t>
            </a:r>
            <a:endParaRPr lang="zh-CN" altLang="en-US" sz="2800" dirty="0"/>
          </a:p>
        </p:txBody>
      </p:sp>
      <p:sp>
        <p:nvSpPr>
          <p:cNvPr id="5" name="矩形 4">
            <a:extLst>
              <a:ext uri="{FF2B5EF4-FFF2-40B4-BE49-F238E27FC236}">
                <a16:creationId xmlns:a16="http://schemas.microsoft.com/office/drawing/2014/main" id="{5242B9DD-8C6C-44D8-9CB9-10FD54AC2F30}"/>
              </a:ext>
            </a:extLst>
          </p:cNvPr>
          <p:cNvSpPr/>
          <p:nvPr/>
        </p:nvSpPr>
        <p:spPr>
          <a:xfrm>
            <a:off x="9755715" y="1898683"/>
            <a:ext cx="126188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取得最</a:t>
            </a:r>
            <a:endParaRPr lang="zh-CN" altLang="en-US" sz="2800" dirty="0"/>
          </a:p>
        </p:txBody>
      </p:sp>
      <p:sp>
        <p:nvSpPr>
          <p:cNvPr id="6" name="矩形 5">
            <a:extLst>
              <a:ext uri="{FF2B5EF4-FFF2-40B4-BE49-F238E27FC236}">
                <a16:creationId xmlns:a16="http://schemas.microsoft.com/office/drawing/2014/main" id="{16D0503B-D595-45E6-8BB7-1BDB77F90137}"/>
              </a:ext>
            </a:extLst>
          </p:cNvPr>
          <p:cNvSpPr/>
          <p:nvPr/>
        </p:nvSpPr>
        <p:spPr>
          <a:xfrm>
            <a:off x="1174401" y="2513276"/>
            <a:ext cx="344198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大值或最小值的点，</a:t>
            </a:r>
            <a:endParaRPr lang="zh-CN" altLang="en-US" sz="2800" dirty="0">
              <a:solidFill>
                <a:srgbClr val="0070C0"/>
              </a:solidFill>
            </a:endParaRPr>
          </a:p>
        </p:txBody>
      </p:sp>
      <p:sp>
        <p:nvSpPr>
          <p:cNvPr id="7" name="矩形 6">
            <a:extLst>
              <a:ext uri="{FF2B5EF4-FFF2-40B4-BE49-F238E27FC236}">
                <a16:creationId xmlns:a16="http://schemas.microsoft.com/office/drawing/2014/main" id="{F5E79D27-038A-40DE-9793-884AA092FF86}"/>
              </a:ext>
            </a:extLst>
          </p:cNvPr>
          <p:cNvSpPr/>
          <p:nvPr/>
        </p:nvSpPr>
        <p:spPr>
          <a:xfrm>
            <a:off x="1174401" y="3130068"/>
            <a:ext cx="627396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极大（小）值是局部的最大（小）值，</a:t>
            </a:r>
            <a:endParaRPr lang="zh-CN" altLang="en-US" sz="2800" dirty="0"/>
          </a:p>
        </p:txBody>
      </p:sp>
      <p:sp>
        <p:nvSpPr>
          <p:cNvPr id="8" name="矩形 7">
            <a:extLst>
              <a:ext uri="{FF2B5EF4-FFF2-40B4-BE49-F238E27FC236}">
                <a16:creationId xmlns:a16="http://schemas.microsoft.com/office/drawing/2014/main" id="{917B2D27-62DD-468E-996D-DC6F917B99A2}"/>
              </a:ext>
            </a:extLst>
          </p:cNvPr>
          <p:cNvSpPr/>
          <p:nvPr/>
        </p:nvSpPr>
        <p:spPr>
          <a:xfrm>
            <a:off x="1174401" y="3744663"/>
            <a:ext cx="592982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值和最小值则是区间上的整体性质，</a:t>
            </a:r>
            <a:endParaRPr lang="zh-CN" altLang="en-US" sz="2800" dirty="0"/>
          </a:p>
        </p:txBody>
      </p:sp>
      <p:sp>
        <p:nvSpPr>
          <p:cNvPr id="9" name="矩形 8">
            <a:extLst>
              <a:ext uri="{FF2B5EF4-FFF2-40B4-BE49-F238E27FC236}">
                <a16:creationId xmlns:a16="http://schemas.microsoft.com/office/drawing/2014/main" id="{A0DC8394-FB15-4C68-AC4C-62EE2A917833}"/>
              </a:ext>
            </a:extLst>
          </p:cNvPr>
          <p:cNvSpPr/>
          <p:nvPr/>
        </p:nvSpPr>
        <p:spPr>
          <a:xfrm>
            <a:off x="6883134" y="3744663"/>
            <a:ext cx="413446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所以面对“最值在哪里能</a:t>
            </a:r>
            <a:endParaRPr lang="zh-CN" altLang="en-US" sz="2800" dirty="0"/>
          </a:p>
        </p:txBody>
      </p:sp>
      <p:sp>
        <p:nvSpPr>
          <p:cNvPr id="10" name="矩形 9">
            <a:extLst>
              <a:ext uri="{FF2B5EF4-FFF2-40B4-BE49-F238E27FC236}">
                <a16:creationId xmlns:a16="http://schemas.microsoft.com/office/drawing/2014/main" id="{B8DB7BF0-4BEC-47EC-A5A4-9E25723AC3D3}"/>
              </a:ext>
            </a:extLst>
          </p:cNvPr>
          <p:cNvSpPr/>
          <p:nvPr/>
        </p:nvSpPr>
        <p:spPr>
          <a:xfrm>
            <a:off x="1174401" y="4241692"/>
            <a:ext cx="3956892" cy="695575"/>
          </a:xfrm>
          <a:prstGeom prst="rect">
            <a:avLst/>
          </a:prstGeom>
        </p:spPr>
        <p:txBody>
          <a:bodyPr wrap="square" anchor="ctr">
            <a:spAutoFit/>
          </a:bodyPr>
          <a:lstStyle/>
          <a:p>
            <a:pPr>
              <a:lnSpc>
                <a:spcPct val="140000"/>
              </a:lnSpc>
              <a:spcAft>
                <a:spcPts val="0"/>
              </a:spcAft>
            </a:pPr>
            <a:r>
              <a:rPr lang="zh-CN" altLang="zh-CN" sz="2800" kern="100" dirty="0">
                <a:latin typeface="Times New Roman" panose="02020603050405020304" pitchFamily="18" charset="0"/>
                <a:ea typeface="宋体" panose="02010600030101010101" pitchFamily="2" charset="-122"/>
              </a:rPr>
              <a:t>找到？”这样的问题，</a:t>
            </a:r>
            <a:endParaRPr lang="zh-CN" altLang="zh-CN" sz="2800" kern="100" dirty="0">
              <a:effectLst/>
              <a:latin typeface="Times New Roman" panose="02020603050405020304" pitchFamily="18" charset="0"/>
              <a:ea typeface="宋体" panose="02010600030101010101" pitchFamily="2" charset="-122"/>
            </a:endParaRPr>
          </a:p>
        </p:txBody>
      </p:sp>
      <p:sp>
        <p:nvSpPr>
          <p:cNvPr id="11" name="矩形 10">
            <a:extLst>
              <a:ext uri="{FF2B5EF4-FFF2-40B4-BE49-F238E27FC236}">
                <a16:creationId xmlns:a16="http://schemas.microsoft.com/office/drawing/2014/main" id="{270D62B2-0DB5-461E-95F6-D93B8BB91005}"/>
              </a:ext>
            </a:extLst>
          </p:cNvPr>
          <p:cNvSpPr/>
          <p:nvPr/>
        </p:nvSpPr>
        <p:spPr>
          <a:xfrm>
            <a:off x="1174402" y="4931036"/>
            <a:ext cx="660243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最大（小）值只可能在极大（小）值点，</a:t>
            </a:r>
            <a:endParaRPr lang="zh-CN" altLang="en-US" sz="2800" dirty="0"/>
          </a:p>
        </p:txBody>
      </p:sp>
      <p:sp>
        <p:nvSpPr>
          <p:cNvPr id="12" name="矩形 11">
            <a:extLst>
              <a:ext uri="{FF2B5EF4-FFF2-40B4-BE49-F238E27FC236}">
                <a16:creationId xmlns:a16="http://schemas.microsoft.com/office/drawing/2014/main" id="{0C90E7D7-6597-486C-9DE8-D07062459B20}"/>
              </a:ext>
            </a:extLst>
          </p:cNvPr>
          <p:cNvSpPr/>
          <p:nvPr/>
        </p:nvSpPr>
        <p:spPr>
          <a:xfrm>
            <a:off x="1174402" y="5524822"/>
            <a:ext cx="127583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取得，</a:t>
            </a:r>
            <a:endParaRPr lang="zh-CN" altLang="en-US" sz="2800" dirty="0"/>
          </a:p>
        </p:txBody>
      </p:sp>
      <p:sp>
        <p:nvSpPr>
          <p:cNvPr id="13" name="矩形 12">
            <a:extLst>
              <a:ext uri="{FF2B5EF4-FFF2-40B4-BE49-F238E27FC236}">
                <a16:creationId xmlns:a16="http://schemas.microsoft.com/office/drawing/2014/main" id="{43D2B890-DBB2-4043-BF79-74ABE268E3B1}"/>
              </a:ext>
            </a:extLst>
          </p:cNvPr>
          <p:cNvSpPr/>
          <p:nvPr/>
        </p:nvSpPr>
        <p:spPr>
          <a:xfrm>
            <a:off x="9640059" y="1312083"/>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在闭区</a:t>
            </a:r>
            <a:endParaRPr lang="zh-CN" altLang="en-US" sz="2800" dirty="0"/>
          </a:p>
        </p:txBody>
      </p:sp>
      <p:sp>
        <p:nvSpPr>
          <p:cNvPr id="14" name="矩形 13">
            <a:extLst>
              <a:ext uri="{FF2B5EF4-FFF2-40B4-BE49-F238E27FC236}">
                <a16:creationId xmlns:a16="http://schemas.microsoft.com/office/drawing/2014/main" id="{1D69CBAE-FA23-46AC-8275-80C14512A432}"/>
              </a:ext>
            </a:extLst>
          </p:cNvPr>
          <p:cNvSpPr/>
          <p:nvPr/>
        </p:nvSpPr>
        <p:spPr>
          <a:xfrm>
            <a:off x="4052872" y="1899014"/>
            <a:ext cx="566052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其函数值一定存在最大值和最小值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5" name="矩形 14">
            <a:extLst>
              <a:ext uri="{FF2B5EF4-FFF2-40B4-BE49-F238E27FC236}">
                <a16:creationId xmlns:a16="http://schemas.microsoft.com/office/drawing/2014/main" id="{968F0525-96AF-42EA-8D81-B4B4EEC98B94}"/>
              </a:ext>
            </a:extLst>
          </p:cNvPr>
          <p:cNvSpPr/>
          <p:nvPr/>
        </p:nvSpPr>
        <p:spPr>
          <a:xfrm>
            <a:off x="4346347" y="2515136"/>
            <a:ext cx="450636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称为</a:t>
            </a:r>
            <a:r>
              <a:rPr lang="zh-CN" altLang="zh-CN" sz="2800" b="1" kern="100" dirty="0">
                <a:solidFill>
                  <a:srgbClr val="0070C0"/>
                </a:solidFill>
                <a:ea typeface="宋体" panose="02010600030101010101" pitchFamily="2" charset="-122"/>
                <a:cs typeface="Times New Roman" panose="02020603050405020304" pitchFamily="18" charset="0"/>
              </a:rPr>
              <a:t>最大值点</a:t>
            </a:r>
            <a:r>
              <a:rPr lang="zh-CN" altLang="zh-CN" sz="2800" kern="100" dirty="0">
                <a:ea typeface="宋体" panose="02010600030101010101" pitchFamily="2" charset="-122"/>
                <a:cs typeface="Times New Roman" panose="02020603050405020304" pitchFamily="18" charset="0"/>
              </a:rPr>
              <a:t>和</a:t>
            </a:r>
            <a:r>
              <a:rPr lang="zh-CN" altLang="zh-CN" sz="2800" b="1" kern="100" dirty="0">
                <a:solidFill>
                  <a:srgbClr val="0070C0"/>
                </a:solidFill>
                <a:ea typeface="宋体" panose="02010600030101010101" pitchFamily="2" charset="-122"/>
                <a:cs typeface="Times New Roman" panose="02020603050405020304" pitchFamily="18" charset="0"/>
              </a:rPr>
              <a:t>最小值点</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6" name="矩形 15">
            <a:extLst>
              <a:ext uri="{FF2B5EF4-FFF2-40B4-BE49-F238E27FC236}">
                <a16:creationId xmlns:a16="http://schemas.microsoft.com/office/drawing/2014/main" id="{E972004A-0EBA-4C1F-8287-53C71E974FCF}"/>
              </a:ext>
            </a:extLst>
          </p:cNvPr>
          <p:cNvSpPr/>
          <p:nvPr/>
        </p:nvSpPr>
        <p:spPr>
          <a:xfrm>
            <a:off x="8525564" y="2513276"/>
            <a:ext cx="207460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简称</a:t>
            </a:r>
            <a:r>
              <a:rPr lang="zh-CN" altLang="zh-CN" sz="2800" b="1" kern="100" dirty="0">
                <a:solidFill>
                  <a:srgbClr val="0070C0"/>
                </a:solidFill>
                <a:ea typeface="宋体" panose="02010600030101010101" pitchFamily="2" charset="-122"/>
                <a:cs typeface="Times New Roman" panose="02020603050405020304" pitchFamily="18" charset="0"/>
              </a:rPr>
              <a:t>最值点</a:t>
            </a:r>
            <a:r>
              <a:rPr lang="en-US" altLang="zh-CN" sz="2800" kern="100" dirty="0">
                <a:solidFill>
                  <a:srgbClr val="0070C0"/>
                </a:solidFill>
                <a:ea typeface="宋体" panose="02010600030101010101" pitchFamily="2" charset="-122"/>
                <a:cs typeface="Times New Roman" panose="02020603050405020304" pitchFamily="18" charset="0"/>
              </a:rPr>
              <a:t>.</a:t>
            </a:r>
            <a:endParaRPr lang="zh-CN" altLang="en-US" sz="2800" dirty="0"/>
          </a:p>
        </p:txBody>
      </p:sp>
      <p:sp>
        <p:nvSpPr>
          <p:cNvPr id="17" name="矩形 16">
            <a:extLst>
              <a:ext uri="{FF2B5EF4-FFF2-40B4-BE49-F238E27FC236}">
                <a16:creationId xmlns:a16="http://schemas.microsoft.com/office/drawing/2014/main" id="{D62569D4-4282-44CE-8583-74241D52FD40}"/>
              </a:ext>
            </a:extLst>
          </p:cNvPr>
          <p:cNvSpPr/>
          <p:nvPr/>
        </p:nvSpPr>
        <p:spPr>
          <a:xfrm>
            <a:off x="7217587" y="3129792"/>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是局部的性质，</a:t>
            </a:r>
            <a:endParaRPr lang="zh-CN" altLang="en-US" sz="2800" dirty="0"/>
          </a:p>
        </p:txBody>
      </p:sp>
      <p:sp>
        <p:nvSpPr>
          <p:cNvPr id="18" name="矩形 17">
            <a:extLst>
              <a:ext uri="{FF2B5EF4-FFF2-40B4-BE49-F238E27FC236}">
                <a16:creationId xmlns:a16="http://schemas.microsoft.com/office/drawing/2014/main" id="{0F54E562-39F1-41A9-83F3-D1343C86DEB2}"/>
              </a:ext>
            </a:extLst>
          </p:cNvPr>
          <p:cNvSpPr/>
          <p:nvPr/>
        </p:nvSpPr>
        <p:spPr>
          <a:xfrm>
            <a:off x="9749483" y="3129792"/>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而最大</a:t>
            </a:r>
            <a:endParaRPr lang="zh-CN" altLang="en-US" sz="2800" dirty="0"/>
          </a:p>
        </p:txBody>
      </p:sp>
      <p:sp>
        <p:nvSpPr>
          <p:cNvPr id="19" name="矩形 18">
            <a:extLst>
              <a:ext uri="{FF2B5EF4-FFF2-40B4-BE49-F238E27FC236}">
                <a16:creationId xmlns:a16="http://schemas.microsoft.com/office/drawing/2014/main" id="{BEA1A5D4-C845-4AFA-B892-96CFAB7F01A5}"/>
              </a:ext>
            </a:extLst>
          </p:cNvPr>
          <p:cNvSpPr/>
          <p:nvPr/>
        </p:nvSpPr>
        <p:spPr>
          <a:xfrm>
            <a:off x="4714087" y="4341200"/>
            <a:ext cx="3416320"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应该马上就能回答：</a:t>
            </a:r>
            <a:endParaRPr lang="zh-CN" altLang="en-US" sz="2800" dirty="0"/>
          </a:p>
        </p:txBody>
      </p:sp>
      <p:sp>
        <p:nvSpPr>
          <p:cNvPr id="20" name="矩形 19">
            <a:extLst>
              <a:ext uri="{FF2B5EF4-FFF2-40B4-BE49-F238E27FC236}">
                <a16:creationId xmlns:a16="http://schemas.microsoft.com/office/drawing/2014/main" id="{D934F2C7-45D2-435E-BBB4-1560BBB03371}"/>
              </a:ext>
            </a:extLst>
          </p:cNvPr>
          <p:cNvSpPr/>
          <p:nvPr/>
        </p:nvSpPr>
        <p:spPr>
          <a:xfrm>
            <a:off x="7530257" y="4931036"/>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或者是闭区间端点上</a:t>
            </a:r>
            <a:endParaRPr lang="zh-CN" altLang="en-US" sz="2800" dirty="0"/>
          </a:p>
        </p:txBody>
      </p:sp>
      <p:sp>
        <p:nvSpPr>
          <p:cNvPr id="21" name="矩形 20">
            <a:extLst>
              <a:ext uri="{FF2B5EF4-FFF2-40B4-BE49-F238E27FC236}">
                <a16:creationId xmlns:a16="http://schemas.microsoft.com/office/drawing/2014/main" id="{5977DF93-6E0E-438F-9F15-A977C0D08045}"/>
              </a:ext>
            </a:extLst>
          </p:cNvPr>
          <p:cNvSpPr/>
          <p:nvPr/>
        </p:nvSpPr>
        <p:spPr>
          <a:xfrm>
            <a:off x="2237268" y="5524822"/>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其他点都不可能</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6845485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50"/>
                                        <p:tgtEl>
                                          <p:spTgt spid="13"/>
                                        </p:tgtEl>
                                      </p:cBhvr>
                                    </p:animEffect>
                                  </p:childTnLst>
                                </p:cTn>
                              </p:par>
                            </p:childTnLst>
                          </p:cTn>
                        </p:par>
                        <p:par>
                          <p:cTn id="18" fill="hold">
                            <p:stCondLst>
                              <p:cond delay="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250"/>
                                        <p:tgtEl>
                                          <p:spTgt spid="5"/>
                                        </p:tgtEl>
                                      </p:cBhvr>
                                    </p:animEffect>
                                  </p:childTnLst>
                                </p:cTn>
                              </p:par>
                            </p:childTnLst>
                          </p:cTn>
                        </p:par>
                        <p:par>
                          <p:cTn id="31" fill="hold">
                            <p:stCondLst>
                              <p:cond delay="25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75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250"/>
                                        <p:tgtEl>
                                          <p:spTgt spid="18"/>
                                        </p:tgtEl>
                                      </p:cBhvr>
                                    </p:animEffect>
                                  </p:childTnLst>
                                </p:cTn>
                              </p:par>
                            </p:childTnLst>
                          </p:cTn>
                        </p:par>
                        <p:par>
                          <p:cTn id="60" fill="hold">
                            <p:stCondLst>
                              <p:cond delay="25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75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left)">
                                      <p:cBhvr>
                                        <p:cTn id="81" dur="75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left)">
                                      <p:cBhvr>
                                        <p:cTn id="90" dur="25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left)">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C6B80A12-F527-41B7-9423-BB73FA8A0405}"/>
              </a:ext>
            </a:extLst>
          </p:cNvPr>
          <p:cNvSpPr/>
          <p:nvPr/>
        </p:nvSpPr>
        <p:spPr>
          <a:xfrm>
            <a:off x="1270757" y="3259092"/>
            <a:ext cx="4134465"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(2) </a:t>
            </a:r>
            <a:r>
              <a:rPr lang="zh-CN" altLang="zh-CN" sz="2800" kern="100" dirty="0">
                <a:ea typeface="宋体" panose="02010600030101010101" pitchFamily="2" charset="-122"/>
                <a:cs typeface="Times New Roman" panose="02020603050405020304" pitchFamily="18" charset="0"/>
              </a:rPr>
              <a:t>比较这些值的大小，</a:t>
            </a:r>
            <a:endParaRPr lang="zh-CN" altLang="en-US" sz="2800" dirty="0"/>
          </a:p>
        </p:txBody>
      </p:sp>
      <p:sp>
        <p:nvSpPr>
          <p:cNvPr id="13" name="矩形 12">
            <a:extLst>
              <a:ext uri="{FF2B5EF4-FFF2-40B4-BE49-F238E27FC236}">
                <a16:creationId xmlns:a16="http://schemas.microsoft.com/office/drawing/2014/main" id="{3551AFF6-5B5B-4D43-A46F-AF2990A798FF}"/>
              </a:ext>
            </a:extLst>
          </p:cNvPr>
          <p:cNvSpPr/>
          <p:nvPr/>
        </p:nvSpPr>
        <p:spPr>
          <a:xfrm>
            <a:off x="1270757" y="3840011"/>
            <a:ext cx="314701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最小的就是最小值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4" name="矩形 13">
            <a:extLst>
              <a:ext uri="{FF2B5EF4-FFF2-40B4-BE49-F238E27FC236}">
                <a16:creationId xmlns:a16="http://schemas.microsoft.com/office/drawing/2014/main" id="{FB0BC1AC-9A11-42BA-A7D1-E7CD908351C3}"/>
              </a:ext>
            </a:extLst>
          </p:cNvPr>
          <p:cNvSpPr/>
          <p:nvPr/>
        </p:nvSpPr>
        <p:spPr>
          <a:xfrm>
            <a:off x="1272669" y="4675519"/>
            <a:ext cx="906017"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思考</a:t>
            </a:r>
            <a:endParaRPr lang="zh-CN" altLang="en-US" sz="2800" dirty="0"/>
          </a:p>
        </p:txBody>
      </p:sp>
      <p:sp>
        <p:nvSpPr>
          <p:cNvPr id="15" name="矩形 14">
            <a:extLst>
              <a:ext uri="{FF2B5EF4-FFF2-40B4-BE49-F238E27FC236}">
                <a16:creationId xmlns:a16="http://schemas.microsoft.com/office/drawing/2014/main" id="{9A1FA754-878C-4FE0-8952-17ABB94888D7}"/>
              </a:ext>
            </a:extLst>
          </p:cNvPr>
          <p:cNvSpPr/>
          <p:nvPr/>
        </p:nvSpPr>
        <p:spPr>
          <a:xfrm>
            <a:off x="2252556" y="4682231"/>
            <a:ext cx="592982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驻点和不可导点只是极值的可疑点，</a:t>
            </a:r>
            <a:endParaRPr lang="zh-CN" altLang="en-US" sz="2800" dirty="0"/>
          </a:p>
        </p:txBody>
      </p:sp>
      <p:sp>
        <p:nvSpPr>
          <p:cNvPr id="16" name="矩形 15">
            <a:extLst>
              <a:ext uri="{FF2B5EF4-FFF2-40B4-BE49-F238E27FC236}">
                <a16:creationId xmlns:a16="http://schemas.microsoft.com/office/drawing/2014/main" id="{7E8DBC4C-92F5-450A-9ADD-873045189487}"/>
              </a:ext>
            </a:extLst>
          </p:cNvPr>
          <p:cNvSpPr/>
          <p:nvPr/>
        </p:nvSpPr>
        <p:spPr>
          <a:xfrm>
            <a:off x="1284594" y="5326711"/>
            <a:ext cx="341632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们是否为极值点呢？</a:t>
            </a:r>
            <a:endParaRPr lang="zh-CN" altLang="en-US" sz="2800" dirty="0"/>
          </a:p>
        </p:txBody>
      </p:sp>
      <p:grpSp>
        <p:nvGrpSpPr>
          <p:cNvPr id="25" name="组合 24">
            <a:extLst>
              <a:ext uri="{FF2B5EF4-FFF2-40B4-BE49-F238E27FC236}">
                <a16:creationId xmlns:a16="http://schemas.microsoft.com/office/drawing/2014/main" id="{505680BD-A969-4072-8820-127224A58F99}"/>
              </a:ext>
            </a:extLst>
          </p:cNvPr>
          <p:cNvGrpSpPr/>
          <p:nvPr/>
        </p:nvGrpSpPr>
        <p:grpSpPr>
          <a:xfrm>
            <a:off x="1272669" y="789333"/>
            <a:ext cx="8858786" cy="523220"/>
            <a:chOff x="1272669" y="761340"/>
            <a:chExt cx="8858786" cy="523220"/>
          </a:xfrm>
        </p:grpSpPr>
        <p:sp>
          <p:nvSpPr>
            <p:cNvPr id="2" name="矩形 1">
              <a:extLst>
                <a:ext uri="{FF2B5EF4-FFF2-40B4-BE49-F238E27FC236}">
                  <a16:creationId xmlns:a16="http://schemas.microsoft.com/office/drawing/2014/main" id="{F03EF7B1-E694-4096-B922-19EFE1391DA3}"/>
                </a:ext>
              </a:extLst>
            </p:cNvPr>
            <p:cNvSpPr/>
            <p:nvPr/>
          </p:nvSpPr>
          <p:spPr>
            <a:xfrm>
              <a:off x="1272669" y="761340"/>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求函数</a:t>
              </a:r>
              <a:endParaRPr lang="zh-CN" altLang="en-US" sz="2800" dirty="0"/>
            </a:p>
          </p:txBody>
        </p:sp>
        <p:sp>
          <p:nvSpPr>
            <p:cNvPr id="3" name="矩形 2">
              <a:extLst>
                <a:ext uri="{FF2B5EF4-FFF2-40B4-BE49-F238E27FC236}">
                  <a16:creationId xmlns:a16="http://schemas.microsoft.com/office/drawing/2014/main" id="{4AF425E4-CEFF-4D20-9602-2440E4BBA37A}"/>
                </a:ext>
              </a:extLst>
            </p:cNvPr>
            <p:cNvSpPr/>
            <p:nvPr/>
          </p:nvSpPr>
          <p:spPr>
            <a:xfrm>
              <a:off x="3062003" y="76134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在闭区间</a:t>
              </a:r>
              <a:endParaRPr lang="zh-CN" altLang="en-US" sz="2800" dirty="0"/>
            </a:p>
          </p:txBody>
        </p:sp>
        <p:sp>
          <p:nvSpPr>
            <p:cNvPr id="4" name="矩形 3">
              <a:extLst>
                <a:ext uri="{FF2B5EF4-FFF2-40B4-BE49-F238E27FC236}">
                  <a16:creationId xmlns:a16="http://schemas.microsoft.com/office/drawing/2014/main" id="{2200ED21-DE39-45FF-8B5B-02641BA32B70}"/>
                </a:ext>
              </a:extLst>
            </p:cNvPr>
            <p:cNvSpPr/>
            <p:nvPr/>
          </p:nvSpPr>
          <p:spPr>
            <a:xfrm>
              <a:off x="5278845" y="761340"/>
              <a:ext cx="485261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上最大值与最小值的方法为：</a:t>
              </a:r>
              <a:endParaRPr lang="zh-CN" altLang="en-US" sz="2800" dirty="0"/>
            </a:p>
          </p:txBody>
        </p:sp>
        <p:graphicFrame>
          <p:nvGraphicFramePr>
            <p:cNvPr id="17" name="对象 16">
              <a:extLst>
                <a:ext uri="{FF2B5EF4-FFF2-40B4-BE49-F238E27FC236}">
                  <a16:creationId xmlns:a16="http://schemas.microsoft.com/office/drawing/2014/main" id="{784D1E7E-54AE-4D3F-9871-CDF60CBF4EBD}"/>
                </a:ext>
              </a:extLst>
            </p:cNvPr>
            <p:cNvGraphicFramePr>
              <a:graphicFrameLocks noChangeAspect="1"/>
            </p:cNvGraphicFramePr>
            <p:nvPr/>
          </p:nvGraphicFramePr>
          <p:xfrm>
            <a:off x="2391917" y="876294"/>
            <a:ext cx="723900" cy="393700"/>
          </p:xfrm>
          <a:graphic>
            <a:graphicData uri="http://schemas.openxmlformats.org/presentationml/2006/ole">
              <mc:AlternateContent xmlns:mc="http://schemas.openxmlformats.org/markup-compatibility/2006">
                <mc:Choice xmlns:v="urn:schemas-microsoft-com:vml" Requires="v">
                  <p:oleObj spid="_x0000_s213458" name="Equation" r:id="rId3" imgW="723600" imgH="393480" progId="Equation.DSMT4">
                    <p:embed/>
                  </p:oleObj>
                </mc:Choice>
                <mc:Fallback>
                  <p:oleObj name="Equation" r:id="rId3" imgW="723600" imgH="393480" progId="Equation.DSMT4">
                    <p:embed/>
                    <p:pic>
                      <p:nvPicPr>
                        <p:cNvPr id="17" name="对象 16">
                          <a:extLst>
                            <a:ext uri="{FF2B5EF4-FFF2-40B4-BE49-F238E27FC236}">
                              <a16:creationId xmlns:a16="http://schemas.microsoft.com/office/drawing/2014/main" id="{784D1E7E-54AE-4D3F-9871-CDF60CBF4EBD}"/>
                            </a:ext>
                          </a:extLst>
                        </p:cNvPr>
                        <p:cNvPicPr/>
                        <p:nvPr/>
                      </p:nvPicPr>
                      <p:blipFill>
                        <a:blip r:embed="rId4"/>
                        <a:stretch>
                          <a:fillRect/>
                        </a:stretch>
                      </p:blipFill>
                      <p:spPr>
                        <a:xfrm>
                          <a:off x="2391917" y="876294"/>
                          <a:ext cx="723900" cy="3937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E48CEF1E-AA80-4404-B037-C55DB78A2447}"/>
                </a:ext>
              </a:extLst>
            </p:cNvPr>
            <p:cNvGraphicFramePr>
              <a:graphicFrameLocks noChangeAspect="1"/>
            </p:cNvGraphicFramePr>
            <p:nvPr/>
          </p:nvGraphicFramePr>
          <p:xfrm>
            <a:off x="4613711" y="885445"/>
            <a:ext cx="762000" cy="393700"/>
          </p:xfrm>
          <a:graphic>
            <a:graphicData uri="http://schemas.openxmlformats.org/presentationml/2006/ole">
              <mc:AlternateContent xmlns:mc="http://schemas.openxmlformats.org/markup-compatibility/2006">
                <mc:Choice xmlns:v="urn:schemas-microsoft-com:vml" Requires="v">
                  <p:oleObj spid="_x0000_s213459" name="Equation" r:id="rId5" imgW="761760" imgH="393480" progId="Equation.DSMT4">
                    <p:embed/>
                  </p:oleObj>
                </mc:Choice>
                <mc:Fallback>
                  <p:oleObj name="Equation" r:id="rId5" imgW="761760" imgH="393480" progId="Equation.DSMT4">
                    <p:embed/>
                    <p:pic>
                      <p:nvPicPr>
                        <p:cNvPr id="18" name="对象 17">
                          <a:extLst>
                            <a:ext uri="{FF2B5EF4-FFF2-40B4-BE49-F238E27FC236}">
                              <a16:creationId xmlns:a16="http://schemas.microsoft.com/office/drawing/2014/main" id="{E48CEF1E-AA80-4404-B037-C55DB78A2447}"/>
                            </a:ext>
                          </a:extLst>
                        </p:cNvPr>
                        <p:cNvPicPr/>
                        <p:nvPr/>
                      </p:nvPicPr>
                      <p:blipFill>
                        <a:blip r:embed="rId6"/>
                        <a:stretch>
                          <a:fillRect/>
                        </a:stretch>
                      </p:blipFill>
                      <p:spPr>
                        <a:xfrm>
                          <a:off x="4613711" y="885445"/>
                          <a:ext cx="762000" cy="393700"/>
                        </a:xfrm>
                        <a:prstGeom prst="rect">
                          <a:avLst/>
                        </a:prstGeom>
                      </p:spPr>
                    </p:pic>
                  </p:oleObj>
                </mc:Fallback>
              </mc:AlternateContent>
            </a:graphicData>
          </a:graphic>
        </p:graphicFrame>
      </p:grpSp>
      <p:grpSp>
        <p:nvGrpSpPr>
          <p:cNvPr id="27" name="组合 26">
            <a:extLst>
              <a:ext uri="{FF2B5EF4-FFF2-40B4-BE49-F238E27FC236}">
                <a16:creationId xmlns:a16="http://schemas.microsoft.com/office/drawing/2014/main" id="{C9CF7234-6B11-4586-A64B-84DE3FEE01B7}"/>
              </a:ext>
            </a:extLst>
          </p:cNvPr>
          <p:cNvGrpSpPr/>
          <p:nvPr/>
        </p:nvGrpSpPr>
        <p:grpSpPr>
          <a:xfrm>
            <a:off x="1274125" y="1412532"/>
            <a:ext cx="8322653" cy="523220"/>
            <a:chOff x="1274125" y="1412532"/>
            <a:chExt cx="8322653" cy="523220"/>
          </a:xfrm>
        </p:grpSpPr>
        <p:sp>
          <p:nvSpPr>
            <p:cNvPr id="5" name="矩形 4">
              <a:extLst>
                <a:ext uri="{FF2B5EF4-FFF2-40B4-BE49-F238E27FC236}">
                  <a16:creationId xmlns:a16="http://schemas.microsoft.com/office/drawing/2014/main" id="{CE2CF1C2-9F1F-4A92-AF41-7675B2A0489B}"/>
                </a:ext>
              </a:extLst>
            </p:cNvPr>
            <p:cNvSpPr/>
            <p:nvPr/>
          </p:nvSpPr>
          <p:spPr>
            <a:xfrm>
              <a:off x="1274125" y="1412532"/>
              <a:ext cx="1441420"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求出</a:t>
              </a:r>
              <a:endParaRPr lang="zh-CN" altLang="en-US" sz="2800" dirty="0"/>
            </a:p>
          </p:txBody>
        </p:sp>
        <p:sp>
          <p:nvSpPr>
            <p:cNvPr id="6" name="矩形 5">
              <a:extLst>
                <a:ext uri="{FF2B5EF4-FFF2-40B4-BE49-F238E27FC236}">
                  <a16:creationId xmlns:a16="http://schemas.microsoft.com/office/drawing/2014/main" id="{B470EADD-A4EA-4DAA-81E7-BB96584B9541}"/>
                </a:ext>
              </a:extLst>
            </p:cNvPr>
            <p:cNvSpPr/>
            <p:nvPr/>
          </p:nvSpPr>
          <p:spPr>
            <a:xfrm>
              <a:off x="3255996" y="1412532"/>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在开区间</a:t>
              </a:r>
              <a:endParaRPr lang="zh-CN" altLang="en-US" sz="2800" dirty="0"/>
            </a:p>
          </p:txBody>
        </p:sp>
        <p:sp>
          <p:nvSpPr>
            <p:cNvPr id="7" name="矩形 6">
              <a:extLst>
                <a:ext uri="{FF2B5EF4-FFF2-40B4-BE49-F238E27FC236}">
                  <a16:creationId xmlns:a16="http://schemas.microsoft.com/office/drawing/2014/main" id="{25333F87-8BE2-4E0B-A02D-FE75CA03B846}"/>
                </a:ext>
              </a:extLst>
            </p:cNvPr>
            <p:cNvSpPr/>
            <p:nvPr/>
          </p:nvSpPr>
          <p:spPr>
            <a:xfrm>
              <a:off x="5475007" y="1412532"/>
              <a:ext cx="412177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上的驻点和不可导点，</a:t>
              </a:r>
              <a:endParaRPr lang="zh-CN" altLang="en-US" sz="2800" dirty="0"/>
            </a:p>
          </p:txBody>
        </p:sp>
        <p:graphicFrame>
          <p:nvGraphicFramePr>
            <p:cNvPr id="19" name="对象 18">
              <a:extLst>
                <a:ext uri="{FF2B5EF4-FFF2-40B4-BE49-F238E27FC236}">
                  <a16:creationId xmlns:a16="http://schemas.microsoft.com/office/drawing/2014/main" id="{F243DED9-66F3-4EB4-B252-AE841CCA09A8}"/>
                </a:ext>
              </a:extLst>
            </p:cNvPr>
            <p:cNvGraphicFramePr>
              <a:graphicFrameLocks noChangeAspect="1"/>
            </p:cNvGraphicFramePr>
            <p:nvPr/>
          </p:nvGraphicFramePr>
          <p:xfrm>
            <a:off x="2595222" y="1539458"/>
            <a:ext cx="723900" cy="393700"/>
          </p:xfrm>
          <a:graphic>
            <a:graphicData uri="http://schemas.openxmlformats.org/presentationml/2006/ole">
              <mc:AlternateContent xmlns:mc="http://schemas.openxmlformats.org/markup-compatibility/2006">
                <mc:Choice xmlns:v="urn:schemas-microsoft-com:vml" Requires="v">
                  <p:oleObj spid="_x0000_s213460" name="Equation" r:id="rId7" imgW="723600" imgH="393480" progId="Equation.DSMT4">
                    <p:embed/>
                  </p:oleObj>
                </mc:Choice>
                <mc:Fallback>
                  <p:oleObj name="Equation" r:id="rId7" imgW="723600" imgH="393480" progId="Equation.DSMT4">
                    <p:embed/>
                    <p:pic>
                      <p:nvPicPr>
                        <p:cNvPr id="19" name="对象 18">
                          <a:extLst>
                            <a:ext uri="{FF2B5EF4-FFF2-40B4-BE49-F238E27FC236}">
                              <a16:creationId xmlns:a16="http://schemas.microsoft.com/office/drawing/2014/main" id="{F243DED9-66F3-4EB4-B252-AE841CCA09A8}"/>
                            </a:ext>
                          </a:extLst>
                        </p:cNvPr>
                        <p:cNvPicPr/>
                        <p:nvPr/>
                      </p:nvPicPr>
                      <p:blipFill>
                        <a:blip r:embed="rId8"/>
                        <a:stretch>
                          <a:fillRect/>
                        </a:stretch>
                      </p:blipFill>
                      <p:spPr>
                        <a:xfrm>
                          <a:off x="2595222" y="1539458"/>
                          <a:ext cx="723900" cy="3937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511C27D9-EE0E-40AF-A240-CB085707A79B}"/>
                </a:ext>
              </a:extLst>
            </p:cNvPr>
            <p:cNvGraphicFramePr>
              <a:graphicFrameLocks noChangeAspect="1"/>
            </p:cNvGraphicFramePr>
            <p:nvPr/>
          </p:nvGraphicFramePr>
          <p:xfrm>
            <a:off x="4774280" y="1479999"/>
            <a:ext cx="800100" cy="393700"/>
          </p:xfrm>
          <a:graphic>
            <a:graphicData uri="http://schemas.openxmlformats.org/presentationml/2006/ole">
              <mc:AlternateContent xmlns:mc="http://schemas.openxmlformats.org/markup-compatibility/2006">
                <mc:Choice xmlns:v="urn:schemas-microsoft-com:vml" Requires="v">
                  <p:oleObj spid="_x0000_s213461" name="Equation" r:id="rId9" imgW="799920" imgH="393480" progId="Equation.DSMT4">
                    <p:embed/>
                  </p:oleObj>
                </mc:Choice>
                <mc:Fallback>
                  <p:oleObj name="Equation" r:id="rId9" imgW="799920" imgH="393480" progId="Equation.DSMT4">
                    <p:embed/>
                    <p:pic>
                      <p:nvPicPr>
                        <p:cNvPr id="20" name="对象 19">
                          <a:extLst>
                            <a:ext uri="{FF2B5EF4-FFF2-40B4-BE49-F238E27FC236}">
                              <a16:creationId xmlns:a16="http://schemas.microsoft.com/office/drawing/2014/main" id="{511C27D9-EE0E-40AF-A240-CB085707A79B}"/>
                            </a:ext>
                          </a:extLst>
                        </p:cNvPr>
                        <p:cNvPicPr/>
                        <p:nvPr/>
                      </p:nvPicPr>
                      <p:blipFill>
                        <a:blip r:embed="rId10"/>
                        <a:stretch>
                          <a:fillRect/>
                        </a:stretch>
                      </p:blipFill>
                      <p:spPr>
                        <a:xfrm>
                          <a:off x="4774280" y="1479999"/>
                          <a:ext cx="800100" cy="393700"/>
                        </a:xfrm>
                        <a:prstGeom prst="rect">
                          <a:avLst/>
                        </a:prstGeom>
                      </p:spPr>
                    </p:pic>
                  </p:oleObj>
                </mc:Fallback>
              </mc:AlternateContent>
            </a:graphicData>
          </a:graphic>
        </p:graphicFrame>
      </p:grpSp>
      <p:grpSp>
        <p:nvGrpSpPr>
          <p:cNvPr id="29" name="组合 28">
            <a:extLst>
              <a:ext uri="{FF2B5EF4-FFF2-40B4-BE49-F238E27FC236}">
                <a16:creationId xmlns:a16="http://schemas.microsoft.com/office/drawing/2014/main" id="{F9A41044-6372-458D-9B90-3BC48C4A1F20}"/>
              </a:ext>
            </a:extLst>
          </p:cNvPr>
          <p:cNvGrpSpPr/>
          <p:nvPr/>
        </p:nvGrpSpPr>
        <p:grpSpPr>
          <a:xfrm>
            <a:off x="1417912" y="2035731"/>
            <a:ext cx="6444172" cy="523220"/>
            <a:chOff x="1417912" y="2063724"/>
            <a:chExt cx="6444172" cy="523220"/>
          </a:xfrm>
        </p:grpSpPr>
        <p:sp>
          <p:nvSpPr>
            <p:cNvPr id="8" name="矩形 7">
              <a:extLst>
                <a:ext uri="{FF2B5EF4-FFF2-40B4-BE49-F238E27FC236}">
                  <a16:creationId xmlns:a16="http://schemas.microsoft.com/office/drawing/2014/main" id="{7363E7D5-77D8-4549-8FFD-3282237E07FF}"/>
                </a:ext>
              </a:extLst>
            </p:cNvPr>
            <p:cNvSpPr/>
            <p:nvPr/>
          </p:nvSpPr>
          <p:spPr>
            <a:xfrm>
              <a:off x="2105214" y="2063724"/>
              <a:ext cx="575687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在这些驻点和不可导点处的函数值，</a:t>
              </a:r>
              <a:endParaRPr lang="zh-CN" altLang="en-US" sz="2800" dirty="0"/>
            </a:p>
          </p:txBody>
        </p:sp>
        <p:graphicFrame>
          <p:nvGraphicFramePr>
            <p:cNvPr id="21" name="对象 20">
              <a:extLst>
                <a:ext uri="{FF2B5EF4-FFF2-40B4-BE49-F238E27FC236}">
                  <a16:creationId xmlns:a16="http://schemas.microsoft.com/office/drawing/2014/main" id="{D8791865-BFD1-4046-B7AC-9BE9C0585FDD}"/>
                </a:ext>
              </a:extLst>
            </p:cNvPr>
            <p:cNvGraphicFramePr>
              <a:graphicFrameLocks noChangeAspect="1"/>
            </p:cNvGraphicFramePr>
            <p:nvPr/>
          </p:nvGraphicFramePr>
          <p:xfrm>
            <a:off x="1417912" y="2125777"/>
            <a:ext cx="723900" cy="393700"/>
          </p:xfrm>
          <a:graphic>
            <a:graphicData uri="http://schemas.openxmlformats.org/presentationml/2006/ole">
              <mc:AlternateContent xmlns:mc="http://schemas.openxmlformats.org/markup-compatibility/2006">
                <mc:Choice xmlns:v="urn:schemas-microsoft-com:vml" Requires="v">
                  <p:oleObj spid="_x0000_s213462" name="Equation" r:id="rId11" imgW="723600" imgH="393480" progId="Equation.DSMT4">
                    <p:embed/>
                  </p:oleObj>
                </mc:Choice>
                <mc:Fallback>
                  <p:oleObj name="Equation" r:id="rId11" imgW="723600" imgH="393480" progId="Equation.DSMT4">
                    <p:embed/>
                    <p:pic>
                      <p:nvPicPr>
                        <p:cNvPr id="21" name="对象 20">
                          <a:extLst>
                            <a:ext uri="{FF2B5EF4-FFF2-40B4-BE49-F238E27FC236}">
                              <a16:creationId xmlns:a16="http://schemas.microsoft.com/office/drawing/2014/main" id="{D8791865-BFD1-4046-B7AC-9BE9C0585FDD}"/>
                            </a:ext>
                          </a:extLst>
                        </p:cNvPr>
                        <p:cNvPicPr/>
                        <p:nvPr/>
                      </p:nvPicPr>
                      <p:blipFill>
                        <a:blip r:embed="rId12"/>
                        <a:stretch>
                          <a:fillRect/>
                        </a:stretch>
                      </p:blipFill>
                      <p:spPr>
                        <a:xfrm>
                          <a:off x="1417912" y="2125777"/>
                          <a:ext cx="723900" cy="393700"/>
                        </a:xfrm>
                        <a:prstGeom prst="rect">
                          <a:avLst/>
                        </a:prstGeom>
                      </p:spPr>
                    </p:pic>
                  </p:oleObj>
                </mc:Fallback>
              </mc:AlternateContent>
            </a:graphicData>
          </a:graphic>
        </p:graphicFrame>
      </p:grpSp>
      <p:grpSp>
        <p:nvGrpSpPr>
          <p:cNvPr id="31" name="组合 30">
            <a:extLst>
              <a:ext uri="{FF2B5EF4-FFF2-40B4-BE49-F238E27FC236}">
                <a16:creationId xmlns:a16="http://schemas.microsoft.com/office/drawing/2014/main" id="{701EDA55-7ABE-4A99-BC60-2244DA371A31}"/>
              </a:ext>
            </a:extLst>
          </p:cNvPr>
          <p:cNvGrpSpPr/>
          <p:nvPr/>
        </p:nvGrpSpPr>
        <p:grpSpPr>
          <a:xfrm>
            <a:off x="1437612" y="2612275"/>
            <a:ext cx="3677244" cy="523220"/>
            <a:chOff x="1437612" y="2714916"/>
            <a:chExt cx="3677244" cy="523220"/>
          </a:xfrm>
        </p:grpSpPr>
        <p:sp>
          <p:nvSpPr>
            <p:cNvPr id="10" name="矩形 9">
              <a:extLst>
                <a:ext uri="{FF2B5EF4-FFF2-40B4-BE49-F238E27FC236}">
                  <a16:creationId xmlns:a16="http://schemas.microsoft.com/office/drawing/2014/main" id="{0E56D80E-7278-47A6-8570-B385FF6A77FD}"/>
                </a:ext>
              </a:extLst>
            </p:cNvPr>
            <p:cNvSpPr/>
            <p:nvPr/>
          </p:nvSpPr>
          <p:spPr>
            <a:xfrm>
              <a:off x="3035441" y="2714916"/>
              <a:ext cx="207941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处的函数值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3" name="对象 22">
              <a:extLst>
                <a:ext uri="{FF2B5EF4-FFF2-40B4-BE49-F238E27FC236}">
                  <a16:creationId xmlns:a16="http://schemas.microsoft.com/office/drawing/2014/main" id="{908E50F5-BD6E-4619-9F97-BAFAA67BD203}"/>
                </a:ext>
              </a:extLst>
            </p:cNvPr>
            <p:cNvGraphicFramePr>
              <a:graphicFrameLocks noChangeAspect="1"/>
            </p:cNvGraphicFramePr>
            <p:nvPr/>
          </p:nvGraphicFramePr>
          <p:xfrm>
            <a:off x="1437612" y="2830149"/>
            <a:ext cx="1638300" cy="393700"/>
          </p:xfrm>
          <a:graphic>
            <a:graphicData uri="http://schemas.openxmlformats.org/presentationml/2006/ole">
              <mc:AlternateContent xmlns:mc="http://schemas.openxmlformats.org/markup-compatibility/2006">
                <mc:Choice xmlns:v="urn:schemas-microsoft-com:vml" Requires="v">
                  <p:oleObj spid="_x0000_s213463" name="Equation" r:id="rId13" imgW="1638000" imgH="393480" progId="Equation.DSMT4">
                    <p:embed/>
                  </p:oleObj>
                </mc:Choice>
                <mc:Fallback>
                  <p:oleObj name="Equation" r:id="rId13" imgW="1638000" imgH="393480" progId="Equation.DSMT4">
                    <p:embed/>
                    <p:pic>
                      <p:nvPicPr>
                        <p:cNvPr id="23" name="对象 22">
                          <a:extLst>
                            <a:ext uri="{FF2B5EF4-FFF2-40B4-BE49-F238E27FC236}">
                              <a16:creationId xmlns:a16="http://schemas.microsoft.com/office/drawing/2014/main" id="{908E50F5-BD6E-4619-9F97-BAFAA67BD203}"/>
                            </a:ext>
                          </a:extLst>
                        </p:cNvPr>
                        <p:cNvPicPr/>
                        <p:nvPr/>
                      </p:nvPicPr>
                      <p:blipFill>
                        <a:blip r:embed="rId14"/>
                        <a:stretch>
                          <a:fillRect/>
                        </a:stretch>
                      </p:blipFill>
                      <p:spPr>
                        <a:xfrm>
                          <a:off x="1437612" y="2830149"/>
                          <a:ext cx="1638300" cy="393700"/>
                        </a:xfrm>
                        <a:prstGeom prst="rect">
                          <a:avLst/>
                        </a:prstGeom>
                      </p:spPr>
                    </p:pic>
                  </p:oleObj>
                </mc:Fallback>
              </mc:AlternateContent>
            </a:graphicData>
          </a:graphic>
        </p:graphicFrame>
      </p:grpSp>
      <p:sp>
        <p:nvSpPr>
          <p:cNvPr id="26" name="矩形 25">
            <a:extLst>
              <a:ext uri="{FF2B5EF4-FFF2-40B4-BE49-F238E27FC236}">
                <a16:creationId xmlns:a16="http://schemas.microsoft.com/office/drawing/2014/main" id="{635CAEDD-9871-4E07-A310-DC869488A6C2}"/>
              </a:ext>
            </a:extLst>
          </p:cNvPr>
          <p:cNvSpPr/>
          <p:nvPr/>
        </p:nvSpPr>
        <p:spPr>
          <a:xfrm>
            <a:off x="9087805" y="1404592"/>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然后求出</a:t>
            </a:r>
            <a:endParaRPr lang="zh-CN" altLang="en-US" sz="2800" dirty="0"/>
          </a:p>
        </p:txBody>
      </p:sp>
      <p:grpSp>
        <p:nvGrpSpPr>
          <p:cNvPr id="30" name="组合 29">
            <a:extLst>
              <a:ext uri="{FF2B5EF4-FFF2-40B4-BE49-F238E27FC236}">
                <a16:creationId xmlns:a16="http://schemas.microsoft.com/office/drawing/2014/main" id="{AC7E0233-FF9B-4135-AD1F-D456F59FF667}"/>
              </a:ext>
            </a:extLst>
          </p:cNvPr>
          <p:cNvGrpSpPr/>
          <p:nvPr/>
        </p:nvGrpSpPr>
        <p:grpSpPr>
          <a:xfrm>
            <a:off x="7845242" y="2035731"/>
            <a:ext cx="2797038" cy="525159"/>
            <a:chOff x="8115834" y="2063724"/>
            <a:chExt cx="2797038" cy="525159"/>
          </a:xfrm>
        </p:grpSpPr>
        <p:sp>
          <p:nvSpPr>
            <p:cNvPr id="9" name="矩形 8">
              <a:extLst>
                <a:ext uri="{FF2B5EF4-FFF2-40B4-BE49-F238E27FC236}">
                  <a16:creationId xmlns:a16="http://schemas.microsoft.com/office/drawing/2014/main" id="{1468EE2E-A0B0-4777-8AFB-0E7DF3B7730E}"/>
                </a:ext>
              </a:extLst>
            </p:cNvPr>
            <p:cNvSpPr/>
            <p:nvPr/>
          </p:nvSpPr>
          <p:spPr>
            <a:xfrm>
              <a:off x="9650988" y="2063724"/>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在端点</a:t>
              </a:r>
              <a:endParaRPr lang="zh-CN" altLang="en-US" sz="2800" dirty="0"/>
            </a:p>
          </p:txBody>
        </p:sp>
        <p:graphicFrame>
          <p:nvGraphicFramePr>
            <p:cNvPr id="22" name="对象 21">
              <a:extLst>
                <a:ext uri="{FF2B5EF4-FFF2-40B4-BE49-F238E27FC236}">
                  <a16:creationId xmlns:a16="http://schemas.microsoft.com/office/drawing/2014/main" id="{2FA3CA84-C72C-4E0C-9356-6B704F5C8DCF}"/>
                </a:ext>
              </a:extLst>
            </p:cNvPr>
            <p:cNvGraphicFramePr>
              <a:graphicFrameLocks noChangeAspect="1"/>
            </p:cNvGraphicFramePr>
            <p:nvPr>
              <p:extLst>
                <p:ext uri="{D42A27DB-BD31-4B8C-83A1-F6EECF244321}">
                  <p14:modId xmlns:p14="http://schemas.microsoft.com/office/powerpoint/2010/main" val="4169833644"/>
                </p:ext>
              </p:extLst>
            </p:nvPr>
          </p:nvGraphicFramePr>
          <p:xfrm>
            <a:off x="8945025" y="2126464"/>
            <a:ext cx="723900" cy="393700"/>
          </p:xfrm>
          <a:graphic>
            <a:graphicData uri="http://schemas.openxmlformats.org/presentationml/2006/ole">
              <mc:AlternateContent xmlns:mc="http://schemas.openxmlformats.org/markup-compatibility/2006">
                <mc:Choice xmlns:v="urn:schemas-microsoft-com:vml" Requires="v">
                  <p:oleObj spid="_x0000_s213464" name="Equation" r:id="rId15" imgW="723600" imgH="393480" progId="Equation.DSMT4">
                    <p:embed/>
                  </p:oleObj>
                </mc:Choice>
                <mc:Fallback>
                  <p:oleObj name="Equation" r:id="rId15" imgW="723600" imgH="393480" progId="Equation.DSMT4">
                    <p:embed/>
                    <p:pic>
                      <p:nvPicPr>
                        <p:cNvPr id="22" name="对象 21">
                          <a:extLst>
                            <a:ext uri="{FF2B5EF4-FFF2-40B4-BE49-F238E27FC236}">
                              <a16:creationId xmlns:a16="http://schemas.microsoft.com/office/drawing/2014/main" id="{2FA3CA84-C72C-4E0C-9356-6B704F5C8DCF}"/>
                            </a:ext>
                          </a:extLst>
                        </p:cNvPr>
                        <p:cNvPicPr/>
                        <p:nvPr/>
                      </p:nvPicPr>
                      <p:blipFill>
                        <a:blip r:embed="rId12"/>
                        <a:stretch>
                          <a:fillRect/>
                        </a:stretch>
                      </p:blipFill>
                      <p:spPr>
                        <a:xfrm>
                          <a:off x="8945025" y="2126464"/>
                          <a:ext cx="723900" cy="393700"/>
                        </a:xfrm>
                        <a:prstGeom prst="rect">
                          <a:avLst/>
                        </a:prstGeom>
                      </p:spPr>
                    </p:pic>
                  </p:oleObj>
                </mc:Fallback>
              </mc:AlternateContent>
            </a:graphicData>
          </a:graphic>
        </p:graphicFrame>
        <p:sp>
          <p:nvSpPr>
            <p:cNvPr id="28" name="矩形 27">
              <a:extLst>
                <a:ext uri="{FF2B5EF4-FFF2-40B4-BE49-F238E27FC236}">
                  <a16:creationId xmlns:a16="http://schemas.microsoft.com/office/drawing/2014/main" id="{7DEC74A4-03FA-454C-86B8-A011111B27FE}"/>
                </a:ext>
              </a:extLst>
            </p:cNvPr>
            <p:cNvSpPr/>
            <p:nvPr/>
          </p:nvSpPr>
          <p:spPr>
            <a:xfrm>
              <a:off x="8115834" y="2065663"/>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以及</a:t>
              </a:r>
              <a:endParaRPr lang="zh-CN" altLang="en-US" sz="2800" dirty="0"/>
            </a:p>
          </p:txBody>
        </p:sp>
      </p:grpSp>
      <p:grpSp>
        <p:nvGrpSpPr>
          <p:cNvPr id="33" name="组合 32">
            <a:extLst>
              <a:ext uri="{FF2B5EF4-FFF2-40B4-BE49-F238E27FC236}">
                <a16:creationId xmlns:a16="http://schemas.microsoft.com/office/drawing/2014/main" id="{B50A5003-5699-4DBA-B148-FFED0E467507}"/>
              </a:ext>
            </a:extLst>
          </p:cNvPr>
          <p:cNvGrpSpPr/>
          <p:nvPr/>
        </p:nvGrpSpPr>
        <p:grpSpPr>
          <a:xfrm>
            <a:off x="5059874" y="3242937"/>
            <a:ext cx="6064367" cy="525088"/>
            <a:chOff x="5059874" y="3364240"/>
            <a:chExt cx="6064367" cy="525088"/>
          </a:xfrm>
        </p:grpSpPr>
        <p:sp>
          <p:nvSpPr>
            <p:cNvPr id="12" name="矩形 11">
              <a:extLst>
                <a:ext uri="{FF2B5EF4-FFF2-40B4-BE49-F238E27FC236}">
                  <a16:creationId xmlns:a16="http://schemas.microsoft.com/office/drawing/2014/main" id="{C0E483EF-103B-4412-8586-C75A07C35AFD}"/>
                </a:ext>
              </a:extLst>
            </p:cNvPr>
            <p:cNvSpPr/>
            <p:nvPr/>
          </p:nvSpPr>
          <p:spPr>
            <a:xfrm>
              <a:off x="8785139" y="3366108"/>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上的最大值，</a:t>
              </a:r>
              <a:endParaRPr lang="zh-CN" altLang="en-US" sz="2800" dirty="0"/>
            </a:p>
          </p:txBody>
        </p:sp>
        <p:graphicFrame>
          <p:nvGraphicFramePr>
            <p:cNvPr id="24" name="对象 23">
              <a:extLst>
                <a:ext uri="{FF2B5EF4-FFF2-40B4-BE49-F238E27FC236}">
                  <a16:creationId xmlns:a16="http://schemas.microsoft.com/office/drawing/2014/main" id="{5F5AF48B-3622-46C8-B3BF-FCAF954DC1D5}"/>
                </a:ext>
              </a:extLst>
            </p:cNvPr>
            <p:cNvGraphicFramePr>
              <a:graphicFrameLocks noChangeAspect="1"/>
            </p:cNvGraphicFramePr>
            <p:nvPr/>
          </p:nvGraphicFramePr>
          <p:xfrm>
            <a:off x="8115834" y="3429000"/>
            <a:ext cx="762000" cy="393700"/>
          </p:xfrm>
          <a:graphic>
            <a:graphicData uri="http://schemas.openxmlformats.org/presentationml/2006/ole">
              <mc:AlternateContent xmlns:mc="http://schemas.openxmlformats.org/markup-compatibility/2006">
                <mc:Choice xmlns:v="urn:schemas-microsoft-com:vml" Requires="v">
                  <p:oleObj spid="_x0000_s213465" name="Equation" r:id="rId16" imgW="761760" imgH="393480" progId="Equation.DSMT4">
                    <p:embed/>
                  </p:oleObj>
                </mc:Choice>
                <mc:Fallback>
                  <p:oleObj name="Equation" r:id="rId16" imgW="761760" imgH="393480" progId="Equation.DSMT4">
                    <p:embed/>
                    <p:pic>
                      <p:nvPicPr>
                        <p:cNvPr id="24" name="对象 23">
                          <a:extLst>
                            <a:ext uri="{FF2B5EF4-FFF2-40B4-BE49-F238E27FC236}">
                              <a16:creationId xmlns:a16="http://schemas.microsoft.com/office/drawing/2014/main" id="{5F5AF48B-3622-46C8-B3BF-FCAF954DC1D5}"/>
                            </a:ext>
                          </a:extLst>
                        </p:cNvPr>
                        <p:cNvPicPr/>
                        <p:nvPr/>
                      </p:nvPicPr>
                      <p:blipFill>
                        <a:blip r:embed="rId17"/>
                        <a:stretch>
                          <a:fillRect/>
                        </a:stretch>
                      </p:blipFill>
                      <p:spPr>
                        <a:xfrm>
                          <a:off x="8115834" y="3429000"/>
                          <a:ext cx="762000" cy="393700"/>
                        </a:xfrm>
                        <a:prstGeom prst="rect">
                          <a:avLst/>
                        </a:prstGeom>
                      </p:spPr>
                    </p:pic>
                  </p:oleObj>
                </mc:Fallback>
              </mc:AlternateContent>
            </a:graphicData>
          </a:graphic>
        </p:graphicFrame>
        <p:sp>
          <p:nvSpPr>
            <p:cNvPr id="32" name="矩形 31">
              <a:extLst>
                <a:ext uri="{FF2B5EF4-FFF2-40B4-BE49-F238E27FC236}">
                  <a16:creationId xmlns:a16="http://schemas.microsoft.com/office/drawing/2014/main" id="{06D93881-B08A-42F3-9685-4E70C86F794D}"/>
                </a:ext>
              </a:extLst>
            </p:cNvPr>
            <p:cNvSpPr/>
            <p:nvPr/>
          </p:nvSpPr>
          <p:spPr>
            <a:xfrm>
              <a:off x="5059874" y="3364240"/>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最大的就是函数在</a:t>
              </a:r>
              <a:endParaRPr lang="zh-CN" altLang="en-US" sz="2800" dirty="0"/>
            </a:p>
          </p:txBody>
        </p:sp>
      </p:grpSp>
      <p:sp>
        <p:nvSpPr>
          <p:cNvPr id="34" name="矩形 33">
            <a:extLst>
              <a:ext uri="{FF2B5EF4-FFF2-40B4-BE49-F238E27FC236}">
                <a16:creationId xmlns:a16="http://schemas.microsoft.com/office/drawing/2014/main" id="{8D3C8C74-BC1A-4841-A1AB-A85A3039D409}"/>
              </a:ext>
            </a:extLst>
          </p:cNvPr>
          <p:cNvSpPr/>
          <p:nvPr/>
        </p:nvSpPr>
        <p:spPr>
          <a:xfrm>
            <a:off x="7862084" y="4682231"/>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为什么不去判定它</a:t>
            </a:r>
            <a:endParaRPr lang="zh-CN" altLang="en-US" sz="2800" dirty="0"/>
          </a:p>
        </p:txBody>
      </p:sp>
    </p:spTree>
    <p:extLst>
      <p:ext uri="{BB962C8B-B14F-4D97-AF65-F5344CB8AC3E}">
        <p14:creationId xmlns:p14="http://schemas.microsoft.com/office/powerpoint/2010/main" val="28104591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250"/>
                                        <p:tgtEl>
                                          <p:spTgt spid="26"/>
                                        </p:tgtEl>
                                      </p:cBhvr>
                                    </p:animEffect>
                                  </p:childTnLst>
                                </p:cTn>
                              </p:par>
                            </p:childTnLst>
                          </p:cTn>
                        </p:par>
                        <p:par>
                          <p:cTn id="18" fill="hold">
                            <p:stCondLst>
                              <p:cond delay="25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75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75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25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75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500"/>
                                        <p:tgtEl>
                                          <p:spTgt spid="34"/>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26" grpId="0"/>
      <p:bldP spid="3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CC64F95-1862-4371-A5F3-299D72363F74}"/>
              </a:ext>
            </a:extLst>
          </p:cNvPr>
          <p:cNvSpPr/>
          <p:nvPr/>
        </p:nvSpPr>
        <p:spPr>
          <a:xfrm>
            <a:off x="1541127" y="573900"/>
            <a:ext cx="884601"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11</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D4275E1B-48C9-42B4-A38E-F9266C596602}"/>
              </a:ext>
            </a:extLst>
          </p:cNvPr>
          <p:cNvSpPr/>
          <p:nvPr/>
        </p:nvSpPr>
        <p:spPr>
          <a:xfrm>
            <a:off x="1583837" y="1176786"/>
            <a:ext cx="545342" cy="523220"/>
          </a:xfrm>
          <a:prstGeom prst="rect">
            <a:avLst/>
          </a:prstGeom>
        </p:spPr>
        <p:txBody>
          <a:bodyPr wrap="squar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21" name="矩形 20">
            <a:extLst>
              <a:ext uri="{FF2B5EF4-FFF2-40B4-BE49-F238E27FC236}">
                <a16:creationId xmlns:a16="http://schemas.microsoft.com/office/drawing/2014/main" id="{2D8A003D-317B-489B-8D45-72B52ED7D683}"/>
              </a:ext>
            </a:extLst>
          </p:cNvPr>
          <p:cNvSpPr/>
          <p:nvPr/>
        </p:nvSpPr>
        <p:spPr>
          <a:xfrm>
            <a:off x="6534402" y="4595966"/>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比较它们大小</a:t>
            </a:r>
            <a:r>
              <a:rPr lang="zh-CN" altLang="en-US" sz="2800" kern="100" dirty="0">
                <a:ea typeface="宋体" panose="02010600030101010101" pitchFamily="2" charset="-122"/>
                <a:cs typeface="Times New Roman" panose="02020603050405020304" pitchFamily="18" charset="0"/>
              </a:rPr>
              <a:t>，</a:t>
            </a:r>
            <a:endParaRPr lang="zh-CN" altLang="en-US" sz="2800" dirty="0"/>
          </a:p>
        </p:txBody>
      </p:sp>
      <p:pic>
        <p:nvPicPr>
          <p:cNvPr id="26" name="图片 25" descr="fig2-2">
            <a:extLst>
              <a:ext uri="{FF2B5EF4-FFF2-40B4-BE49-F238E27FC236}">
                <a16:creationId xmlns:a16="http://schemas.microsoft.com/office/drawing/2014/main" id="{2EE47BCE-B0EC-41E3-93A7-391C154CB39D}"/>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9672" y="1586212"/>
            <a:ext cx="3418610" cy="2536352"/>
          </a:xfrm>
          <a:prstGeom prst="rect">
            <a:avLst/>
          </a:prstGeom>
          <a:noFill/>
          <a:ln>
            <a:noFill/>
          </a:ln>
        </p:spPr>
      </p:pic>
      <p:grpSp>
        <p:nvGrpSpPr>
          <p:cNvPr id="37" name="组合 36">
            <a:extLst>
              <a:ext uri="{FF2B5EF4-FFF2-40B4-BE49-F238E27FC236}">
                <a16:creationId xmlns:a16="http://schemas.microsoft.com/office/drawing/2014/main" id="{E3080201-F965-47B3-B802-031E66B3525F}"/>
              </a:ext>
            </a:extLst>
          </p:cNvPr>
          <p:cNvGrpSpPr/>
          <p:nvPr/>
        </p:nvGrpSpPr>
        <p:grpSpPr>
          <a:xfrm>
            <a:off x="2513371" y="573900"/>
            <a:ext cx="7947248" cy="526981"/>
            <a:chOff x="2513371" y="573900"/>
            <a:chExt cx="7947248" cy="526981"/>
          </a:xfrm>
        </p:grpSpPr>
        <p:sp>
          <p:nvSpPr>
            <p:cNvPr id="4" name="矩形 3">
              <a:extLst>
                <a:ext uri="{FF2B5EF4-FFF2-40B4-BE49-F238E27FC236}">
                  <a16:creationId xmlns:a16="http://schemas.microsoft.com/office/drawing/2014/main" id="{3C59EEAF-50DF-4E30-9163-829DC0CBD16A}"/>
                </a:ext>
              </a:extLst>
            </p:cNvPr>
            <p:cNvSpPr/>
            <p:nvPr/>
          </p:nvSpPr>
          <p:spPr>
            <a:xfrm>
              <a:off x="2513371" y="573900"/>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求三角函数</a:t>
              </a:r>
              <a:endParaRPr lang="zh-CN" altLang="en-US" sz="2800" dirty="0"/>
            </a:p>
          </p:txBody>
        </p:sp>
        <p:sp>
          <p:nvSpPr>
            <p:cNvPr id="5" name="矩形 4">
              <a:extLst>
                <a:ext uri="{FF2B5EF4-FFF2-40B4-BE49-F238E27FC236}">
                  <a16:creationId xmlns:a16="http://schemas.microsoft.com/office/drawing/2014/main" id="{88C3EC0A-500D-4149-A415-CDC76E5C52F3}"/>
                </a:ext>
              </a:extLst>
            </p:cNvPr>
            <p:cNvSpPr/>
            <p:nvPr/>
          </p:nvSpPr>
          <p:spPr>
            <a:xfrm>
              <a:off x="5559278" y="57766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6" name="矩形 5">
              <a:extLst>
                <a:ext uri="{FF2B5EF4-FFF2-40B4-BE49-F238E27FC236}">
                  <a16:creationId xmlns:a16="http://schemas.microsoft.com/office/drawing/2014/main" id="{ED6BDE08-2B1D-4EBE-9396-86E3B50D9609}"/>
                </a:ext>
              </a:extLst>
            </p:cNvPr>
            <p:cNvSpPr/>
            <p:nvPr/>
          </p:nvSpPr>
          <p:spPr>
            <a:xfrm>
              <a:off x="6954531" y="573900"/>
              <a:ext cx="350608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上的最大值和最小值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0" name="对象 9">
              <a:extLst>
                <a:ext uri="{FF2B5EF4-FFF2-40B4-BE49-F238E27FC236}">
                  <a16:creationId xmlns:a16="http://schemas.microsoft.com/office/drawing/2014/main" id="{C30F33A8-A281-4810-A5C6-A4AA0A54F4D9}"/>
                </a:ext>
              </a:extLst>
            </p:cNvPr>
            <p:cNvGraphicFramePr>
              <a:graphicFrameLocks noChangeAspect="1"/>
            </p:cNvGraphicFramePr>
            <p:nvPr/>
          </p:nvGraphicFramePr>
          <p:xfrm>
            <a:off x="4410389" y="703420"/>
            <a:ext cx="1231900" cy="393700"/>
          </p:xfrm>
          <a:graphic>
            <a:graphicData uri="http://schemas.openxmlformats.org/presentationml/2006/ole">
              <mc:AlternateContent xmlns:mc="http://schemas.openxmlformats.org/markup-compatibility/2006">
                <mc:Choice xmlns:v="urn:schemas-microsoft-com:vml" Requires="v">
                  <p:oleObj spid="_x0000_s214818" name="Equation" r:id="rId4" imgW="1231560" imgH="393480" progId="Equation.DSMT4">
                    <p:embed/>
                  </p:oleObj>
                </mc:Choice>
                <mc:Fallback>
                  <p:oleObj name="Equation" r:id="rId4" imgW="1231560" imgH="393480" progId="Equation.DSMT4">
                    <p:embed/>
                    <p:pic>
                      <p:nvPicPr>
                        <p:cNvPr id="10" name="对象 9">
                          <a:extLst>
                            <a:ext uri="{FF2B5EF4-FFF2-40B4-BE49-F238E27FC236}">
                              <a16:creationId xmlns:a16="http://schemas.microsoft.com/office/drawing/2014/main" id="{C30F33A8-A281-4810-A5C6-A4AA0A54F4D9}"/>
                            </a:ext>
                          </a:extLst>
                        </p:cNvPr>
                        <p:cNvPicPr/>
                        <p:nvPr/>
                      </p:nvPicPr>
                      <p:blipFill>
                        <a:blip r:embed="rId5"/>
                        <a:stretch>
                          <a:fillRect/>
                        </a:stretch>
                      </p:blipFill>
                      <p:spPr>
                        <a:xfrm>
                          <a:off x="4410389" y="703420"/>
                          <a:ext cx="1231900" cy="3937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0ADF1891-3CEC-44B1-A3B2-FA77EA00091F}"/>
                </a:ext>
              </a:extLst>
            </p:cNvPr>
            <p:cNvGraphicFramePr>
              <a:graphicFrameLocks noChangeAspect="1"/>
            </p:cNvGraphicFramePr>
            <p:nvPr>
              <p:extLst>
                <p:ext uri="{D42A27DB-BD31-4B8C-83A1-F6EECF244321}">
                  <p14:modId xmlns:p14="http://schemas.microsoft.com/office/powerpoint/2010/main" val="1215389150"/>
                </p:ext>
              </p:extLst>
            </p:nvPr>
          </p:nvGraphicFramePr>
          <p:xfrm>
            <a:off x="6045200" y="650875"/>
            <a:ext cx="990600" cy="393700"/>
          </p:xfrm>
          <a:graphic>
            <a:graphicData uri="http://schemas.openxmlformats.org/presentationml/2006/ole">
              <mc:AlternateContent xmlns:mc="http://schemas.openxmlformats.org/markup-compatibility/2006">
                <mc:Choice xmlns:v="urn:schemas-microsoft-com:vml" Requires="v">
                  <p:oleObj spid="_x0000_s214819" name="Equation" r:id="rId6" imgW="990360" imgH="393480" progId="Equation.DSMT4">
                    <p:embed/>
                  </p:oleObj>
                </mc:Choice>
                <mc:Fallback>
                  <p:oleObj name="Equation" r:id="rId6" imgW="990360" imgH="393480" progId="Equation.DSMT4">
                    <p:embed/>
                    <p:pic>
                      <p:nvPicPr>
                        <p:cNvPr id="11" name="对象 10">
                          <a:extLst>
                            <a:ext uri="{FF2B5EF4-FFF2-40B4-BE49-F238E27FC236}">
                              <a16:creationId xmlns:a16="http://schemas.microsoft.com/office/drawing/2014/main" id="{0ADF1891-3CEC-44B1-A3B2-FA77EA00091F}"/>
                            </a:ext>
                          </a:extLst>
                        </p:cNvPr>
                        <p:cNvPicPr/>
                        <p:nvPr/>
                      </p:nvPicPr>
                      <p:blipFill>
                        <a:blip r:embed="rId7"/>
                        <a:stretch>
                          <a:fillRect/>
                        </a:stretch>
                      </p:blipFill>
                      <p:spPr>
                        <a:xfrm>
                          <a:off x="6045200" y="650875"/>
                          <a:ext cx="990600" cy="393700"/>
                        </a:xfrm>
                        <a:prstGeom prst="rect">
                          <a:avLst/>
                        </a:prstGeom>
                      </p:spPr>
                    </p:pic>
                  </p:oleObj>
                </mc:Fallback>
              </mc:AlternateContent>
            </a:graphicData>
          </a:graphic>
        </p:graphicFrame>
      </p:grpSp>
      <p:grpSp>
        <p:nvGrpSpPr>
          <p:cNvPr id="38" name="组合 37">
            <a:extLst>
              <a:ext uri="{FF2B5EF4-FFF2-40B4-BE49-F238E27FC236}">
                <a16:creationId xmlns:a16="http://schemas.microsoft.com/office/drawing/2014/main" id="{3D66E99E-8E07-492C-A9CC-EB479291AE3D}"/>
              </a:ext>
            </a:extLst>
          </p:cNvPr>
          <p:cNvGrpSpPr/>
          <p:nvPr/>
        </p:nvGrpSpPr>
        <p:grpSpPr>
          <a:xfrm>
            <a:off x="2252590" y="1176786"/>
            <a:ext cx="5146946" cy="523220"/>
            <a:chOff x="2252590" y="1176786"/>
            <a:chExt cx="5146946" cy="523220"/>
          </a:xfrm>
        </p:grpSpPr>
        <p:sp>
          <p:nvSpPr>
            <p:cNvPr id="7" name="矩形 6">
              <a:extLst>
                <a:ext uri="{FF2B5EF4-FFF2-40B4-BE49-F238E27FC236}">
                  <a16:creationId xmlns:a16="http://schemas.microsoft.com/office/drawing/2014/main" id="{C8340B26-5D59-4573-B094-13B59B93D383}"/>
                </a:ext>
              </a:extLst>
            </p:cNvPr>
            <p:cNvSpPr/>
            <p:nvPr/>
          </p:nvSpPr>
          <p:spPr>
            <a:xfrm>
              <a:off x="2252590" y="117678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从</a:t>
              </a:r>
              <a:endParaRPr lang="zh-CN" altLang="en-US" sz="2800" dirty="0"/>
            </a:p>
          </p:txBody>
        </p:sp>
        <p:sp>
          <p:nvSpPr>
            <p:cNvPr id="8" name="矩形 7">
              <a:extLst>
                <a:ext uri="{FF2B5EF4-FFF2-40B4-BE49-F238E27FC236}">
                  <a16:creationId xmlns:a16="http://schemas.microsoft.com/office/drawing/2014/main" id="{F6C61421-7880-4EEE-B060-A2BF1D658F53}"/>
                </a:ext>
              </a:extLst>
            </p:cNvPr>
            <p:cNvSpPr/>
            <p:nvPr/>
          </p:nvSpPr>
          <p:spPr>
            <a:xfrm>
              <a:off x="4342289" y="1176786"/>
              <a:ext cx="305724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图像上可得函</a:t>
              </a:r>
              <a:r>
                <a:rPr lang="zh-CN" altLang="en-US" sz="2800" kern="100" dirty="0">
                  <a:ea typeface="宋体" panose="02010600030101010101" pitchFamily="2" charset="-122"/>
                  <a:cs typeface="Times New Roman" panose="02020603050405020304" pitchFamily="18" charset="0"/>
                </a:rPr>
                <a:t>数</a:t>
              </a:r>
              <a:endParaRPr lang="zh-CN" altLang="en-US" sz="2800" dirty="0"/>
            </a:p>
          </p:txBody>
        </p:sp>
        <p:graphicFrame>
          <p:nvGraphicFramePr>
            <p:cNvPr id="12" name="对象 11">
              <a:extLst>
                <a:ext uri="{FF2B5EF4-FFF2-40B4-BE49-F238E27FC236}">
                  <a16:creationId xmlns:a16="http://schemas.microsoft.com/office/drawing/2014/main" id="{D42AF207-9570-467F-9D0D-07AD953DCAEF}"/>
                </a:ext>
              </a:extLst>
            </p:cNvPr>
            <p:cNvGraphicFramePr>
              <a:graphicFrameLocks noChangeAspect="1"/>
            </p:cNvGraphicFramePr>
            <p:nvPr/>
          </p:nvGraphicFramePr>
          <p:xfrm>
            <a:off x="2685157" y="1287291"/>
            <a:ext cx="1714500" cy="393700"/>
          </p:xfrm>
          <a:graphic>
            <a:graphicData uri="http://schemas.openxmlformats.org/presentationml/2006/ole">
              <mc:AlternateContent xmlns:mc="http://schemas.openxmlformats.org/markup-compatibility/2006">
                <mc:Choice xmlns:v="urn:schemas-microsoft-com:vml" Requires="v">
                  <p:oleObj spid="_x0000_s214820" name="Equation" r:id="rId8" imgW="1714320" imgH="393480" progId="Equation.DSMT4">
                    <p:embed/>
                  </p:oleObj>
                </mc:Choice>
                <mc:Fallback>
                  <p:oleObj name="Equation" r:id="rId8" imgW="1714320" imgH="393480" progId="Equation.DSMT4">
                    <p:embed/>
                    <p:pic>
                      <p:nvPicPr>
                        <p:cNvPr id="12" name="对象 11">
                          <a:extLst>
                            <a:ext uri="{FF2B5EF4-FFF2-40B4-BE49-F238E27FC236}">
                              <a16:creationId xmlns:a16="http://schemas.microsoft.com/office/drawing/2014/main" id="{D42AF207-9570-467F-9D0D-07AD953DCAEF}"/>
                            </a:ext>
                          </a:extLst>
                        </p:cNvPr>
                        <p:cNvPicPr/>
                        <p:nvPr/>
                      </p:nvPicPr>
                      <p:blipFill>
                        <a:blip r:embed="rId9"/>
                        <a:stretch>
                          <a:fillRect/>
                        </a:stretch>
                      </p:blipFill>
                      <p:spPr>
                        <a:xfrm>
                          <a:off x="2685157" y="1287291"/>
                          <a:ext cx="1714500" cy="393700"/>
                        </a:xfrm>
                        <a:prstGeom prst="rect">
                          <a:avLst/>
                        </a:prstGeom>
                      </p:spPr>
                    </p:pic>
                  </p:oleObj>
                </mc:Fallback>
              </mc:AlternateContent>
            </a:graphicData>
          </a:graphic>
        </p:graphicFrame>
      </p:grpSp>
      <p:grpSp>
        <p:nvGrpSpPr>
          <p:cNvPr id="39" name="组合 38">
            <a:extLst>
              <a:ext uri="{FF2B5EF4-FFF2-40B4-BE49-F238E27FC236}">
                <a16:creationId xmlns:a16="http://schemas.microsoft.com/office/drawing/2014/main" id="{39995BC5-7826-411E-B3DF-C55069DC60BB}"/>
              </a:ext>
            </a:extLst>
          </p:cNvPr>
          <p:cNvGrpSpPr/>
          <p:nvPr/>
        </p:nvGrpSpPr>
        <p:grpSpPr>
          <a:xfrm>
            <a:off x="1542565" y="1776765"/>
            <a:ext cx="4233573" cy="609600"/>
            <a:chOff x="1542565" y="1898068"/>
            <a:chExt cx="4233573" cy="609600"/>
          </a:xfrm>
        </p:grpSpPr>
        <p:sp>
          <p:nvSpPr>
            <p:cNvPr id="9" name="矩形 8">
              <a:extLst>
                <a:ext uri="{FF2B5EF4-FFF2-40B4-BE49-F238E27FC236}">
                  <a16:creationId xmlns:a16="http://schemas.microsoft.com/office/drawing/2014/main" id="{7B6CC807-DE3C-4A73-8477-443048A3DEFC}"/>
                </a:ext>
              </a:extLst>
            </p:cNvPr>
            <p:cNvSpPr/>
            <p:nvPr/>
          </p:nvSpPr>
          <p:spPr>
            <a:xfrm>
              <a:off x="1542565" y="193979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13" name="矩形 12">
              <a:extLst>
                <a:ext uri="{FF2B5EF4-FFF2-40B4-BE49-F238E27FC236}">
                  <a16:creationId xmlns:a16="http://schemas.microsoft.com/office/drawing/2014/main" id="{067C7F99-57F1-4246-B275-4324423CEB5B}"/>
                </a:ext>
              </a:extLst>
            </p:cNvPr>
            <p:cNvSpPr/>
            <p:nvPr/>
          </p:nvSpPr>
          <p:spPr>
            <a:xfrm>
              <a:off x="3257500" y="1921068"/>
              <a:ext cx="25186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处取最小值</a:t>
              </a:r>
              <a:r>
                <a:rPr lang="en-US" altLang="zh-CN" sz="2800" kern="100" dirty="0">
                  <a:latin typeface="+mn-ea"/>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1 ,</a:t>
              </a:r>
              <a:endParaRPr lang="zh-CN" altLang="en-US" sz="2800" dirty="0"/>
            </a:p>
          </p:txBody>
        </p:sp>
        <p:graphicFrame>
          <p:nvGraphicFramePr>
            <p:cNvPr id="27" name="对象 26">
              <a:extLst>
                <a:ext uri="{FF2B5EF4-FFF2-40B4-BE49-F238E27FC236}">
                  <a16:creationId xmlns:a16="http://schemas.microsoft.com/office/drawing/2014/main" id="{49D63763-882E-4643-B7F5-AF875D6A8451}"/>
                </a:ext>
              </a:extLst>
            </p:cNvPr>
            <p:cNvGraphicFramePr>
              <a:graphicFrameLocks noChangeAspect="1"/>
            </p:cNvGraphicFramePr>
            <p:nvPr>
              <p:extLst>
                <p:ext uri="{D42A27DB-BD31-4B8C-83A1-F6EECF244321}">
                  <p14:modId xmlns:p14="http://schemas.microsoft.com/office/powerpoint/2010/main" val="3074299616"/>
                </p:ext>
              </p:extLst>
            </p:nvPr>
          </p:nvGraphicFramePr>
          <p:xfrm>
            <a:off x="2028923" y="1898068"/>
            <a:ext cx="1257300" cy="609600"/>
          </p:xfrm>
          <a:graphic>
            <a:graphicData uri="http://schemas.openxmlformats.org/presentationml/2006/ole">
              <mc:AlternateContent xmlns:mc="http://schemas.openxmlformats.org/markup-compatibility/2006">
                <mc:Choice xmlns:v="urn:schemas-microsoft-com:vml" Requires="v">
                  <p:oleObj spid="_x0000_s214821" name="Equation" r:id="rId10" imgW="1257120" imgH="609480" progId="Equation.DSMT4">
                    <p:embed/>
                  </p:oleObj>
                </mc:Choice>
                <mc:Fallback>
                  <p:oleObj name="Equation" r:id="rId10" imgW="1257120" imgH="609480" progId="Equation.DSMT4">
                    <p:embed/>
                    <p:pic>
                      <p:nvPicPr>
                        <p:cNvPr id="27" name="对象 26">
                          <a:extLst>
                            <a:ext uri="{FF2B5EF4-FFF2-40B4-BE49-F238E27FC236}">
                              <a16:creationId xmlns:a16="http://schemas.microsoft.com/office/drawing/2014/main" id="{49D63763-882E-4643-B7F5-AF875D6A8451}"/>
                            </a:ext>
                          </a:extLst>
                        </p:cNvPr>
                        <p:cNvPicPr/>
                        <p:nvPr/>
                      </p:nvPicPr>
                      <p:blipFill>
                        <a:blip r:embed="rId11"/>
                        <a:stretch>
                          <a:fillRect/>
                        </a:stretch>
                      </p:blipFill>
                      <p:spPr>
                        <a:xfrm>
                          <a:off x="2028923" y="1898068"/>
                          <a:ext cx="1257300" cy="609600"/>
                        </a:xfrm>
                        <a:prstGeom prst="rect">
                          <a:avLst/>
                        </a:prstGeom>
                      </p:spPr>
                    </p:pic>
                  </p:oleObj>
                </mc:Fallback>
              </mc:AlternateContent>
            </a:graphicData>
          </a:graphic>
        </p:graphicFrame>
      </p:grpSp>
      <p:sp>
        <p:nvSpPr>
          <p:cNvPr id="15" name="矩形 14">
            <a:extLst>
              <a:ext uri="{FF2B5EF4-FFF2-40B4-BE49-F238E27FC236}">
                <a16:creationId xmlns:a16="http://schemas.microsoft.com/office/drawing/2014/main" id="{343EBEC1-0E34-459D-8866-2A8C29892D22}"/>
              </a:ext>
            </a:extLst>
          </p:cNvPr>
          <p:cNvSpPr/>
          <p:nvPr/>
        </p:nvSpPr>
        <p:spPr>
          <a:xfrm>
            <a:off x="1541127" y="2473816"/>
            <a:ext cx="260840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处取得最大值</a:t>
            </a:r>
            <a:r>
              <a:rPr lang="en-US" altLang="zh-CN" sz="2800" kern="100" dirty="0">
                <a:ea typeface="宋体" panose="02010600030101010101" pitchFamily="2" charset="-122"/>
                <a:cs typeface="Times New Roman" panose="02020603050405020304" pitchFamily="18" charset="0"/>
              </a:rPr>
              <a:t>1.</a:t>
            </a:r>
            <a:endParaRPr lang="zh-CN" altLang="en-US" sz="2800" dirty="0"/>
          </a:p>
        </p:txBody>
      </p:sp>
      <p:grpSp>
        <p:nvGrpSpPr>
          <p:cNvPr id="49" name="组合 48"/>
          <p:cNvGrpSpPr/>
          <p:nvPr/>
        </p:nvGrpSpPr>
        <p:grpSpPr>
          <a:xfrm>
            <a:off x="5726260" y="1788876"/>
            <a:ext cx="1466436" cy="609600"/>
            <a:chOff x="5726260" y="1788876"/>
            <a:chExt cx="1466436" cy="609600"/>
          </a:xfrm>
        </p:grpSpPr>
        <p:sp>
          <p:nvSpPr>
            <p:cNvPr id="14" name="矩形 13">
              <a:extLst>
                <a:ext uri="{FF2B5EF4-FFF2-40B4-BE49-F238E27FC236}">
                  <a16:creationId xmlns:a16="http://schemas.microsoft.com/office/drawing/2014/main" id="{9F2F4DD5-AA5D-4CA3-B698-ADA57047C871}"/>
                </a:ext>
              </a:extLst>
            </p:cNvPr>
            <p:cNvSpPr/>
            <p:nvPr/>
          </p:nvSpPr>
          <p:spPr>
            <a:xfrm>
              <a:off x="5726260" y="1827758"/>
              <a:ext cx="54373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graphicFrame>
          <p:nvGraphicFramePr>
            <p:cNvPr id="28" name="对象 27">
              <a:extLst>
                <a:ext uri="{FF2B5EF4-FFF2-40B4-BE49-F238E27FC236}">
                  <a16:creationId xmlns:a16="http://schemas.microsoft.com/office/drawing/2014/main" id="{03064DBE-951A-4E3B-93E7-0EC194444F91}"/>
                </a:ext>
              </a:extLst>
            </p:cNvPr>
            <p:cNvGraphicFramePr>
              <a:graphicFrameLocks noChangeAspect="1"/>
            </p:cNvGraphicFramePr>
            <p:nvPr>
              <p:extLst>
                <p:ext uri="{D42A27DB-BD31-4B8C-83A1-F6EECF244321}">
                  <p14:modId xmlns:p14="http://schemas.microsoft.com/office/powerpoint/2010/main" val="3321591128"/>
                </p:ext>
              </p:extLst>
            </p:nvPr>
          </p:nvGraphicFramePr>
          <p:xfrm>
            <a:off x="6176696" y="1788876"/>
            <a:ext cx="1016000" cy="609600"/>
          </p:xfrm>
          <a:graphic>
            <a:graphicData uri="http://schemas.openxmlformats.org/presentationml/2006/ole">
              <mc:AlternateContent xmlns:mc="http://schemas.openxmlformats.org/markup-compatibility/2006">
                <mc:Choice xmlns:v="urn:schemas-microsoft-com:vml" Requires="v">
                  <p:oleObj spid="_x0000_s214822" name="Equation" r:id="rId12" imgW="1015920" imgH="609480" progId="Equation.DSMT4">
                    <p:embed/>
                  </p:oleObj>
                </mc:Choice>
                <mc:Fallback>
                  <p:oleObj name="Equation" r:id="rId12" imgW="1015920" imgH="609480" progId="Equation.DSMT4">
                    <p:embed/>
                    <p:pic>
                      <p:nvPicPr>
                        <p:cNvPr id="28" name="对象 27">
                          <a:extLst>
                            <a:ext uri="{FF2B5EF4-FFF2-40B4-BE49-F238E27FC236}">
                              <a16:creationId xmlns:a16="http://schemas.microsoft.com/office/drawing/2014/main" id="{03064DBE-951A-4E3B-93E7-0EC194444F91}"/>
                            </a:ext>
                          </a:extLst>
                        </p:cNvPr>
                        <p:cNvPicPr/>
                        <p:nvPr/>
                      </p:nvPicPr>
                      <p:blipFill>
                        <a:blip r:embed="rId13"/>
                        <a:stretch>
                          <a:fillRect/>
                        </a:stretch>
                      </p:blipFill>
                      <p:spPr>
                        <a:xfrm>
                          <a:off x="6176696" y="1788876"/>
                          <a:ext cx="1016000" cy="609600"/>
                        </a:xfrm>
                        <a:prstGeom prst="rect">
                          <a:avLst/>
                        </a:prstGeom>
                      </p:spPr>
                    </p:pic>
                  </p:oleObj>
                </mc:Fallback>
              </mc:AlternateContent>
            </a:graphicData>
          </a:graphic>
        </p:graphicFrame>
      </p:grpSp>
      <p:grpSp>
        <p:nvGrpSpPr>
          <p:cNvPr id="41" name="组合 40">
            <a:extLst>
              <a:ext uri="{FF2B5EF4-FFF2-40B4-BE49-F238E27FC236}">
                <a16:creationId xmlns:a16="http://schemas.microsoft.com/office/drawing/2014/main" id="{3D2A8E07-521C-4FED-97F7-7B7FEDFEA44D}"/>
              </a:ext>
            </a:extLst>
          </p:cNvPr>
          <p:cNvGrpSpPr/>
          <p:nvPr/>
        </p:nvGrpSpPr>
        <p:grpSpPr>
          <a:xfrm>
            <a:off x="4096616" y="2469601"/>
            <a:ext cx="2870190" cy="523220"/>
            <a:chOff x="1589737" y="3496031"/>
            <a:chExt cx="2870190" cy="523220"/>
          </a:xfrm>
        </p:grpSpPr>
        <p:sp>
          <p:nvSpPr>
            <p:cNvPr id="16" name="矩形 15">
              <a:extLst>
                <a:ext uri="{FF2B5EF4-FFF2-40B4-BE49-F238E27FC236}">
                  <a16:creationId xmlns:a16="http://schemas.microsoft.com/office/drawing/2014/main" id="{A03D2459-A343-40A5-B075-CD5B5056B8AF}"/>
                </a:ext>
              </a:extLst>
            </p:cNvPr>
            <p:cNvSpPr/>
            <p:nvPr/>
          </p:nvSpPr>
          <p:spPr>
            <a:xfrm>
              <a:off x="1589737" y="349603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令</a:t>
              </a:r>
              <a:endParaRPr lang="zh-CN" altLang="en-US" sz="2800" dirty="0"/>
            </a:p>
          </p:txBody>
        </p:sp>
        <p:graphicFrame>
          <p:nvGraphicFramePr>
            <p:cNvPr id="29" name="对象 28">
              <a:extLst>
                <a:ext uri="{FF2B5EF4-FFF2-40B4-BE49-F238E27FC236}">
                  <a16:creationId xmlns:a16="http://schemas.microsoft.com/office/drawing/2014/main" id="{507478D9-8E80-4AD5-B21A-8B35033C7623}"/>
                </a:ext>
              </a:extLst>
            </p:cNvPr>
            <p:cNvGraphicFramePr>
              <a:graphicFrameLocks noChangeAspect="1"/>
            </p:cNvGraphicFramePr>
            <p:nvPr/>
          </p:nvGraphicFramePr>
          <p:xfrm>
            <a:off x="1983427" y="3603777"/>
            <a:ext cx="2476500" cy="406400"/>
          </p:xfrm>
          <a:graphic>
            <a:graphicData uri="http://schemas.openxmlformats.org/presentationml/2006/ole">
              <mc:AlternateContent xmlns:mc="http://schemas.openxmlformats.org/markup-compatibility/2006">
                <mc:Choice xmlns:v="urn:schemas-microsoft-com:vml" Requires="v">
                  <p:oleObj spid="_x0000_s214823" name="Equation" r:id="rId14" imgW="2476440" imgH="406080" progId="Equation.DSMT4">
                    <p:embed/>
                  </p:oleObj>
                </mc:Choice>
                <mc:Fallback>
                  <p:oleObj name="Equation" r:id="rId14" imgW="2476440" imgH="406080" progId="Equation.DSMT4">
                    <p:embed/>
                    <p:pic>
                      <p:nvPicPr>
                        <p:cNvPr id="29" name="对象 28">
                          <a:extLst>
                            <a:ext uri="{FF2B5EF4-FFF2-40B4-BE49-F238E27FC236}">
                              <a16:creationId xmlns:a16="http://schemas.microsoft.com/office/drawing/2014/main" id="{507478D9-8E80-4AD5-B21A-8B35033C7623}"/>
                            </a:ext>
                          </a:extLst>
                        </p:cNvPr>
                        <p:cNvPicPr/>
                        <p:nvPr/>
                      </p:nvPicPr>
                      <p:blipFill>
                        <a:blip r:embed="rId15"/>
                        <a:stretch>
                          <a:fillRect/>
                        </a:stretch>
                      </p:blipFill>
                      <p:spPr>
                        <a:xfrm>
                          <a:off x="1983427" y="3603777"/>
                          <a:ext cx="2476500" cy="406400"/>
                        </a:xfrm>
                        <a:prstGeom prst="rect">
                          <a:avLst/>
                        </a:prstGeom>
                      </p:spPr>
                    </p:pic>
                  </p:oleObj>
                </mc:Fallback>
              </mc:AlternateContent>
            </a:graphicData>
          </a:graphic>
        </p:graphicFrame>
      </p:grpSp>
      <p:grpSp>
        <p:nvGrpSpPr>
          <p:cNvPr id="45" name="组合 44">
            <a:extLst>
              <a:ext uri="{FF2B5EF4-FFF2-40B4-BE49-F238E27FC236}">
                <a16:creationId xmlns:a16="http://schemas.microsoft.com/office/drawing/2014/main" id="{E762E6AC-60DE-4DF2-B8D4-786B3D2C3A1E}"/>
              </a:ext>
            </a:extLst>
          </p:cNvPr>
          <p:cNvGrpSpPr/>
          <p:nvPr/>
        </p:nvGrpSpPr>
        <p:grpSpPr>
          <a:xfrm>
            <a:off x="1585395" y="3842407"/>
            <a:ext cx="5869505" cy="685800"/>
            <a:chOff x="3927365" y="4051405"/>
            <a:chExt cx="5869505" cy="685800"/>
          </a:xfrm>
        </p:grpSpPr>
        <p:sp>
          <p:nvSpPr>
            <p:cNvPr id="20" name="矩形 19">
              <a:extLst>
                <a:ext uri="{FF2B5EF4-FFF2-40B4-BE49-F238E27FC236}">
                  <a16:creationId xmlns:a16="http://schemas.microsoft.com/office/drawing/2014/main" id="{67C3F668-D762-4B78-A535-7A6FFD0035D1}"/>
                </a:ext>
              </a:extLst>
            </p:cNvPr>
            <p:cNvSpPr/>
            <p:nvPr/>
          </p:nvSpPr>
          <p:spPr>
            <a:xfrm>
              <a:off x="3927365" y="4093296"/>
              <a:ext cx="44935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驻点和端点处的函数值为：</a:t>
              </a:r>
              <a:endParaRPr lang="zh-CN" altLang="en-US" sz="2800" dirty="0"/>
            </a:p>
          </p:txBody>
        </p:sp>
        <p:graphicFrame>
          <p:nvGraphicFramePr>
            <p:cNvPr id="32" name="对象 31">
              <a:extLst>
                <a:ext uri="{FF2B5EF4-FFF2-40B4-BE49-F238E27FC236}">
                  <a16:creationId xmlns:a16="http://schemas.microsoft.com/office/drawing/2014/main" id="{BD0A0FFC-2D6B-4D36-823B-5CF2826436C4}"/>
                </a:ext>
              </a:extLst>
            </p:cNvPr>
            <p:cNvGraphicFramePr>
              <a:graphicFrameLocks noChangeAspect="1"/>
            </p:cNvGraphicFramePr>
            <p:nvPr>
              <p:extLst>
                <p:ext uri="{D42A27DB-BD31-4B8C-83A1-F6EECF244321}">
                  <p14:modId xmlns:p14="http://schemas.microsoft.com/office/powerpoint/2010/main" val="169661867"/>
                </p:ext>
              </p:extLst>
            </p:nvPr>
          </p:nvGraphicFramePr>
          <p:xfrm>
            <a:off x="8183970" y="4051405"/>
            <a:ext cx="1612900" cy="685800"/>
          </p:xfrm>
          <a:graphic>
            <a:graphicData uri="http://schemas.openxmlformats.org/presentationml/2006/ole">
              <mc:AlternateContent xmlns:mc="http://schemas.openxmlformats.org/markup-compatibility/2006">
                <mc:Choice xmlns:v="urn:schemas-microsoft-com:vml" Requires="v">
                  <p:oleObj spid="_x0000_s214824" name="Equation" r:id="rId16" imgW="1612800" imgH="685800" progId="Equation.DSMT4">
                    <p:embed/>
                  </p:oleObj>
                </mc:Choice>
                <mc:Fallback>
                  <p:oleObj name="Equation" r:id="rId16" imgW="1612800" imgH="685800" progId="Equation.DSMT4">
                    <p:embed/>
                    <p:pic>
                      <p:nvPicPr>
                        <p:cNvPr id="32" name="对象 31">
                          <a:extLst>
                            <a:ext uri="{FF2B5EF4-FFF2-40B4-BE49-F238E27FC236}">
                              <a16:creationId xmlns:a16="http://schemas.microsoft.com/office/drawing/2014/main" id="{BD0A0FFC-2D6B-4D36-823B-5CF2826436C4}"/>
                            </a:ext>
                          </a:extLst>
                        </p:cNvPr>
                        <p:cNvPicPr/>
                        <p:nvPr/>
                      </p:nvPicPr>
                      <p:blipFill>
                        <a:blip r:embed="rId17"/>
                        <a:stretch>
                          <a:fillRect/>
                        </a:stretch>
                      </p:blipFill>
                      <p:spPr>
                        <a:xfrm>
                          <a:off x="8183970" y="4051405"/>
                          <a:ext cx="1612900" cy="685800"/>
                        </a:xfrm>
                        <a:prstGeom prst="rect">
                          <a:avLst/>
                        </a:prstGeom>
                      </p:spPr>
                    </p:pic>
                  </p:oleObj>
                </mc:Fallback>
              </mc:AlternateContent>
            </a:graphicData>
          </a:graphic>
        </p:graphicFrame>
      </p:grpSp>
      <p:graphicFrame>
        <p:nvGraphicFramePr>
          <p:cNvPr id="33" name="对象 32">
            <a:extLst>
              <a:ext uri="{FF2B5EF4-FFF2-40B4-BE49-F238E27FC236}">
                <a16:creationId xmlns:a16="http://schemas.microsoft.com/office/drawing/2014/main" id="{8ED88D50-623F-4B68-B382-36635CC1DFD2}"/>
              </a:ext>
            </a:extLst>
          </p:cNvPr>
          <p:cNvGraphicFramePr>
            <a:graphicFrameLocks noChangeAspect="1"/>
          </p:cNvGraphicFramePr>
          <p:nvPr>
            <p:extLst>
              <p:ext uri="{D42A27DB-BD31-4B8C-83A1-F6EECF244321}">
                <p14:modId xmlns:p14="http://schemas.microsoft.com/office/powerpoint/2010/main" val="1933087109"/>
              </p:ext>
            </p:extLst>
          </p:nvPr>
        </p:nvGraphicFramePr>
        <p:xfrm>
          <a:off x="1666385" y="4544600"/>
          <a:ext cx="2082800" cy="685800"/>
        </p:xfrm>
        <a:graphic>
          <a:graphicData uri="http://schemas.openxmlformats.org/presentationml/2006/ole">
            <mc:AlternateContent xmlns:mc="http://schemas.openxmlformats.org/markup-compatibility/2006">
              <mc:Choice xmlns:v="urn:schemas-microsoft-com:vml" Requires="v">
                <p:oleObj spid="_x0000_s214825" name="Equation" r:id="rId18" imgW="2082600" imgH="685800" progId="Equation.DSMT4">
                  <p:embed/>
                </p:oleObj>
              </mc:Choice>
              <mc:Fallback>
                <p:oleObj name="Equation" r:id="rId18" imgW="2082600" imgH="685800" progId="Equation.DSMT4">
                  <p:embed/>
                  <p:pic>
                    <p:nvPicPr>
                      <p:cNvPr id="33" name="对象 32">
                        <a:extLst>
                          <a:ext uri="{FF2B5EF4-FFF2-40B4-BE49-F238E27FC236}">
                            <a16:creationId xmlns:a16="http://schemas.microsoft.com/office/drawing/2014/main" id="{8ED88D50-623F-4B68-B382-36635CC1DFD2}"/>
                          </a:ext>
                        </a:extLst>
                      </p:cNvPr>
                      <p:cNvPicPr/>
                      <p:nvPr/>
                    </p:nvPicPr>
                    <p:blipFill>
                      <a:blip r:embed="rId19"/>
                      <a:stretch>
                        <a:fillRect/>
                      </a:stretch>
                    </p:blipFill>
                    <p:spPr>
                      <a:xfrm>
                        <a:off x="1666385" y="4544600"/>
                        <a:ext cx="2082800" cy="685800"/>
                      </a:xfrm>
                      <a:prstGeom prst="rect">
                        <a:avLst/>
                      </a:prstGeom>
                    </p:spPr>
                  </p:pic>
                </p:oleObj>
              </mc:Fallback>
            </mc:AlternateContent>
          </a:graphicData>
        </a:graphic>
      </p:graphicFrame>
      <p:grpSp>
        <p:nvGrpSpPr>
          <p:cNvPr id="46" name="组合 45">
            <a:extLst>
              <a:ext uri="{FF2B5EF4-FFF2-40B4-BE49-F238E27FC236}">
                <a16:creationId xmlns:a16="http://schemas.microsoft.com/office/drawing/2014/main" id="{5F795669-9ACF-4112-9B78-F21C36E3E608}"/>
              </a:ext>
            </a:extLst>
          </p:cNvPr>
          <p:cNvGrpSpPr/>
          <p:nvPr/>
        </p:nvGrpSpPr>
        <p:grpSpPr>
          <a:xfrm>
            <a:off x="1684569" y="5191125"/>
            <a:ext cx="5525711" cy="825500"/>
            <a:chOff x="1553935" y="5676321"/>
            <a:chExt cx="5525711" cy="825500"/>
          </a:xfrm>
        </p:grpSpPr>
        <p:sp>
          <p:nvSpPr>
            <p:cNvPr id="22" name="矩形 21">
              <a:extLst>
                <a:ext uri="{FF2B5EF4-FFF2-40B4-BE49-F238E27FC236}">
                  <a16:creationId xmlns:a16="http://schemas.microsoft.com/office/drawing/2014/main" id="{148DEDA5-1446-42F6-BD17-E2EE44C9694B}"/>
                </a:ext>
              </a:extLst>
            </p:cNvPr>
            <p:cNvSpPr/>
            <p:nvPr/>
          </p:nvSpPr>
          <p:spPr>
            <a:xfrm>
              <a:off x="3189062" y="5820433"/>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23" name="矩形 22">
              <a:extLst>
                <a:ext uri="{FF2B5EF4-FFF2-40B4-BE49-F238E27FC236}">
                  <a16:creationId xmlns:a16="http://schemas.microsoft.com/office/drawing/2014/main" id="{AD26657E-F553-4A2F-AA47-54BE6F7C1C11}"/>
                </a:ext>
              </a:extLst>
            </p:cNvPr>
            <p:cNvSpPr/>
            <p:nvPr/>
          </p:nvSpPr>
          <p:spPr>
            <a:xfrm>
              <a:off x="4641158" y="5820433"/>
              <a:ext cx="243848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处取最小值</a:t>
              </a:r>
              <a:r>
                <a:rPr lang="en-US" altLang="zh-CN" sz="2800" kern="100" dirty="0">
                  <a:latin typeface="+mn-ea"/>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a:t>
              </a:r>
              <a:endParaRPr lang="zh-CN" altLang="en-US" sz="2800" dirty="0"/>
            </a:p>
          </p:txBody>
        </p:sp>
        <p:graphicFrame>
          <p:nvGraphicFramePr>
            <p:cNvPr id="34" name="对象 33">
              <a:extLst>
                <a:ext uri="{FF2B5EF4-FFF2-40B4-BE49-F238E27FC236}">
                  <a16:creationId xmlns:a16="http://schemas.microsoft.com/office/drawing/2014/main" id="{5CB5FF44-6007-459B-BD70-6785308DADF4}"/>
                </a:ext>
              </a:extLst>
            </p:cNvPr>
            <p:cNvGraphicFramePr>
              <a:graphicFrameLocks noChangeAspect="1"/>
            </p:cNvGraphicFramePr>
            <p:nvPr/>
          </p:nvGraphicFramePr>
          <p:xfrm>
            <a:off x="1553935" y="5885193"/>
            <a:ext cx="1714500" cy="393700"/>
          </p:xfrm>
          <a:graphic>
            <a:graphicData uri="http://schemas.openxmlformats.org/presentationml/2006/ole">
              <mc:AlternateContent xmlns:mc="http://schemas.openxmlformats.org/markup-compatibility/2006">
                <mc:Choice xmlns:v="urn:schemas-microsoft-com:vml" Requires="v">
                  <p:oleObj spid="_x0000_s214826" name="Equation" r:id="rId20" imgW="1714320" imgH="393480" progId="Equation.DSMT4">
                    <p:embed/>
                  </p:oleObj>
                </mc:Choice>
                <mc:Fallback>
                  <p:oleObj name="Equation" r:id="rId20" imgW="1714320" imgH="393480" progId="Equation.DSMT4">
                    <p:embed/>
                    <p:pic>
                      <p:nvPicPr>
                        <p:cNvPr id="34" name="对象 33">
                          <a:extLst>
                            <a:ext uri="{FF2B5EF4-FFF2-40B4-BE49-F238E27FC236}">
                              <a16:creationId xmlns:a16="http://schemas.microsoft.com/office/drawing/2014/main" id="{5CB5FF44-6007-459B-BD70-6785308DADF4}"/>
                            </a:ext>
                          </a:extLst>
                        </p:cNvPr>
                        <p:cNvPicPr/>
                        <p:nvPr/>
                      </p:nvPicPr>
                      <p:blipFill>
                        <a:blip r:embed="rId21"/>
                        <a:stretch>
                          <a:fillRect/>
                        </a:stretch>
                      </p:blipFill>
                      <p:spPr>
                        <a:xfrm>
                          <a:off x="1553935" y="5885193"/>
                          <a:ext cx="1714500" cy="3937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1EFD8D15-E498-4940-8AC0-696306567384}"/>
                </a:ext>
              </a:extLst>
            </p:cNvPr>
            <p:cNvGraphicFramePr>
              <a:graphicFrameLocks noChangeAspect="1"/>
            </p:cNvGraphicFramePr>
            <p:nvPr>
              <p:extLst>
                <p:ext uri="{D42A27DB-BD31-4B8C-83A1-F6EECF244321}">
                  <p14:modId xmlns:p14="http://schemas.microsoft.com/office/powerpoint/2010/main" val="3192841774"/>
                </p:ext>
              </p:extLst>
            </p:nvPr>
          </p:nvGraphicFramePr>
          <p:xfrm>
            <a:off x="3638550" y="5676321"/>
            <a:ext cx="1066800" cy="825500"/>
          </p:xfrm>
          <a:graphic>
            <a:graphicData uri="http://schemas.openxmlformats.org/presentationml/2006/ole">
              <mc:AlternateContent xmlns:mc="http://schemas.openxmlformats.org/markup-compatibility/2006">
                <mc:Choice xmlns:v="urn:schemas-microsoft-com:vml" Requires="v">
                  <p:oleObj spid="_x0000_s214827" name="Equation" r:id="rId22" imgW="1066680" imgH="825480" progId="Equation.DSMT4">
                    <p:embed/>
                  </p:oleObj>
                </mc:Choice>
                <mc:Fallback>
                  <p:oleObj name="Equation" r:id="rId22" imgW="1066680" imgH="825480" progId="Equation.DSMT4">
                    <p:embed/>
                    <p:pic>
                      <p:nvPicPr>
                        <p:cNvPr id="35" name="对象 34">
                          <a:extLst>
                            <a:ext uri="{FF2B5EF4-FFF2-40B4-BE49-F238E27FC236}">
                              <a16:creationId xmlns:a16="http://schemas.microsoft.com/office/drawing/2014/main" id="{1EFD8D15-E498-4940-8AC0-696306567384}"/>
                            </a:ext>
                          </a:extLst>
                        </p:cNvPr>
                        <p:cNvPicPr/>
                        <p:nvPr/>
                      </p:nvPicPr>
                      <p:blipFill>
                        <a:blip r:embed="rId23"/>
                        <a:stretch>
                          <a:fillRect/>
                        </a:stretch>
                      </p:blipFill>
                      <p:spPr>
                        <a:xfrm>
                          <a:off x="3638550" y="5676321"/>
                          <a:ext cx="1066800" cy="825500"/>
                        </a:xfrm>
                        <a:prstGeom prst="rect">
                          <a:avLst/>
                        </a:prstGeom>
                      </p:spPr>
                    </p:pic>
                  </p:oleObj>
                </mc:Fallback>
              </mc:AlternateContent>
            </a:graphicData>
          </a:graphic>
        </p:graphicFrame>
      </p:grpSp>
      <p:grpSp>
        <p:nvGrpSpPr>
          <p:cNvPr id="47" name="组合 46">
            <a:extLst>
              <a:ext uri="{FF2B5EF4-FFF2-40B4-BE49-F238E27FC236}">
                <a16:creationId xmlns:a16="http://schemas.microsoft.com/office/drawing/2014/main" id="{CE2757B1-FFD6-4934-9A9C-1B4737A0166B}"/>
              </a:ext>
            </a:extLst>
          </p:cNvPr>
          <p:cNvGrpSpPr/>
          <p:nvPr/>
        </p:nvGrpSpPr>
        <p:grpSpPr>
          <a:xfrm>
            <a:off x="7184272" y="5184775"/>
            <a:ext cx="3593924" cy="825500"/>
            <a:chOff x="6951003" y="5669971"/>
            <a:chExt cx="3593924" cy="825500"/>
          </a:xfrm>
        </p:grpSpPr>
        <p:sp>
          <p:nvSpPr>
            <p:cNvPr id="24" name="矩形 23">
              <a:extLst>
                <a:ext uri="{FF2B5EF4-FFF2-40B4-BE49-F238E27FC236}">
                  <a16:creationId xmlns:a16="http://schemas.microsoft.com/office/drawing/2014/main" id="{A0D527B2-66DB-4D40-9677-768B790F1B4A}"/>
                </a:ext>
              </a:extLst>
            </p:cNvPr>
            <p:cNvSpPr/>
            <p:nvPr/>
          </p:nvSpPr>
          <p:spPr>
            <a:xfrm>
              <a:off x="6951003" y="582127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25" name="矩形 24">
              <a:extLst>
                <a:ext uri="{FF2B5EF4-FFF2-40B4-BE49-F238E27FC236}">
                  <a16:creationId xmlns:a16="http://schemas.microsoft.com/office/drawing/2014/main" id="{B3A605AD-78DB-4635-8AC5-28CC96CC4CDF}"/>
                </a:ext>
              </a:extLst>
            </p:cNvPr>
            <p:cNvSpPr/>
            <p:nvPr/>
          </p:nvSpPr>
          <p:spPr>
            <a:xfrm>
              <a:off x="8295593" y="5820433"/>
              <a:ext cx="2249334"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处</a:t>
              </a:r>
              <a:r>
                <a:rPr lang="zh-CN" altLang="zh-CN" sz="2800" kern="100" dirty="0">
                  <a:ea typeface="宋体" panose="02010600030101010101" pitchFamily="2" charset="-122"/>
                  <a:cs typeface="Times New Roman" panose="02020603050405020304" pitchFamily="18" charset="0"/>
                </a:rPr>
                <a:t>取最大值</a:t>
              </a:r>
              <a:r>
                <a:rPr lang="en-US" altLang="zh-CN" sz="2800" kern="100" dirty="0">
                  <a:ea typeface="宋体" panose="02010600030101010101" pitchFamily="2" charset="-122"/>
                  <a:cs typeface="Times New Roman" panose="02020603050405020304" pitchFamily="18" charset="0"/>
                </a:rPr>
                <a:t>1.</a:t>
              </a:r>
              <a:endParaRPr lang="zh-CN" altLang="en-US" sz="2800" dirty="0"/>
            </a:p>
          </p:txBody>
        </p:sp>
        <p:graphicFrame>
          <p:nvGraphicFramePr>
            <p:cNvPr id="36" name="对象 35">
              <a:extLst>
                <a:ext uri="{FF2B5EF4-FFF2-40B4-BE49-F238E27FC236}">
                  <a16:creationId xmlns:a16="http://schemas.microsoft.com/office/drawing/2014/main" id="{E69E64F4-DD4C-4000-9558-D2F1BB7EC58F}"/>
                </a:ext>
              </a:extLst>
            </p:cNvPr>
            <p:cNvGraphicFramePr>
              <a:graphicFrameLocks noChangeAspect="1"/>
            </p:cNvGraphicFramePr>
            <p:nvPr>
              <p:extLst>
                <p:ext uri="{D42A27DB-BD31-4B8C-83A1-F6EECF244321}">
                  <p14:modId xmlns:p14="http://schemas.microsoft.com/office/powerpoint/2010/main" val="3842950094"/>
                </p:ext>
              </p:extLst>
            </p:nvPr>
          </p:nvGraphicFramePr>
          <p:xfrm>
            <a:off x="7454900" y="5669971"/>
            <a:ext cx="838200" cy="825500"/>
          </p:xfrm>
          <a:graphic>
            <a:graphicData uri="http://schemas.openxmlformats.org/presentationml/2006/ole">
              <mc:AlternateContent xmlns:mc="http://schemas.openxmlformats.org/markup-compatibility/2006">
                <mc:Choice xmlns:v="urn:schemas-microsoft-com:vml" Requires="v">
                  <p:oleObj spid="_x0000_s214828" name="Equation" r:id="rId24" imgW="838080" imgH="825480" progId="Equation.DSMT4">
                    <p:embed/>
                  </p:oleObj>
                </mc:Choice>
                <mc:Fallback>
                  <p:oleObj name="Equation" r:id="rId24" imgW="838080" imgH="825480" progId="Equation.DSMT4">
                    <p:embed/>
                    <p:pic>
                      <p:nvPicPr>
                        <p:cNvPr id="36" name="对象 35">
                          <a:extLst>
                            <a:ext uri="{FF2B5EF4-FFF2-40B4-BE49-F238E27FC236}">
                              <a16:creationId xmlns:a16="http://schemas.microsoft.com/office/drawing/2014/main" id="{E69E64F4-DD4C-4000-9558-D2F1BB7EC58F}"/>
                            </a:ext>
                          </a:extLst>
                        </p:cNvPr>
                        <p:cNvPicPr/>
                        <p:nvPr/>
                      </p:nvPicPr>
                      <p:blipFill>
                        <a:blip r:embed="rId25"/>
                        <a:stretch>
                          <a:fillRect/>
                        </a:stretch>
                      </p:blipFill>
                      <p:spPr>
                        <a:xfrm>
                          <a:off x="7454900" y="5669971"/>
                          <a:ext cx="838200" cy="825500"/>
                        </a:xfrm>
                        <a:prstGeom prst="rect">
                          <a:avLst/>
                        </a:prstGeom>
                      </p:spPr>
                    </p:pic>
                  </p:oleObj>
                </mc:Fallback>
              </mc:AlternateContent>
            </a:graphicData>
          </a:graphic>
        </p:graphicFrame>
      </p:grpSp>
      <p:grpSp>
        <p:nvGrpSpPr>
          <p:cNvPr id="50" name="组合 49"/>
          <p:cNvGrpSpPr/>
          <p:nvPr/>
        </p:nvGrpSpPr>
        <p:grpSpPr>
          <a:xfrm>
            <a:off x="1583837" y="3121602"/>
            <a:ext cx="4817367" cy="609600"/>
            <a:chOff x="1583837" y="3121602"/>
            <a:chExt cx="4817367" cy="609600"/>
          </a:xfrm>
        </p:grpSpPr>
        <p:grpSp>
          <p:nvGrpSpPr>
            <p:cNvPr id="42" name="组合 41">
              <a:extLst>
                <a:ext uri="{FF2B5EF4-FFF2-40B4-BE49-F238E27FC236}">
                  <a16:creationId xmlns:a16="http://schemas.microsoft.com/office/drawing/2014/main" id="{BE743AED-6F65-4AE4-9E23-7604768DCAE8}"/>
                </a:ext>
              </a:extLst>
            </p:cNvPr>
            <p:cNvGrpSpPr/>
            <p:nvPr/>
          </p:nvGrpSpPr>
          <p:grpSpPr>
            <a:xfrm>
              <a:off x="1583837" y="3133198"/>
              <a:ext cx="2401885" cy="523220"/>
              <a:chOff x="4526343" y="3525440"/>
              <a:chExt cx="2401885" cy="523220"/>
            </a:xfrm>
          </p:grpSpPr>
          <p:sp>
            <p:nvSpPr>
              <p:cNvPr id="17" name="矩形 16">
                <a:extLst>
                  <a:ext uri="{FF2B5EF4-FFF2-40B4-BE49-F238E27FC236}">
                    <a16:creationId xmlns:a16="http://schemas.microsoft.com/office/drawing/2014/main" id="{427A04EB-76B8-4CD1-A62F-2237332D8C08}"/>
                  </a:ext>
                </a:extLst>
              </p:cNvPr>
              <p:cNvSpPr/>
              <p:nvPr/>
            </p:nvSpPr>
            <p:spPr>
              <a:xfrm>
                <a:off x="4526343" y="3525440"/>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得到</a:t>
                </a:r>
                <a:endParaRPr lang="zh-CN" altLang="en-US" sz="2800" dirty="0"/>
              </a:p>
            </p:txBody>
          </p:sp>
          <p:sp>
            <p:nvSpPr>
              <p:cNvPr id="18" name="矩形 17">
                <a:extLst>
                  <a:ext uri="{FF2B5EF4-FFF2-40B4-BE49-F238E27FC236}">
                    <a16:creationId xmlns:a16="http://schemas.microsoft.com/office/drawing/2014/main" id="{452720AE-7B5B-4C05-9F65-8864106EA521}"/>
                  </a:ext>
                </a:extLst>
              </p:cNvPr>
              <p:cNvSpPr/>
              <p:nvPr/>
            </p:nvSpPr>
            <p:spPr>
              <a:xfrm>
                <a:off x="6384489" y="352544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中</a:t>
                </a:r>
                <a:endParaRPr lang="zh-CN" altLang="en-US" sz="2800" dirty="0"/>
              </a:p>
            </p:txBody>
          </p:sp>
          <p:graphicFrame>
            <p:nvGraphicFramePr>
              <p:cNvPr id="30" name="对象 29">
                <a:extLst>
                  <a:ext uri="{FF2B5EF4-FFF2-40B4-BE49-F238E27FC236}">
                    <a16:creationId xmlns:a16="http://schemas.microsoft.com/office/drawing/2014/main" id="{03E4E28D-20C3-43FA-95CD-DBCCCABDE479}"/>
                  </a:ext>
                </a:extLst>
              </p:cNvPr>
              <p:cNvGraphicFramePr>
                <a:graphicFrameLocks noChangeAspect="1"/>
              </p:cNvGraphicFramePr>
              <p:nvPr>
                <p:extLst>
                  <p:ext uri="{D42A27DB-BD31-4B8C-83A1-F6EECF244321}">
                    <p14:modId xmlns:p14="http://schemas.microsoft.com/office/powerpoint/2010/main" val="141629130"/>
                  </p:ext>
                </p:extLst>
              </p:nvPr>
            </p:nvGraphicFramePr>
            <p:xfrm>
              <a:off x="5351463" y="3612665"/>
              <a:ext cx="1041400" cy="393700"/>
            </p:xfrm>
            <a:graphic>
              <a:graphicData uri="http://schemas.openxmlformats.org/presentationml/2006/ole">
                <mc:AlternateContent xmlns:mc="http://schemas.openxmlformats.org/markup-compatibility/2006">
                  <mc:Choice xmlns:v="urn:schemas-microsoft-com:vml" Requires="v">
                    <p:oleObj spid="_x0000_s214829" name="Equation" r:id="rId26" imgW="1041120" imgH="393480" progId="Equation.DSMT4">
                      <p:embed/>
                    </p:oleObj>
                  </mc:Choice>
                  <mc:Fallback>
                    <p:oleObj name="Equation" r:id="rId26" imgW="1041120" imgH="393480" progId="Equation.DSMT4">
                      <p:embed/>
                      <p:pic>
                        <p:nvPicPr>
                          <p:cNvPr id="30" name="对象 29">
                            <a:extLst>
                              <a:ext uri="{FF2B5EF4-FFF2-40B4-BE49-F238E27FC236}">
                                <a16:creationId xmlns:a16="http://schemas.microsoft.com/office/drawing/2014/main" id="{03E4E28D-20C3-43FA-95CD-DBCCCABDE479}"/>
                              </a:ext>
                            </a:extLst>
                          </p:cNvPr>
                          <p:cNvPicPr/>
                          <p:nvPr/>
                        </p:nvPicPr>
                        <p:blipFill>
                          <a:blip r:embed="rId27"/>
                          <a:stretch>
                            <a:fillRect/>
                          </a:stretch>
                        </p:blipFill>
                        <p:spPr>
                          <a:xfrm>
                            <a:off x="5351463" y="3612665"/>
                            <a:ext cx="1041400" cy="393700"/>
                          </a:xfrm>
                          <a:prstGeom prst="rect">
                            <a:avLst/>
                          </a:prstGeom>
                        </p:spPr>
                      </p:pic>
                    </p:oleObj>
                  </mc:Fallback>
                </mc:AlternateContent>
              </a:graphicData>
            </a:graphic>
          </p:graphicFrame>
        </p:grpSp>
        <p:grpSp>
          <p:nvGrpSpPr>
            <p:cNvPr id="44" name="组合 43">
              <a:extLst>
                <a:ext uri="{FF2B5EF4-FFF2-40B4-BE49-F238E27FC236}">
                  <a16:creationId xmlns:a16="http://schemas.microsoft.com/office/drawing/2014/main" id="{04727ADF-BAF4-432A-9380-C93461D87240}"/>
                </a:ext>
              </a:extLst>
            </p:cNvPr>
            <p:cNvGrpSpPr/>
            <p:nvPr/>
          </p:nvGrpSpPr>
          <p:grpSpPr>
            <a:xfrm>
              <a:off x="3782735" y="3121602"/>
              <a:ext cx="2618469" cy="609600"/>
              <a:chOff x="1612646" y="4089400"/>
              <a:chExt cx="2618469" cy="609600"/>
            </a:xfrm>
          </p:grpSpPr>
          <p:sp>
            <p:nvSpPr>
              <p:cNvPr id="19" name="矩形 18">
                <a:extLst>
                  <a:ext uri="{FF2B5EF4-FFF2-40B4-BE49-F238E27FC236}">
                    <a16:creationId xmlns:a16="http://schemas.microsoft.com/office/drawing/2014/main" id="{95815479-9373-4A49-A204-A1AB30122841}"/>
                  </a:ext>
                </a:extLst>
              </p:cNvPr>
              <p:cNvSpPr/>
              <p:nvPr/>
            </p:nvSpPr>
            <p:spPr>
              <a:xfrm>
                <a:off x="1612646" y="4093296"/>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的驻点</a:t>
                </a:r>
                <a:endParaRPr lang="zh-CN" altLang="en-US" sz="2800" dirty="0"/>
              </a:p>
            </p:txBody>
          </p:sp>
          <p:graphicFrame>
            <p:nvGraphicFramePr>
              <p:cNvPr id="31" name="对象 30">
                <a:extLst>
                  <a:ext uri="{FF2B5EF4-FFF2-40B4-BE49-F238E27FC236}">
                    <a16:creationId xmlns:a16="http://schemas.microsoft.com/office/drawing/2014/main" id="{63F7BBAF-632A-436B-9A05-8CE648BA4FAD}"/>
                  </a:ext>
                </a:extLst>
              </p:cNvPr>
              <p:cNvGraphicFramePr>
                <a:graphicFrameLocks noChangeAspect="1"/>
              </p:cNvGraphicFramePr>
              <p:nvPr>
                <p:extLst>
                  <p:ext uri="{D42A27DB-BD31-4B8C-83A1-F6EECF244321}">
                    <p14:modId xmlns:p14="http://schemas.microsoft.com/office/powerpoint/2010/main" val="3879767981"/>
                  </p:ext>
                </p:extLst>
              </p:nvPr>
            </p:nvGraphicFramePr>
            <p:xfrm>
              <a:off x="2859515" y="4089400"/>
              <a:ext cx="1371600" cy="609600"/>
            </p:xfrm>
            <a:graphic>
              <a:graphicData uri="http://schemas.openxmlformats.org/presentationml/2006/ole">
                <mc:AlternateContent xmlns:mc="http://schemas.openxmlformats.org/markup-compatibility/2006">
                  <mc:Choice xmlns:v="urn:schemas-microsoft-com:vml" Requires="v">
                    <p:oleObj spid="_x0000_s214830" name="Equation" r:id="rId28" imgW="1371600" imgH="609480" progId="Equation.DSMT4">
                      <p:embed/>
                    </p:oleObj>
                  </mc:Choice>
                  <mc:Fallback>
                    <p:oleObj name="Equation" r:id="rId28" imgW="1371600" imgH="609480" progId="Equation.DSMT4">
                      <p:embed/>
                      <p:pic>
                        <p:nvPicPr>
                          <p:cNvPr id="31" name="对象 30">
                            <a:extLst>
                              <a:ext uri="{FF2B5EF4-FFF2-40B4-BE49-F238E27FC236}">
                                <a16:creationId xmlns:a16="http://schemas.microsoft.com/office/drawing/2014/main" id="{63F7BBAF-632A-436B-9A05-8CE648BA4FAD}"/>
                              </a:ext>
                            </a:extLst>
                          </p:cNvPr>
                          <p:cNvPicPr/>
                          <p:nvPr/>
                        </p:nvPicPr>
                        <p:blipFill>
                          <a:blip r:embed="rId29"/>
                          <a:stretch>
                            <a:fillRect/>
                          </a:stretch>
                        </p:blipFill>
                        <p:spPr>
                          <a:xfrm>
                            <a:off x="2859515" y="4089400"/>
                            <a:ext cx="1371600" cy="609600"/>
                          </a:xfrm>
                          <a:prstGeom prst="rect">
                            <a:avLst/>
                          </a:prstGeom>
                        </p:spPr>
                      </p:pic>
                    </p:oleObj>
                  </mc:Fallback>
                </mc:AlternateContent>
              </a:graphicData>
            </a:graphic>
          </p:graphicFrame>
        </p:grpSp>
      </p:grpSp>
      <p:sp>
        <p:nvSpPr>
          <p:cNvPr id="48" name="矩形 47">
            <a:extLst>
              <a:ext uri="{FF2B5EF4-FFF2-40B4-BE49-F238E27FC236}">
                <a16:creationId xmlns:a16="http://schemas.microsoft.com/office/drawing/2014/main" id="{472E4241-C213-459B-B4AD-CF2976073172}"/>
              </a:ext>
            </a:extLst>
          </p:cNvPr>
          <p:cNvSpPr/>
          <p:nvPr/>
        </p:nvSpPr>
        <p:spPr>
          <a:xfrm>
            <a:off x="9014524" y="458981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得</a:t>
            </a:r>
            <a:endParaRPr lang="zh-CN" altLang="en-US" sz="2800" dirty="0"/>
          </a:p>
        </p:txBody>
      </p:sp>
      <p:graphicFrame>
        <p:nvGraphicFramePr>
          <p:cNvPr id="51" name="对象 50">
            <a:extLst>
              <a:ext uri="{FF2B5EF4-FFF2-40B4-BE49-F238E27FC236}">
                <a16:creationId xmlns:a16="http://schemas.microsoft.com/office/drawing/2014/main" id="{8ED88D50-623F-4B68-B382-36635CC1DFD2}"/>
              </a:ext>
            </a:extLst>
          </p:cNvPr>
          <p:cNvGraphicFramePr>
            <a:graphicFrameLocks noChangeAspect="1"/>
          </p:cNvGraphicFramePr>
          <p:nvPr>
            <p:extLst>
              <p:ext uri="{D42A27DB-BD31-4B8C-83A1-F6EECF244321}">
                <p14:modId xmlns:p14="http://schemas.microsoft.com/office/powerpoint/2010/main" val="1249439767"/>
              </p:ext>
            </p:extLst>
          </p:nvPr>
        </p:nvGraphicFramePr>
        <p:xfrm>
          <a:off x="3863435" y="4678656"/>
          <a:ext cx="2578100" cy="393700"/>
        </p:xfrm>
        <a:graphic>
          <a:graphicData uri="http://schemas.openxmlformats.org/presentationml/2006/ole">
            <mc:AlternateContent xmlns:mc="http://schemas.openxmlformats.org/markup-compatibility/2006">
              <mc:Choice xmlns:v="urn:schemas-microsoft-com:vml" Requires="v">
                <p:oleObj spid="_x0000_s214831" name="Equation" r:id="rId30" imgW="2577960" imgH="393480" progId="Equation.DSMT4">
                  <p:embed/>
                </p:oleObj>
              </mc:Choice>
              <mc:Fallback>
                <p:oleObj name="Equation" r:id="rId30" imgW="2577960" imgH="393480" progId="Equation.DSMT4">
                  <p:embed/>
                  <p:pic>
                    <p:nvPicPr>
                      <p:cNvPr id="33" name="对象 32">
                        <a:extLst>
                          <a:ext uri="{FF2B5EF4-FFF2-40B4-BE49-F238E27FC236}">
                            <a16:creationId xmlns:a16="http://schemas.microsoft.com/office/drawing/2014/main" id="{8ED88D50-623F-4B68-B382-36635CC1DFD2}"/>
                          </a:ext>
                        </a:extLst>
                      </p:cNvPr>
                      <p:cNvPicPr/>
                      <p:nvPr/>
                    </p:nvPicPr>
                    <p:blipFill>
                      <a:blip r:embed="rId31"/>
                      <a:stretch>
                        <a:fillRect/>
                      </a:stretch>
                    </p:blipFill>
                    <p:spPr>
                      <a:xfrm>
                        <a:off x="3863435" y="4678656"/>
                        <a:ext cx="2578100" cy="393700"/>
                      </a:xfrm>
                      <a:prstGeom prst="rect">
                        <a:avLst/>
                      </a:prstGeom>
                    </p:spPr>
                  </p:pic>
                </p:oleObj>
              </mc:Fallback>
            </mc:AlternateContent>
          </a:graphicData>
        </a:graphic>
      </p:graphicFrame>
    </p:spTree>
    <p:extLst>
      <p:ext uri="{BB962C8B-B14F-4D97-AF65-F5344CB8AC3E}">
        <p14:creationId xmlns:p14="http://schemas.microsoft.com/office/powerpoint/2010/main" val="29085071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10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50"/>
                                        <p:tgtEl>
                                          <p:spTgt spid="3"/>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75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500"/>
                                        <p:tgtEl>
                                          <p:spTgt spid="4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750"/>
                                        <p:tgtEl>
                                          <p:spTgt spid="45"/>
                                        </p:tgtEl>
                                      </p:cBhvr>
                                    </p:animEffect>
                                  </p:childTnLst>
                                </p:cTn>
                              </p:par>
                            </p:childTnLst>
                          </p:cTn>
                        </p:par>
                        <p:par>
                          <p:cTn id="54" fill="hold">
                            <p:stCondLst>
                              <p:cond delay="750"/>
                            </p:stCondLst>
                            <p:childTnLst>
                              <p:par>
                                <p:cTn id="55" presetID="22" presetClass="entr" presetSubtype="8"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250"/>
                                        <p:tgtEl>
                                          <p:spTgt spid="48"/>
                                        </p:tgtEl>
                                      </p:cBhvr>
                                    </p:animEffect>
                                  </p:childTnLst>
                                </p:cTn>
                              </p:par>
                            </p:childTnLst>
                          </p:cTn>
                        </p:par>
                        <p:par>
                          <p:cTn id="73" fill="hold">
                            <p:stCondLst>
                              <p:cond delay="250"/>
                            </p:stCondLst>
                            <p:childTnLst>
                              <p:par>
                                <p:cTn id="74" presetID="22" presetClass="entr" presetSubtype="8"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75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15" grpId="0"/>
      <p:bldP spid="4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29F9C4D-DC5B-4BA6-8D05-0991DEF4422E}"/>
              </a:ext>
            </a:extLst>
          </p:cNvPr>
          <p:cNvSpPr/>
          <p:nvPr/>
        </p:nvSpPr>
        <p:spPr>
          <a:xfrm>
            <a:off x="1337414" y="1320683"/>
            <a:ext cx="904415"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12</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5979F496-72FD-4265-9390-A9B6FE1818B4}"/>
              </a:ext>
            </a:extLst>
          </p:cNvPr>
          <p:cNvSpPr/>
          <p:nvPr/>
        </p:nvSpPr>
        <p:spPr>
          <a:xfrm>
            <a:off x="1337414" y="2080179"/>
            <a:ext cx="545342" cy="523220"/>
          </a:xfrm>
          <a:prstGeom prst="rect">
            <a:avLst/>
          </a:prstGeom>
        </p:spPr>
        <p:txBody>
          <a:bodyPr wrap="squar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7" name="矩形 6">
            <a:extLst>
              <a:ext uri="{FF2B5EF4-FFF2-40B4-BE49-F238E27FC236}">
                <a16:creationId xmlns:a16="http://schemas.microsoft.com/office/drawing/2014/main" id="{77A97435-7732-490C-8D43-9BDB2B204B07}"/>
              </a:ext>
            </a:extLst>
          </p:cNvPr>
          <p:cNvSpPr/>
          <p:nvPr/>
        </p:nvSpPr>
        <p:spPr>
          <a:xfrm>
            <a:off x="2110384" y="2080179"/>
            <a:ext cx="296747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由例</a:t>
            </a:r>
            <a:r>
              <a:rPr lang="en-US" altLang="zh-CN" sz="2800" kern="100" dirty="0">
                <a:ea typeface="宋体" panose="02010600030101010101" pitchFamily="2" charset="-122"/>
                <a:cs typeface="Times New Roman" panose="02020603050405020304" pitchFamily="18" charset="0"/>
              </a:rPr>
              <a:t>8 </a:t>
            </a:r>
            <a:r>
              <a:rPr lang="zh-CN" altLang="zh-CN" sz="2800" kern="100" dirty="0">
                <a:ea typeface="宋体" panose="02010600030101010101" pitchFamily="2" charset="-122"/>
                <a:cs typeface="Times New Roman" panose="02020603050405020304" pitchFamily="18" charset="0"/>
              </a:rPr>
              <a:t>已经知道，</a:t>
            </a:r>
            <a:endParaRPr lang="zh-CN" altLang="en-US" sz="2800" dirty="0"/>
          </a:p>
        </p:txBody>
      </p:sp>
      <p:sp>
        <p:nvSpPr>
          <p:cNvPr id="9" name="矩形 8">
            <a:extLst>
              <a:ext uri="{FF2B5EF4-FFF2-40B4-BE49-F238E27FC236}">
                <a16:creationId xmlns:a16="http://schemas.microsoft.com/office/drawing/2014/main" id="{8D030AFC-D0B1-4479-8AE5-75EEDC61E096}"/>
              </a:ext>
            </a:extLst>
          </p:cNvPr>
          <p:cNvSpPr/>
          <p:nvPr/>
        </p:nvSpPr>
        <p:spPr>
          <a:xfrm>
            <a:off x="3631515" y="2839675"/>
            <a:ext cx="485261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分别是极大值点和极小值点；</a:t>
            </a:r>
            <a:endParaRPr lang="zh-CN" altLang="en-US" sz="2800" dirty="0"/>
          </a:p>
        </p:txBody>
      </p:sp>
      <p:sp>
        <p:nvSpPr>
          <p:cNvPr id="10" name="矩形 9">
            <a:extLst>
              <a:ext uri="{FF2B5EF4-FFF2-40B4-BE49-F238E27FC236}">
                <a16:creationId xmlns:a16="http://schemas.microsoft.com/office/drawing/2014/main" id="{04501C1E-D3DF-40E5-B051-C1472706A05C}"/>
              </a:ext>
            </a:extLst>
          </p:cNvPr>
          <p:cNvSpPr/>
          <p:nvPr/>
        </p:nvSpPr>
        <p:spPr>
          <a:xfrm>
            <a:off x="1392834" y="3599171"/>
            <a:ext cx="413446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和两个端点的值分别为：</a:t>
            </a:r>
            <a:endParaRPr lang="zh-CN" altLang="en-US" sz="2800" dirty="0"/>
          </a:p>
        </p:txBody>
      </p:sp>
      <p:grpSp>
        <p:nvGrpSpPr>
          <p:cNvPr id="27" name="组合 26">
            <a:extLst>
              <a:ext uri="{FF2B5EF4-FFF2-40B4-BE49-F238E27FC236}">
                <a16:creationId xmlns:a16="http://schemas.microsoft.com/office/drawing/2014/main" id="{2530BE86-4DEE-4A87-AAC6-C4498F19A6EE}"/>
              </a:ext>
            </a:extLst>
          </p:cNvPr>
          <p:cNvGrpSpPr/>
          <p:nvPr/>
        </p:nvGrpSpPr>
        <p:grpSpPr>
          <a:xfrm>
            <a:off x="2949802" y="4354499"/>
            <a:ext cx="6078062" cy="523220"/>
            <a:chOff x="2949802" y="4354499"/>
            <a:chExt cx="6078062" cy="523220"/>
          </a:xfrm>
        </p:grpSpPr>
        <p:sp>
          <p:nvSpPr>
            <p:cNvPr id="11" name="矩形 10">
              <a:extLst>
                <a:ext uri="{FF2B5EF4-FFF2-40B4-BE49-F238E27FC236}">
                  <a16:creationId xmlns:a16="http://schemas.microsoft.com/office/drawing/2014/main" id="{B088B79E-2900-49E3-BB6F-1A8CEBB2C6D7}"/>
                </a:ext>
              </a:extLst>
            </p:cNvPr>
            <p:cNvSpPr/>
            <p:nvPr/>
          </p:nvSpPr>
          <p:spPr>
            <a:xfrm>
              <a:off x="2949802" y="4354499"/>
              <a:ext cx="583273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所以最大值和最小值分别是</a:t>
              </a:r>
              <a:r>
                <a:rPr lang="en-US" altLang="zh-CN" sz="2800" kern="100" dirty="0">
                  <a:ea typeface="宋体" panose="02010600030101010101" pitchFamily="2" charset="-122"/>
                  <a:cs typeface="Times New Roman" panose="02020603050405020304" pitchFamily="18" charset="0"/>
                </a:rPr>
                <a:t>18</a:t>
              </a:r>
              <a:r>
                <a:rPr lang="zh-CN" altLang="zh-CN" sz="2800" kern="100" dirty="0">
                  <a:ea typeface="宋体" panose="02010600030101010101" pitchFamily="2" charset="-122"/>
                  <a:cs typeface="Times New Roman" panose="02020603050405020304" pitchFamily="18" charset="0"/>
                </a:rPr>
                <a:t>和</a:t>
              </a:r>
              <a:r>
                <a:rPr lang="en-US" altLang="zh-CN" sz="2800" kern="100" dirty="0">
                  <a:latin typeface="+mn-ea"/>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18</a:t>
              </a:r>
              <a:endParaRPr lang="zh-CN" altLang="en-US" sz="2800" dirty="0"/>
            </a:p>
          </p:txBody>
        </p:sp>
        <p:sp>
          <p:nvSpPr>
            <p:cNvPr id="12" name="矩形 11">
              <a:extLst>
                <a:ext uri="{FF2B5EF4-FFF2-40B4-BE49-F238E27FC236}">
                  <a16:creationId xmlns:a16="http://schemas.microsoft.com/office/drawing/2014/main" id="{55F9FAF9-5D4E-4C13-87FE-388ED17E637E}"/>
                </a:ext>
              </a:extLst>
            </p:cNvPr>
            <p:cNvSpPr/>
            <p:nvPr/>
          </p:nvSpPr>
          <p:spPr>
            <a:xfrm>
              <a:off x="8484125" y="4354499"/>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sp>
        <p:nvSpPr>
          <p:cNvPr id="13" name="矩形 12">
            <a:extLst>
              <a:ext uri="{FF2B5EF4-FFF2-40B4-BE49-F238E27FC236}">
                <a16:creationId xmlns:a16="http://schemas.microsoft.com/office/drawing/2014/main" id="{C047EE7A-B18B-4B46-8DC0-30DDD4675D01}"/>
              </a:ext>
            </a:extLst>
          </p:cNvPr>
          <p:cNvSpPr/>
          <p:nvPr/>
        </p:nvSpPr>
        <p:spPr>
          <a:xfrm>
            <a:off x="1337414" y="5109827"/>
            <a:ext cx="99257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取到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22" name="组合 21">
            <a:extLst>
              <a:ext uri="{FF2B5EF4-FFF2-40B4-BE49-F238E27FC236}">
                <a16:creationId xmlns:a16="http://schemas.microsoft.com/office/drawing/2014/main" id="{E30808BD-F4D2-4820-ADD3-3DB174B285A7}"/>
              </a:ext>
            </a:extLst>
          </p:cNvPr>
          <p:cNvGrpSpPr/>
          <p:nvPr/>
        </p:nvGrpSpPr>
        <p:grpSpPr>
          <a:xfrm>
            <a:off x="2329993" y="1319026"/>
            <a:ext cx="8630636" cy="531556"/>
            <a:chOff x="2514500" y="1320683"/>
            <a:chExt cx="8630636" cy="531556"/>
          </a:xfrm>
        </p:grpSpPr>
        <p:sp>
          <p:nvSpPr>
            <p:cNvPr id="4" name="矩形 3">
              <a:extLst>
                <a:ext uri="{FF2B5EF4-FFF2-40B4-BE49-F238E27FC236}">
                  <a16:creationId xmlns:a16="http://schemas.microsoft.com/office/drawing/2014/main" id="{3538B861-6D8F-4A54-90AD-CC2E97B7F2AD}"/>
                </a:ext>
              </a:extLst>
            </p:cNvPr>
            <p:cNvSpPr/>
            <p:nvPr/>
          </p:nvSpPr>
          <p:spPr>
            <a:xfrm>
              <a:off x="2514500" y="1320683"/>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求函数</a:t>
              </a:r>
              <a:endParaRPr lang="zh-CN" altLang="en-US" sz="2800" dirty="0"/>
            </a:p>
          </p:txBody>
        </p:sp>
        <p:sp>
          <p:nvSpPr>
            <p:cNvPr id="5" name="矩形 4">
              <a:extLst>
                <a:ext uri="{FF2B5EF4-FFF2-40B4-BE49-F238E27FC236}">
                  <a16:creationId xmlns:a16="http://schemas.microsoft.com/office/drawing/2014/main" id="{591E0240-DDA9-428F-B8A5-9066BD683C2C}"/>
                </a:ext>
              </a:extLst>
            </p:cNvPr>
            <p:cNvSpPr/>
            <p:nvPr/>
          </p:nvSpPr>
          <p:spPr>
            <a:xfrm>
              <a:off x="5630650" y="1320683"/>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6" name="矩形 5">
              <a:extLst>
                <a:ext uri="{FF2B5EF4-FFF2-40B4-BE49-F238E27FC236}">
                  <a16:creationId xmlns:a16="http://schemas.microsoft.com/office/drawing/2014/main" id="{AC371B03-D8F9-4F4B-9B15-5977FAAE04F4}"/>
                </a:ext>
              </a:extLst>
            </p:cNvPr>
            <p:cNvSpPr/>
            <p:nvPr/>
          </p:nvSpPr>
          <p:spPr>
            <a:xfrm>
              <a:off x="7639048" y="1320683"/>
              <a:ext cx="350608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上的最大值和最小值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4" name="对象 13">
              <a:extLst>
                <a:ext uri="{FF2B5EF4-FFF2-40B4-BE49-F238E27FC236}">
                  <a16:creationId xmlns:a16="http://schemas.microsoft.com/office/drawing/2014/main" id="{EE703567-BEF7-410D-9655-EDBA59935042}"/>
                </a:ext>
              </a:extLst>
            </p:cNvPr>
            <p:cNvGraphicFramePr>
              <a:graphicFrameLocks noChangeAspect="1"/>
            </p:cNvGraphicFramePr>
            <p:nvPr/>
          </p:nvGraphicFramePr>
          <p:xfrm>
            <a:off x="3665682" y="1395039"/>
            <a:ext cx="2057400" cy="457200"/>
          </p:xfrm>
          <a:graphic>
            <a:graphicData uri="http://schemas.openxmlformats.org/presentationml/2006/ole">
              <mc:AlternateContent xmlns:mc="http://schemas.openxmlformats.org/markup-compatibility/2006">
                <mc:Choice xmlns:v="urn:schemas-microsoft-com:vml" Requires="v">
                  <p:oleObj spid="_x0000_s215514" name="Equation" r:id="rId3" imgW="2057400" imgH="457200" progId="Equation.DSMT4">
                    <p:embed/>
                  </p:oleObj>
                </mc:Choice>
                <mc:Fallback>
                  <p:oleObj name="Equation" r:id="rId3" imgW="2057400" imgH="457200" progId="Equation.DSMT4">
                    <p:embed/>
                    <p:pic>
                      <p:nvPicPr>
                        <p:cNvPr id="14" name="对象 13">
                          <a:extLst>
                            <a:ext uri="{FF2B5EF4-FFF2-40B4-BE49-F238E27FC236}">
                              <a16:creationId xmlns:a16="http://schemas.microsoft.com/office/drawing/2014/main" id="{EE703567-BEF7-410D-9655-EDBA59935042}"/>
                            </a:ext>
                          </a:extLst>
                        </p:cNvPr>
                        <p:cNvPicPr/>
                        <p:nvPr/>
                      </p:nvPicPr>
                      <p:blipFill>
                        <a:blip r:embed="rId4"/>
                        <a:stretch>
                          <a:fillRect/>
                        </a:stretch>
                      </p:blipFill>
                      <p:spPr>
                        <a:xfrm>
                          <a:off x="3665682" y="1395039"/>
                          <a:ext cx="2057400" cy="4572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86BB8855-FAC5-4C93-B7A3-F37D72FD760D}"/>
                </a:ext>
              </a:extLst>
            </p:cNvPr>
            <p:cNvGraphicFramePr>
              <a:graphicFrameLocks noChangeAspect="1"/>
            </p:cNvGraphicFramePr>
            <p:nvPr/>
          </p:nvGraphicFramePr>
          <p:xfrm>
            <a:off x="6854527" y="1390541"/>
            <a:ext cx="876300" cy="381000"/>
          </p:xfrm>
          <a:graphic>
            <a:graphicData uri="http://schemas.openxmlformats.org/presentationml/2006/ole">
              <mc:AlternateContent xmlns:mc="http://schemas.openxmlformats.org/markup-compatibility/2006">
                <mc:Choice xmlns:v="urn:schemas-microsoft-com:vml" Requires="v">
                  <p:oleObj spid="_x0000_s215515" name="Equation" r:id="rId5" imgW="876240" imgH="380880" progId="Equation.DSMT4">
                    <p:embed/>
                  </p:oleObj>
                </mc:Choice>
                <mc:Fallback>
                  <p:oleObj name="Equation" r:id="rId5" imgW="876240" imgH="380880" progId="Equation.DSMT4">
                    <p:embed/>
                    <p:pic>
                      <p:nvPicPr>
                        <p:cNvPr id="15" name="对象 14">
                          <a:extLst>
                            <a:ext uri="{FF2B5EF4-FFF2-40B4-BE49-F238E27FC236}">
                              <a16:creationId xmlns:a16="http://schemas.microsoft.com/office/drawing/2014/main" id="{86BB8855-FAC5-4C93-B7A3-F37D72FD760D}"/>
                            </a:ext>
                          </a:extLst>
                        </p:cNvPr>
                        <p:cNvPicPr/>
                        <p:nvPr/>
                      </p:nvPicPr>
                      <p:blipFill>
                        <a:blip r:embed="rId6"/>
                        <a:stretch>
                          <a:fillRect/>
                        </a:stretch>
                      </p:blipFill>
                      <p:spPr>
                        <a:xfrm>
                          <a:off x="6854527" y="1390541"/>
                          <a:ext cx="876300" cy="381000"/>
                        </a:xfrm>
                        <a:prstGeom prst="rect">
                          <a:avLst/>
                        </a:prstGeom>
                      </p:spPr>
                    </p:pic>
                  </p:oleObj>
                </mc:Fallback>
              </mc:AlternateContent>
            </a:graphicData>
          </a:graphic>
        </p:graphicFrame>
      </p:grpSp>
      <p:graphicFrame>
        <p:nvGraphicFramePr>
          <p:cNvPr id="17" name="对象 16">
            <a:extLst>
              <a:ext uri="{FF2B5EF4-FFF2-40B4-BE49-F238E27FC236}">
                <a16:creationId xmlns:a16="http://schemas.microsoft.com/office/drawing/2014/main" id="{3B093567-BF9C-44DB-B589-A84FC2FFE36E}"/>
              </a:ext>
            </a:extLst>
          </p:cNvPr>
          <p:cNvGraphicFramePr>
            <a:graphicFrameLocks noChangeAspect="1"/>
          </p:cNvGraphicFramePr>
          <p:nvPr>
            <p:extLst>
              <p:ext uri="{D42A27DB-BD31-4B8C-83A1-F6EECF244321}">
                <p14:modId xmlns:p14="http://schemas.microsoft.com/office/powerpoint/2010/main" val="3965465859"/>
              </p:ext>
            </p:extLst>
          </p:nvPr>
        </p:nvGraphicFramePr>
        <p:xfrm>
          <a:off x="1531207" y="2969195"/>
          <a:ext cx="2019300" cy="393700"/>
        </p:xfrm>
        <a:graphic>
          <a:graphicData uri="http://schemas.openxmlformats.org/presentationml/2006/ole">
            <mc:AlternateContent xmlns:mc="http://schemas.openxmlformats.org/markup-compatibility/2006">
              <mc:Choice xmlns:v="urn:schemas-microsoft-com:vml" Requires="v">
                <p:oleObj spid="_x0000_s215516" name="Equation" r:id="rId7" imgW="2019240" imgH="393480" progId="Equation.DSMT4">
                  <p:embed/>
                </p:oleObj>
              </mc:Choice>
              <mc:Fallback>
                <p:oleObj name="Equation" r:id="rId7" imgW="2019240" imgH="393480" progId="Equation.DSMT4">
                  <p:embed/>
                  <p:pic>
                    <p:nvPicPr>
                      <p:cNvPr id="17" name="对象 16">
                        <a:extLst>
                          <a:ext uri="{FF2B5EF4-FFF2-40B4-BE49-F238E27FC236}">
                            <a16:creationId xmlns:a16="http://schemas.microsoft.com/office/drawing/2014/main" id="{3B093567-BF9C-44DB-B589-A84FC2FFE36E}"/>
                          </a:ext>
                        </a:extLst>
                      </p:cNvPr>
                      <p:cNvPicPr/>
                      <p:nvPr/>
                    </p:nvPicPr>
                    <p:blipFill>
                      <a:blip r:embed="rId8"/>
                      <a:stretch>
                        <a:fillRect/>
                      </a:stretch>
                    </p:blipFill>
                    <p:spPr>
                      <a:xfrm>
                        <a:off x="1531207" y="2969195"/>
                        <a:ext cx="2019300" cy="3937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8A23279D-1B79-4E94-98E5-502289863E6A}"/>
              </a:ext>
            </a:extLst>
          </p:cNvPr>
          <p:cNvGraphicFramePr>
            <a:graphicFrameLocks noChangeAspect="1"/>
          </p:cNvGraphicFramePr>
          <p:nvPr>
            <p:extLst>
              <p:ext uri="{D42A27DB-BD31-4B8C-83A1-F6EECF244321}">
                <p14:modId xmlns:p14="http://schemas.microsoft.com/office/powerpoint/2010/main" val="4287450566"/>
              </p:ext>
            </p:extLst>
          </p:nvPr>
        </p:nvGraphicFramePr>
        <p:xfrm>
          <a:off x="5276943" y="3729062"/>
          <a:ext cx="1498600" cy="393700"/>
        </p:xfrm>
        <a:graphic>
          <a:graphicData uri="http://schemas.openxmlformats.org/presentationml/2006/ole">
            <mc:AlternateContent xmlns:mc="http://schemas.openxmlformats.org/markup-compatibility/2006">
              <mc:Choice xmlns:v="urn:schemas-microsoft-com:vml" Requires="v">
                <p:oleObj spid="_x0000_s215517" name="Equation" r:id="rId9" imgW="1498320" imgH="393480" progId="Equation.DSMT4">
                  <p:embed/>
                </p:oleObj>
              </mc:Choice>
              <mc:Fallback>
                <p:oleObj name="Equation" r:id="rId9" imgW="1498320" imgH="393480" progId="Equation.DSMT4">
                  <p:embed/>
                  <p:pic>
                    <p:nvPicPr>
                      <p:cNvPr id="18" name="对象 17">
                        <a:extLst>
                          <a:ext uri="{FF2B5EF4-FFF2-40B4-BE49-F238E27FC236}">
                            <a16:creationId xmlns:a16="http://schemas.microsoft.com/office/drawing/2014/main" id="{8A23279D-1B79-4E94-98E5-502289863E6A}"/>
                          </a:ext>
                        </a:extLst>
                      </p:cNvPr>
                      <p:cNvPicPr/>
                      <p:nvPr/>
                    </p:nvPicPr>
                    <p:blipFill>
                      <a:blip r:embed="rId10"/>
                      <a:stretch>
                        <a:fillRect/>
                      </a:stretch>
                    </p:blipFill>
                    <p:spPr>
                      <a:xfrm>
                        <a:off x="5276943" y="3729062"/>
                        <a:ext cx="1498600" cy="3937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26DAE294-9340-4E28-A188-6148E5EC1F62}"/>
              </a:ext>
            </a:extLst>
          </p:cNvPr>
          <p:cNvGraphicFramePr>
            <a:graphicFrameLocks noChangeAspect="1"/>
          </p:cNvGraphicFramePr>
          <p:nvPr>
            <p:extLst>
              <p:ext uri="{D42A27DB-BD31-4B8C-83A1-F6EECF244321}">
                <p14:modId xmlns:p14="http://schemas.microsoft.com/office/powerpoint/2010/main" val="4054001598"/>
              </p:ext>
            </p:extLst>
          </p:nvPr>
        </p:nvGraphicFramePr>
        <p:xfrm>
          <a:off x="6964218" y="3729433"/>
          <a:ext cx="1460500" cy="393700"/>
        </p:xfrm>
        <a:graphic>
          <a:graphicData uri="http://schemas.openxmlformats.org/presentationml/2006/ole">
            <mc:AlternateContent xmlns:mc="http://schemas.openxmlformats.org/markup-compatibility/2006">
              <mc:Choice xmlns:v="urn:schemas-microsoft-com:vml" Requires="v">
                <p:oleObj spid="_x0000_s215518" name="Equation" r:id="rId11" imgW="1460160" imgH="393480" progId="Equation.DSMT4">
                  <p:embed/>
                </p:oleObj>
              </mc:Choice>
              <mc:Fallback>
                <p:oleObj name="Equation" r:id="rId11" imgW="1460160" imgH="393480" progId="Equation.DSMT4">
                  <p:embed/>
                  <p:pic>
                    <p:nvPicPr>
                      <p:cNvPr id="19" name="对象 18">
                        <a:extLst>
                          <a:ext uri="{FF2B5EF4-FFF2-40B4-BE49-F238E27FC236}">
                            <a16:creationId xmlns:a16="http://schemas.microsoft.com/office/drawing/2014/main" id="{26DAE294-9340-4E28-A188-6148E5EC1F62}"/>
                          </a:ext>
                        </a:extLst>
                      </p:cNvPr>
                      <p:cNvPicPr/>
                      <p:nvPr/>
                    </p:nvPicPr>
                    <p:blipFill>
                      <a:blip r:embed="rId12"/>
                      <a:stretch>
                        <a:fillRect/>
                      </a:stretch>
                    </p:blipFill>
                    <p:spPr>
                      <a:xfrm>
                        <a:off x="6964218" y="3729433"/>
                        <a:ext cx="1460500" cy="3937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A1252936-5D1D-45BD-AB87-824FA026FAE9}"/>
              </a:ext>
            </a:extLst>
          </p:cNvPr>
          <p:cNvGraphicFramePr>
            <a:graphicFrameLocks noChangeAspect="1"/>
          </p:cNvGraphicFramePr>
          <p:nvPr>
            <p:extLst>
              <p:ext uri="{D42A27DB-BD31-4B8C-83A1-F6EECF244321}">
                <p14:modId xmlns:p14="http://schemas.microsoft.com/office/powerpoint/2010/main" val="1585396466"/>
              </p:ext>
            </p:extLst>
          </p:nvPr>
        </p:nvGraphicFramePr>
        <p:xfrm>
          <a:off x="8613393" y="3729062"/>
          <a:ext cx="1879600" cy="393700"/>
        </p:xfrm>
        <a:graphic>
          <a:graphicData uri="http://schemas.openxmlformats.org/presentationml/2006/ole">
            <mc:AlternateContent xmlns:mc="http://schemas.openxmlformats.org/markup-compatibility/2006">
              <mc:Choice xmlns:v="urn:schemas-microsoft-com:vml" Requires="v">
                <p:oleObj spid="_x0000_s215519" name="Equation" r:id="rId13" imgW="1879560" imgH="393480" progId="Equation.DSMT4">
                  <p:embed/>
                </p:oleObj>
              </mc:Choice>
              <mc:Fallback>
                <p:oleObj name="Equation" r:id="rId13" imgW="1879560" imgH="393480" progId="Equation.DSMT4">
                  <p:embed/>
                  <p:pic>
                    <p:nvPicPr>
                      <p:cNvPr id="20" name="对象 19">
                        <a:extLst>
                          <a:ext uri="{FF2B5EF4-FFF2-40B4-BE49-F238E27FC236}">
                            <a16:creationId xmlns:a16="http://schemas.microsoft.com/office/drawing/2014/main" id="{A1252936-5D1D-45BD-AB87-824FA026FAE9}"/>
                          </a:ext>
                        </a:extLst>
                      </p:cNvPr>
                      <p:cNvPicPr/>
                      <p:nvPr/>
                    </p:nvPicPr>
                    <p:blipFill>
                      <a:blip r:embed="rId14"/>
                      <a:stretch>
                        <a:fillRect/>
                      </a:stretch>
                    </p:blipFill>
                    <p:spPr>
                      <a:xfrm>
                        <a:off x="8613393" y="3729062"/>
                        <a:ext cx="1879600" cy="3937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4C05ABF3-66A8-4E70-8982-BA6BCC87D73D}"/>
              </a:ext>
            </a:extLst>
          </p:cNvPr>
          <p:cNvGraphicFramePr>
            <a:graphicFrameLocks noChangeAspect="1"/>
          </p:cNvGraphicFramePr>
          <p:nvPr>
            <p:extLst>
              <p:ext uri="{D42A27DB-BD31-4B8C-83A1-F6EECF244321}">
                <p14:modId xmlns:p14="http://schemas.microsoft.com/office/powerpoint/2010/main" val="2572149288"/>
              </p:ext>
            </p:extLst>
          </p:nvPr>
        </p:nvGraphicFramePr>
        <p:xfrm>
          <a:off x="1392834" y="4484019"/>
          <a:ext cx="1435100" cy="393700"/>
        </p:xfrm>
        <a:graphic>
          <a:graphicData uri="http://schemas.openxmlformats.org/presentationml/2006/ole">
            <mc:AlternateContent xmlns:mc="http://schemas.openxmlformats.org/markup-compatibility/2006">
              <mc:Choice xmlns:v="urn:schemas-microsoft-com:vml" Requires="v">
                <p:oleObj spid="_x0000_s215520" name="Equation" r:id="rId15" imgW="1434960" imgH="393480" progId="Equation.DSMT4">
                  <p:embed/>
                </p:oleObj>
              </mc:Choice>
              <mc:Fallback>
                <p:oleObj name="Equation" r:id="rId15" imgW="1434960" imgH="393480" progId="Equation.DSMT4">
                  <p:embed/>
                  <p:pic>
                    <p:nvPicPr>
                      <p:cNvPr id="21" name="对象 20">
                        <a:extLst>
                          <a:ext uri="{FF2B5EF4-FFF2-40B4-BE49-F238E27FC236}">
                            <a16:creationId xmlns:a16="http://schemas.microsoft.com/office/drawing/2014/main" id="{4C05ABF3-66A8-4E70-8982-BA6BCC87D73D}"/>
                          </a:ext>
                        </a:extLst>
                      </p:cNvPr>
                      <p:cNvPicPr/>
                      <p:nvPr/>
                    </p:nvPicPr>
                    <p:blipFill>
                      <a:blip r:embed="rId16"/>
                      <a:stretch>
                        <a:fillRect/>
                      </a:stretch>
                    </p:blipFill>
                    <p:spPr>
                      <a:xfrm>
                        <a:off x="1392834" y="4484019"/>
                        <a:ext cx="1435100" cy="393700"/>
                      </a:xfrm>
                      <a:prstGeom prst="rect">
                        <a:avLst/>
                      </a:prstGeom>
                    </p:spPr>
                  </p:pic>
                </p:oleObj>
              </mc:Fallback>
            </mc:AlternateContent>
          </a:graphicData>
        </a:graphic>
      </p:graphicFrame>
      <p:grpSp>
        <p:nvGrpSpPr>
          <p:cNvPr id="24" name="组合 23">
            <a:extLst>
              <a:ext uri="{FF2B5EF4-FFF2-40B4-BE49-F238E27FC236}">
                <a16:creationId xmlns:a16="http://schemas.microsoft.com/office/drawing/2014/main" id="{5DBF42B9-E105-4CDC-B752-55DC4B76FBE2}"/>
              </a:ext>
            </a:extLst>
          </p:cNvPr>
          <p:cNvGrpSpPr/>
          <p:nvPr/>
        </p:nvGrpSpPr>
        <p:grpSpPr>
          <a:xfrm>
            <a:off x="4732968" y="2080179"/>
            <a:ext cx="6065797" cy="530822"/>
            <a:chOff x="4732968" y="2080179"/>
            <a:chExt cx="6065797" cy="530822"/>
          </a:xfrm>
        </p:grpSpPr>
        <p:sp>
          <p:nvSpPr>
            <p:cNvPr id="8" name="矩形 7">
              <a:extLst>
                <a:ext uri="{FF2B5EF4-FFF2-40B4-BE49-F238E27FC236}">
                  <a16:creationId xmlns:a16="http://schemas.microsoft.com/office/drawing/2014/main" id="{91E35603-9512-4696-8F72-2FA183507287}"/>
                </a:ext>
              </a:extLst>
            </p:cNvPr>
            <p:cNvSpPr/>
            <p:nvPr/>
          </p:nvSpPr>
          <p:spPr>
            <a:xfrm>
              <a:off x="8459663" y="2080179"/>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上有两个驻点</a:t>
              </a:r>
              <a:endParaRPr lang="zh-CN" altLang="en-US" sz="2800" dirty="0"/>
            </a:p>
          </p:txBody>
        </p:sp>
        <p:graphicFrame>
          <p:nvGraphicFramePr>
            <p:cNvPr id="16" name="对象 15">
              <a:extLst>
                <a:ext uri="{FF2B5EF4-FFF2-40B4-BE49-F238E27FC236}">
                  <a16:creationId xmlns:a16="http://schemas.microsoft.com/office/drawing/2014/main" id="{6ADBDF2D-5207-4E6B-AD2D-3F00ED291BC5}"/>
                </a:ext>
              </a:extLst>
            </p:cNvPr>
            <p:cNvGraphicFramePr>
              <a:graphicFrameLocks noChangeAspect="1"/>
            </p:cNvGraphicFramePr>
            <p:nvPr/>
          </p:nvGraphicFramePr>
          <p:xfrm>
            <a:off x="7690844" y="2152541"/>
            <a:ext cx="914400" cy="393700"/>
          </p:xfrm>
          <a:graphic>
            <a:graphicData uri="http://schemas.openxmlformats.org/presentationml/2006/ole">
              <mc:AlternateContent xmlns:mc="http://schemas.openxmlformats.org/markup-compatibility/2006">
                <mc:Choice xmlns:v="urn:schemas-microsoft-com:vml" Requires="v">
                  <p:oleObj spid="_x0000_s215521" name="Equation" r:id="rId17" imgW="914400" imgH="393480" progId="Equation.DSMT4">
                    <p:embed/>
                  </p:oleObj>
                </mc:Choice>
                <mc:Fallback>
                  <p:oleObj name="Equation" r:id="rId17" imgW="914400" imgH="393480" progId="Equation.DSMT4">
                    <p:embed/>
                    <p:pic>
                      <p:nvPicPr>
                        <p:cNvPr id="16" name="对象 15">
                          <a:extLst>
                            <a:ext uri="{FF2B5EF4-FFF2-40B4-BE49-F238E27FC236}">
                              <a16:creationId xmlns:a16="http://schemas.microsoft.com/office/drawing/2014/main" id="{6ADBDF2D-5207-4E6B-AD2D-3F00ED291BC5}"/>
                            </a:ext>
                          </a:extLst>
                        </p:cNvPr>
                        <p:cNvPicPr/>
                        <p:nvPr/>
                      </p:nvPicPr>
                      <p:blipFill>
                        <a:blip r:embed="rId18"/>
                        <a:stretch>
                          <a:fillRect/>
                        </a:stretch>
                      </p:blipFill>
                      <p:spPr>
                        <a:xfrm>
                          <a:off x="7690844" y="2152541"/>
                          <a:ext cx="914400" cy="393700"/>
                        </a:xfrm>
                        <a:prstGeom prst="rect">
                          <a:avLst/>
                        </a:prstGeom>
                      </p:spPr>
                    </p:pic>
                  </p:oleObj>
                </mc:Fallback>
              </mc:AlternateContent>
            </a:graphicData>
          </a:graphic>
        </p:graphicFrame>
        <p:sp>
          <p:nvSpPr>
            <p:cNvPr id="23" name="矩形 22">
              <a:extLst>
                <a:ext uri="{FF2B5EF4-FFF2-40B4-BE49-F238E27FC236}">
                  <a16:creationId xmlns:a16="http://schemas.microsoft.com/office/drawing/2014/main" id="{97E9BFE0-ED6D-49D4-84AA-A0F01F09A12E}"/>
                </a:ext>
              </a:extLst>
            </p:cNvPr>
            <p:cNvSpPr/>
            <p:nvPr/>
          </p:nvSpPr>
          <p:spPr>
            <a:xfrm>
              <a:off x="4732968" y="2087781"/>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这个函数在开区间</a:t>
              </a:r>
              <a:endParaRPr lang="zh-CN" altLang="en-US" sz="2800" dirty="0"/>
            </a:p>
          </p:txBody>
        </p:sp>
      </p:grpSp>
      <p:sp>
        <p:nvSpPr>
          <p:cNvPr id="25" name="矩形 24">
            <a:extLst>
              <a:ext uri="{FF2B5EF4-FFF2-40B4-BE49-F238E27FC236}">
                <a16:creationId xmlns:a16="http://schemas.microsoft.com/office/drawing/2014/main" id="{E80E9841-7A2D-4EF4-981E-5CCB7B6BF12D}"/>
              </a:ext>
            </a:extLst>
          </p:cNvPr>
          <p:cNvSpPr/>
          <p:nvPr/>
        </p:nvSpPr>
        <p:spPr>
          <a:xfrm>
            <a:off x="8148044" y="2839675"/>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函数在两个驻点</a:t>
            </a:r>
            <a:endParaRPr lang="zh-CN" altLang="en-US" sz="2800" dirty="0"/>
          </a:p>
        </p:txBody>
      </p:sp>
      <p:sp>
        <p:nvSpPr>
          <p:cNvPr id="26" name="矩形 25">
            <a:extLst>
              <a:ext uri="{FF2B5EF4-FFF2-40B4-BE49-F238E27FC236}">
                <a16:creationId xmlns:a16="http://schemas.microsoft.com/office/drawing/2014/main" id="{5B01822F-7C1A-4E99-9FF1-8C0C89D68A0F}"/>
              </a:ext>
            </a:extLst>
          </p:cNvPr>
          <p:cNvSpPr/>
          <p:nvPr/>
        </p:nvSpPr>
        <p:spPr>
          <a:xfrm>
            <a:off x="8755994" y="4354499"/>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都是在端点</a:t>
            </a:r>
            <a:endParaRPr lang="zh-CN" altLang="en-US" sz="2800" dirty="0"/>
          </a:p>
        </p:txBody>
      </p:sp>
    </p:spTree>
    <p:extLst>
      <p:ext uri="{BB962C8B-B14F-4D97-AF65-F5344CB8AC3E}">
        <p14:creationId xmlns:p14="http://schemas.microsoft.com/office/powerpoint/2010/main" val="32184062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5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750"/>
                                        <p:tgtEl>
                                          <p:spTgt spid="24"/>
                                        </p:tgtEl>
                                      </p:cBhvr>
                                    </p:animEffect>
                                  </p:childTnLst>
                                </p:cTn>
                              </p:par>
                            </p:childTnLst>
                          </p:cTn>
                        </p:par>
                        <p:par>
                          <p:cTn id="27" fill="hold">
                            <p:stCondLst>
                              <p:cond delay="75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75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250"/>
                                        <p:tgtEl>
                                          <p:spTgt spid="18"/>
                                        </p:tgtEl>
                                      </p:cBhvr>
                                    </p:animEffect>
                                  </p:childTnLst>
                                </p:cTn>
                              </p:par>
                            </p:childTnLst>
                          </p:cTn>
                        </p:par>
                        <p:par>
                          <p:cTn id="50" fill="hold">
                            <p:stCondLst>
                              <p:cond delay="250"/>
                            </p:stCondLst>
                            <p:childTnLst>
                              <p:par>
                                <p:cTn id="51" presetID="22" presetClass="entr" presetSubtype="8"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25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250"/>
                                        <p:tgtEl>
                                          <p:spTgt spid="20"/>
                                        </p:tgtEl>
                                      </p:cBhvr>
                                    </p:animEffect>
                                  </p:childTnLst>
                                </p:cTn>
                              </p:par>
                            </p:childTnLst>
                          </p:cTn>
                        </p:par>
                        <p:par>
                          <p:cTn id="59" fill="hold">
                            <p:stCondLst>
                              <p:cond delay="250"/>
                            </p:stCondLst>
                            <p:childTnLst>
                              <p:par>
                                <p:cTn id="60" presetID="22" presetClass="entr" presetSubtype="8"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25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par>
                          <p:cTn id="68" fill="hold">
                            <p:stCondLst>
                              <p:cond delay="75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250"/>
                                        <p:tgtEl>
                                          <p:spTgt spid="26"/>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P spid="13" grpId="0"/>
      <p:bldP spid="25" grpId="0"/>
      <p:bldP spid="2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3A94F9-1031-487B-BF79-AC9C2E20CA78}"/>
              </a:ext>
            </a:extLst>
          </p:cNvPr>
          <p:cNvSpPr/>
          <p:nvPr/>
        </p:nvSpPr>
        <p:spPr>
          <a:xfrm>
            <a:off x="1156046" y="658883"/>
            <a:ext cx="904415" cy="523220"/>
          </a:xfrm>
          <a:prstGeom prst="rect">
            <a:avLst/>
          </a:prstGeom>
        </p:spPr>
        <p:txBody>
          <a:bodyPr wrap="squar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13</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03ADBA54-45A8-4F4A-B877-37A9330DA5A3}"/>
              </a:ext>
            </a:extLst>
          </p:cNvPr>
          <p:cNvSpPr/>
          <p:nvPr/>
        </p:nvSpPr>
        <p:spPr>
          <a:xfrm>
            <a:off x="1156046" y="1883331"/>
            <a:ext cx="545342" cy="523220"/>
          </a:xfrm>
          <a:prstGeom prst="rect">
            <a:avLst/>
          </a:prstGeom>
        </p:spPr>
        <p:txBody>
          <a:bodyPr wrap="squar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4" name="矩形 3">
            <a:extLst>
              <a:ext uri="{FF2B5EF4-FFF2-40B4-BE49-F238E27FC236}">
                <a16:creationId xmlns:a16="http://schemas.microsoft.com/office/drawing/2014/main" id="{90B51783-723B-4DFC-A5DB-1AAA0C861536}"/>
              </a:ext>
            </a:extLst>
          </p:cNvPr>
          <p:cNvSpPr/>
          <p:nvPr/>
        </p:nvSpPr>
        <p:spPr>
          <a:xfrm>
            <a:off x="2024170" y="657448"/>
            <a:ext cx="4852610"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制造一个圆柱形有盖饮料罐，</a:t>
            </a:r>
            <a:endParaRPr lang="zh-CN" altLang="en-US" sz="2800" dirty="0"/>
          </a:p>
        </p:txBody>
      </p:sp>
      <p:sp>
        <p:nvSpPr>
          <p:cNvPr id="8" name="矩形 7">
            <a:extLst>
              <a:ext uri="{FF2B5EF4-FFF2-40B4-BE49-F238E27FC236}">
                <a16:creationId xmlns:a16="http://schemas.microsoft.com/office/drawing/2014/main" id="{AC4984B7-1A1D-49BE-8346-9FAA5F69892D}"/>
              </a:ext>
            </a:extLst>
          </p:cNvPr>
          <p:cNvSpPr/>
          <p:nvPr/>
        </p:nvSpPr>
        <p:spPr>
          <a:xfrm>
            <a:off x="1715008" y="1879327"/>
            <a:ext cx="3426207"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根据</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已知的知识</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13" name="矩形 12">
            <a:extLst>
              <a:ext uri="{FF2B5EF4-FFF2-40B4-BE49-F238E27FC236}">
                <a16:creationId xmlns:a16="http://schemas.microsoft.com/office/drawing/2014/main" id="{E55E0102-3ACF-4DF6-935F-C06C4F797870}"/>
              </a:ext>
            </a:extLst>
          </p:cNvPr>
          <p:cNvSpPr/>
          <p:nvPr/>
        </p:nvSpPr>
        <p:spPr>
          <a:xfrm>
            <a:off x="8256407" y="2466951"/>
            <a:ext cx="198002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代入消去</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h </a:t>
            </a:r>
            <a:endParaRPr lang="zh-CN" altLang="en-US" sz="2800" dirty="0"/>
          </a:p>
        </p:txBody>
      </p:sp>
      <p:sp>
        <p:nvSpPr>
          <p:cNvPr id="16" name="矩形 15">
            <a:extLst>
              <a:ext uri="{FF2B5EF4-FFF2-40B4-BE49-F238E27FC236}">
                <a16:creationId xmlns:a16="http://schemas.microsoft.com/office/drawing/2014/main" id="{52F915C1-D19B-4A4F-B2B6-195F5AA6E3BD}"/>
              </a:ext>
            </a:extLst>
          </p:cNvPr>
          <p:cNvSpPr/>
          <p:nvPr/>
        </p:nvSpPr>
        <p:spPr>
          <a:xfrm>
            <a:off x="4646825" y="4910709"/>
            <a:ext cx="3775393"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根据问题的实际意义，</a:t>
            </a:r>
            <a:endParaRPr lang="zh-CN" altLang="en-US" sz="2800" dirty="0"/>
          </a:p>
        </p:txBody>
      </p:sp>
      <p:sp>
        <p:nvSpPr>
          <p:cNvPr id="17" name="矩形 16">
            <a:extLst>
              <a:ext uri="{FF2B5EF4-FFF2-40B4-BE49-F238E27FC236}">
                <a16:creationId xmlns:a16="http://schemas.microsoft.com/office/drawing/2014/main" id="{91BE04AF-A570-4083-A4DD-80BF5CD70349}"/>
              </a:ext>
            </a:extLst>
          </p:cNvPr>
          <p:cNvSpPr/>
          <p:nvPr/>
        </p:nvSpPr>
        <p:spPr>
          <a:xfrm>
            <a:off x="1159412" y="5612171"/>
            <a:ext cx="4224233"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此这个驻点就是最小值点</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grpSp>
        <p:nvGrpSpPr>
          <p:cNvPr id="35" name="组合 34">
            <a:extLst>
              <a:ext uri="{FF2B5EF4-FFF2-40B4-BE49-F238E27FC236}">
                <a16:creationId xmlns:a16="http://schemas.microsoft.com/office/drawing/2014/main" id="{ACE7CE35-1517-4216-9009-6567BCAA4CF5}"/>
              </a:ext>
            </a:extLst>
          </p:cNvPr>
          <p:cNvGrpSpPr/>
          <p:nvPr/>
        </p:nvGrpSpPr>
        <p:grpSpPr>
          <a:xfrm>
            <a:off x="1288741" y="1243216"/>
            <a:ext cx="1623324" cy="523220"/>
            <a:chOff x="1661967" y="1009946"/>
            <a:chExt cx="1623324" cy="523220"/>
          </a:xfrm>
        </p:grpSpPr>
        <p:sp>
          <p:nvSpPr>
            <p:cNvPr id="6" name="矩形 5">
              <a:extLst>
                <a:ext uri="{FF2B5EF4-FFF2-40B4-BE49-F238E27FC236}">
                  <a16:creationId xmlns:a16="http://schemas.microsoft.com/office/drawing/2014/main" id="{A839B93A-F6EF-4810-85BF-E06862A9AD7E}"/>
                </a:ext>
              </a:extLst>
            </p:cNvPr>
            <p:cNvSpPr/>
            <p:nvPr/>
          </p:nvSpPr>
          <p:spPr>
            <a:xfrm>
              <a:off x="1754103" y="1009946"/>
              <a:ext cx="1531188" cy="523220"/>
            </a:xfrm>
            <a:prstGeom prst="rect">
              <a:avLst/>
            </a:prstGeom>
          </p:spPr>
          <p:txBody>
            <a:bodyPr wrap="none">
              <a:spAutoFit/>
            </a:bodyPr>
            <a:lstStyle/>
            <a:p>
              <a:r>
                <a:rPr lang="en-US" altLang="zh-CN" sz="2800" dirty="0"/>
                <a:t>, </a:t>
              </a:r>
              <a:r>
                <a:rPr lang="zh-CN" altLang="zh-CN" sz="2800" dirty="0"/>
                <a:t>高为</a:t>
              </a:r>
              <a:r>
                <a:rPr lang="en-US" altLang="zh-CN" sz="2800" dirty="0"/>
                <a:t> </a:t>
              </a:r>
              <a:r>
                <a:rPr lang="en-US" altLang="zh-CN" sz="2800" i="1" dirty="0"/>
                <a:t>h</a:t>
              </a:r>
              <a:r>
                <a:rPr lang="en-US" altLang="zh-CN" sz="2800" dirty="0"/>
                <a:t>. </a:t>
              </a:r>
              <a:endParaRPr lang="zh-CN" altLang="en-US" sz="2800" dirty="0"/>
            </a:p>
          </p:txBody>
        </p:sp>
        <p:graphicFrame>
          <p:nvGraphicFramePr>
            <p:cNvPr id="14" name="对象 13">
              <a:extLst>
                <a:ext uri="{FF2B5EF4-FFF2-40B4-BE49-F238E27FC236}">
                  <a16:creationId xmlns:a16="http://schemas.microsoft.com/office/drawing/2014/main" id="{80D6FDDB-9DBD-492B-9C6F-487B5EDFB305}"/>
                </a:ext>
              </a:extLst>
            </p:cNvPr>
            <p:cNvGraphicFramePr>
              <a:graphicFrameLocks noChangeAspect="1"/>
            </p:cNvGraphicFramePr>
            <p:nvPr/>
          </p:nvGraphicFramePr>
          <p:xfrm>
            <a:off x="1661967" y="1207936"/>
            <a:ext cx="190500" cy="215900"/>
          </p:xfrm>
          <a:graphic>
            <a:graphicData uri="http://schemas.openxmlformats.org/presentationml/2006/ole">
              <mc:AlternateContent xmlns:mc="http://schemas.openxmlformats.org/markup-compatibility/2006">
                <mc:Choice xmlns:v="urn:schemas-microsoft-com:vml" Requires="v">
                  <p:oleObj spid="_x0000_s216653" name="Equation" r:id="rId3" imgW="190440" imgH="215640" progId="Equation.DSMT4">
                    <p:embed/>
                  </p:oleObj>
                </mc:Choice>
                <mc:Fallback>
                  <p:oleObj name="Equation" r:id="rId3" imgW="190440" imgH="215640" progId="Equation.DSMT4">
                    <p:embed/>
                    <p:pic>
                      <p:nvPicPr>
                        <p:cNvPr id="14" name="对象 13">
                          <a:extLst>
                            <a:ext uri="{FF2B5EF4-FFF2-40B4-BE49-F238E27FC236}">
                              <a16:creationId xmlns:a16="http://schemas.microsoft.com/office/drawing/2014/main" id="{80D6FDDB-9DBD-492B-9C6F-487B5EDFB305}"/>
                            </a:ext>
                          </a:extLst>
                        </p:cNvPr>
                        <p:cNvPicPr/>
                        <p:nvPr/>
                      </p:nvPicPr>
                      <p:blipFill>
                        <a:blip r:embed="rId4"/>
                        <a:stretch>
                          <a:fillRect/>
                        </a:stretch>
                      </p:blipFill>
                      <p:spPr>
                        <a:xfrm>
                          <a:off x="1661967" y="1207936"/>
                          <a:ext cx="190500" cy="215900"/>
                        </a:xfrm>
                        <a:prstGeom prst="rect">
                          <a:avLst/>
                        </a:prstGeom>
                      </p:spPr>
                    </p:pic>
                  </p:oleObj>
                </mc:Fallback>
              </mc:AlternateContent>
            </a:graphicData>
          </a:graphic>
        </p:graphicFrame>
      </p:grpSp>
      <p:grpSp>
        <p:nvGrpSpPr>
          <p:cNvPr id="40" name="组合 39">
            <a:extLst>
              <a:ext uri="{FF2B5EF4-FFF2-40B4-BE49-F238E27FC236}">
                <a16:creationId xmlns:a16="http://schemas.microsoft.com/office/drawing/2014/main" id="{E4CF4DAC-663F-4934-B795-B8BA127FF649}"/>
              </a:ext>
            </a:extLst>
          </p:cNvPr>
          <p:cNvGrpSpPr/>
          <p:nvPr/>
        </p:nvGrpSpPr>
        <p:grpSpPr>
          <a:xfrm>
            <a:off x="1156848" y="2455503"/>
            <a:ext cx="2859619" cy="523220"/>
            <a:chOff x="1156848" y="2222233"/>
            <a:chExt cx="2859619" cy="523220"/>
          </a:xfrm>
        </p:grpSpPr>
        <p:sp>
          <p:nvSpPr>
            <p:cNvPr id="10" name="矩形 9">
              <a:extLst>
                <a:ext uri="{FF2B5EF4-FFF2-40B4-BE49-F238E27FC236}">
                  <a16:creationId xmlns:a16="http://schemas.microsoft.com/office/drawing/2014/main" id="{F444A311-7B9B-4B32-9BDD-9B3121392E22}"/>
                </a:ext>
              </a:extLst>
            </p:cNvPr>
            <p:cNvSpPr/>
            <p:nvPr/>
          </p:nvSpPr>
          <p:spPr>
            <a:xfrm>
              <a:off x="1156848" y="2222233"/>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为</a:t>
              </a:r>
              <a:endParaRPr lang="zh-CN" altLang="en-US" sz="2800" dirty="0"/>
            </a:p>
          </p:txBody>
        </p:sp>
        <p:graphicFrame>
          <p:nvGraphicFramePr>
            <p:cNvPr id="24" name="对象 23">
              <a:extLst>
                <a:ext uri="{FF2B5EF4-FFF2-40B4-BE49-F238E27FC236}">
                  <a16:creationId xmlns:a16="http://schemas.microsoft.com/office/drawing/2014/main" id="{B755EEDC-663A-4523-8DE7-17EA4C560C41}"/>
                </a:ext>
              </a:extLst>
            </p:cNvPr>
            <p:cNvGraphicFramePr>
              <a:graphicFrameLocks noChangeAspect="1"/>
            </p:cNvGraphicFramePr>
            <p:nvPr>
              <p:extLst>
                <p:ext uri="{D42A27DB-BD31-4B8C-83A1-F6EECF244321}">
                  <p14:modId xmlns:p14="http://schemas.microsoft.com/office/powerpoint/2010/main" val="339009673"/>
                </p:ext>
              </p:extLst>
            </p:nvPr>
          </p:nvGraphicFramePr>
          <p:xfrm>
            <a:off x="1666967" y="2292862"/>
            <a:ext cx="2349500" cy="381000"/>
          </p:xfrm>
          <a:graphic>
            <a:graphicData uri="http://schemas.openxmlformats.org/presentationml/2006/ole">
              <mc:AlternateContent xmlns:mc="http://schemas.openxmlformats.org/markup-compatibility/2006">
                <mc:Choice xmlns:v="urn:schemas-microsoft-com:vml" Requires="v">
                  <p:oleObj spid="_x0000_s216654" name="Equation" r:id="rId5" imgW="2349360" imgH="380880" progId="Equation.DSMT4">
                    <p:embed/>
                  </p:oleObj>
                </mc:Choice>
                <mc:Fallback>
                  <p:oleObj name="Equation" r:id="rId5" imgW="2349360" imgH="380880" progId="Equation.DSMT4">
                    <p:embed/>
                    <p:pic>
                      <p:nvPicPr>
                        <p:cNvPr id="24" name="对象 23">
                          <a:extLst>
                            <a:ext uri="{FF2B5EF4-FFF2-40B4-BE49-F238E27FC236}">
                              <a16:creationId xmlns:a16="http://schemas.microsoft.com/office/drawing/2014/main" id="{B755EEDC-663A-4523-8DE7-17EA4C560C41}"/>
                            </a:ext>
                          </a:extLst>
                        </p:cNvPr>
                        <p:cNvPicPr/>
                        <p:nvPr/>
                      </p:nvPicPr>
                      <p:blipFill>
                        <a:blip r:embed="rId6"/>
                        <a:stretch>
                          <a:fillRect/>
                        </a:stretch>
                      </p:blipFill>
                      <p:spPr>
                        <a:xfrm>
                          <a:off x="1666967" y="2292862"/>
                          <a:ext cx="2349500" cy="381000"/>
                        </a:xfrm>
                        <a:prstGeom prst="rect">
                          <a:avLst/>
                        </a:prstGeom>
                      </p:spPr>
                    </p:pic>
                  </p:oleObj>
                </mc:Fallback>
              </mc:AlternateContent>
            </a:graphicData>
          </a:graphic>
        </p:graphicFrame>
      </p:grpSp>
      <p:grpSp>
        <p:nvGrpSpPr>
          <p:cNvPr id="41" name="组合 40">
            <a:extLst>
              <a:ext uri="{FF2B5EF4-FFF2-40B4-BE49-F238E27FC236}">
                <a16:creationId xmlns:a16="http://schemas.microsoft.com/office/drawing/2014/main" id="{F6BDC7E4-3ABF-45C3-9753-BF4196CB9581}"/>
              </a:ext>
            </a:extLst>
          </p:cNvPr>
          <p:cNvGrpSpPr/>
          <p:nvPr/>
        </p:nvGrpSpPr>
        <p:grpSpPr>
          <a:xfrm>
            <a:off x="4245820" y="2455503"/>
            <a:ext cx="1909793" cy="527829"/>
            <a:chOff x="4693690" y="2222233"/>
            <a:chExt cx="1909793" cy="527829"/>
          </a:xfrm>
        </p:grpSpPr>
        <p:sp>
          <p:nvSpPr>
            <p:cNvPr id="11" name="矩形 10">
              <a:extLst>
                <a:ext uri="{FF2B5EF4-FFF2-40B4-BE49-F238E27FC236}">
                  <a16:creationId xmlns:a16="http://schemas.microsoft.com/office/drawing/2014/main" id="{69042EE8-FE88-407A-8595-F4E685A0A0B7}"/>
                </a:ext>
              </a:extLst>
            </p:cNvPr>
            <p:cNvSpPr/>
            <p:nvPr/>
          </p:nvSpPr>
          <p:spPr>
            <a:xfrm>
              <a:off x="4693690" y="2222233"/>
              <a:ext cx="543739" cy="523220"/>
            </a:xfrm>
            <a:prstGeom prst="rect">
              <a:avLst/>
            </a:prstGeom>
          </p:spPr>
          <p:txBody>
            <a:bodyPr wrap="none">
              <a:spAutoFit/>
            </a:bodyPr>
            <a:lstStyle/>
            <a:p>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由</a:t>
              </a:r>
              <a:endParaRPr lang="zh-CN" altLang="en-US" sz="2800" dirty="0"/>
            </a:p>
          </p:txBody>
        </p:sp>
        <p:graphicFrame>
          <p:nvGraphicFramePr>
            <p:cNvPr id="25" name="对象 24">
              <a:extLst>
                <a:ext uri="{FF2B5EF4-FFF2-40B4-BE49-F238E27FC236}">
                  <a16:creationId xmlns:a16="http://schemas.microsoft.com/office/drawing/2014/main" id="{E642B502-DA5B-4A8D-AF49-BBCA810FF4B9}"/>
                </a:ext>
              </a:extLst>
            </p:cNvPr>
            <p:cNvGraphicFramePr>
              <a:graphicFrameLocks noChangeAspect="1"/>
            </p:cNvGraphicFramePr>
            <p:nvPr/>
          </p:nvGraphicFramePr>
          <p:xfrm>
            <a:off x="5193783" y="2292862"/>
            <a:ext cx="1409700" cy="457200"/>
          </p:xfrm>
          <a:graphic>
            <a:graphicData uri="http://schemas.openxmlformats.org/presentationml/2006/ole">
              <mc:AlternateContent xmlns:mc="http://schemas.openxmlformats.org/markup-compatibility/2006">
                <mc:Choice xmlns:v="urn:schemas-microsoft-com:vml" Requires="v">
                  <p:oleObj spid="_x0000_s216655" name="Equation" r:id="rId7" imgW="1409400" imgH="457200" progId="Equation.DSMT4">
                    <p:embed/>
                  </p:oleObj>
                </mc:Choice>
                <mc:Fallback>
                  <p:oleObj name="Equation" r:id="rId7" imgW="1409400" imgH="457200" progId="Equation.DSMT4">
                    <p:embed/>
                    <p:pic>
                      <p:nvPicPr>
                        <p:cNvPr id="25" name="对象 24">
                          <a:extLst>
                            <a:ext uri="{FF2B5EF4-FFF2-40B4-BE49-F238E27FC236}">
                              <a16:creationId xmlns:a16="http://schemas.microsoft.com/office/drawing/2014/main" id="{E642B502-DA5B-4A8D-AF49-BBCA810FF4B9}"/>
                            </a:ext>
                          </a:extLst>
                        </p:cNvPr>
                        <p:cNvPicPr/>
                        <p:nvPr/>
                      </p:nvPicPr>
                      <p:blipFill>
                        <a:blip r:embed="rId8"/>
                        <a:stretch>
                          <a:fillRect/>
                        </a:stretch>
                      </p:blipFill>
                      <p:spPr>
                        <a:xfrm>
                          <a:off x="5193783" y="2292862"/>
                          <a:ext cx="1409700" cy="4572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C93A433D-F902-4EE7-BC09-47E3E7558C78}"/>
              </a:ext>
            </a:extLst>
          </p:cNvPr>
          <p:cNvGrpSpPr/>
          <p:nvPr/>
        </p:nvGrpSpPr>
        <p:grpSpPr>
          <a:xfrm>
            <a:off x="6287673" y="2352405"/>
            <a:ext cx="1826439" cy="914400"/>
            <a:chOff x="6604911" y="2119135"/>
            <a:chExt cx="1826439" cy="914400"/>
          </a:xfrm>
        </p:grpSpPr>
        <p:sp>
          <p:nvSpPr>
            <p:cNvPr id="12" name="矩形 11">
              <a:extLst>
                <a:ext uri="{FF2B5EF4-FFF2-40B4-BE49-F238E27FC236}">
                  <a16:creationId xmlns:a16="http://schemas.microsoft.com/office/drawing/2014/main" id="{EDE3229A-1FB2-4D58-BD16-7DB5C5F933DF}"/>
                </a:ext>
              </a:extLst>
            </p:cNvPr>
            <p:cNvSpPr/>
            <p:nvPr/>
          </p:nvSpPr>
          <p:spPr>
            <a:xfrm>
              <a:off x="6604911" y="2218899"/>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得</a:t>
              </a:r>
              <a:endParaRPr lang="zh-CN" altLang="en-US" sz="2800" dirty="0"/>
            </a:p>
          </p:txBody>
        </p:sp>
        <p:graphicFrame>
          <p:nvGraphicFramePr>
            <p:cNvPr id="26" name="对象 25">
              <a:extLst>
                <a:ext uri="{FF2B5EF4-FFF2-40B4-BE49-F238E27FC236}">
                  <a16:creationId xmlns:a16="http://schemas.microsoft.com/office/drawing/2014/main" id="{096FF140-AA53-4943-A673-85D364BA565D}"/>
                </a:ext>
              </a:extLst>
            </p:cNvPr>
            <p:cNvGraphicFramePr>
              <a:graphicFrameLocks noChangeAspect="1"/>
            </p:cNvGraphicFramePr>
            <p:nvPr/>
          </p:nvGraphicFramePr>
          <p:xfrm>
            <a:off x="7148650" y="2119135"/>
            <a:ext cx="1282700" cy="914400"/>
          </p:xfrm>
          <a:graphic>
            <a:graphicData uri="http://schemas.openxmlformats.org/presentationml/2006/ole">
              <mc:AlternateContent xmlns:mc="http://schemas.openxmlformats.org/markup-compatibility/2006">
                <mc:Choice xmlns:v="urn:schemas-microsoft-com:vml" Requires="v">
                  <p:oleObj spid="_x0000_s216656" name="Equation" r:id="rId9" imgW="1282680" imgH="914400" progId="Equation.DSMT4">
                    <p:embed/>
                  </p:oleObj>
                </mc:Choice>
                <mc:Fallback>
                  <p:oleObj name="Equation" r:id="rId9" imgW="1282680" imgH="914400" progId="Equation.DSMT4">
                    <p:embed/>
                    <p:pic>
                      <p:nvPicPr>
                        <p:cNvPr id="26" name="对象 25">
                          <a:extLst>
                            <a:ext uri="{FF2B5EF4-FFF2-40B4-BE49-F238E27FC236}">
                              <a16:creationId xmlns:a16="http://schemas.microsoft.com/office/drawing/2014/main" id="{096FF140-AA53-4943-A673-85D364BA565D}"/>
                            </a:ext>
                          </a:extLst>
                        </p:cNvPr>
                        <p:cNvPicPr/>
                        <p:nvPr/>
                      </p:nvPicPr>
                      <p:blipFill>
                        <a:blip r:embed="rId10"/>
                        <a:stretch>
                          <a:fillRect/>
                        </a:stretch>
                      </p:blipFill>
                      <p:spPr>
                        <a:xfrm>
                          <a:off x="7148650" y="2119135"/>
                          <a:ext cx="1282700" cy="914400"/>
                        </a:xfrm>
                        <a:prstGeom prst="rect">
                          <a:avLst/>
                        </a:prstGeom>
                      </p:spPr>
                    </p:pic>
                  </p:oleObj>
                </mc:Fallback>
              </mc:AlternateContent>
            </a:graphicData>
          </a:graphic>
        </p:graphicFrame>
      </p:grpSp>
      <p:graphicFrame>
        <p:nvGraphicFramePr>
          <p:cNvPr id="27" name="对象 26">
            <a:extLst>
              <a:ext uri="{FF2B5EF4-FFF2-40B4-BE49-F238E27FC236}">
                <a16:creationId xmlns:a16="http://schemas.microsoft.com/office/drawing/2014/main" id="{C304C155-5D8B-43D6-B68B-4C56721377CA}"/>
              </a:ext>
            </a:extLst>
          </p:cNvPr>
          <p:cNvGraphicFramePr>
            <a:graphicFrameLocks noChangeAspect="1"/>
          </p:cNvGraphicFramePr>
          <p:nvPr>
            <p:extLst>
              <p:ext uri="{D42A27DB-BD31-4B8C-83A1-F6EECF244321}">
                <p14:modId xmlns:p14="http://schemas.microsoft.com/office/powerpoint/2010/main" val="1269286300"/>
              </p:ext>
            </p:extLst>
          </p:nvPr>
        </p:nvGraphicFramePr>
        <p:xfrm>
          <a:off x="3831301" y="3027717"/>
          <a:ext cx="3683000" cy="825500"/>
        </p:xfrm>
        <a:graphic>
          <a:graphicData uri="http://schemas.openxmlformats.org/presentationml/2006/ole">
            <mc:AlternateContent xmlns:mc="http://schemas.openxmlformats.org/markup-compatibility/2006">
              <mc:Choice xmlns:v="urn:schemas-microsoft-com:vml" Requires="v">
                <p:oleObj spid="_x0000_s216657" name="Equation" r:id="rId11" imgW="3682800" imgH="825480" progId="Equation.DSMT4">
                  <p:embed/>
                </p:oleObj>
              </mc:Choice>
              <mc:Fallback>
                <p:oleObj name="Equation" r:id="rId11" imgW="3682800" imgH="825480" progId="Equation.DSMT4">
                  <p:embed/>
                  <p:pic>
                    <p:nvPicPr>
                      <p:cNvPr id="27" name="对象 26">
                        <a:extLst>
                          <a:ext uri="{FF2B5EF4-FFF2-40B4-BE49-F238E27FC236}">
                            <a16:creationId xmlns:a16="http://schemas.microsoft.com/office/drawing/2014/main" id="{C304C155-5D8B-43D6-B68B-4C56721377CA}"/>
                          </a:ext>
                        </a:extLst>
                      </p:cNvPr>
                      <p:cNvPicPr/>
                      <p:nvPr/>
                    </p:nvPicPr>
                    <p:blipFill>
                      <a:blip r:embed="rId12"/>
                      <a:stretch>
                        <a:fillRect/>
                      </a:stretch>
                    </p:blipFill>
                    <p:spPr>
                      <a:xfrm>
                        <a:off x="3831301" y="3027717"/>
                        <a:ext cx="3683000" cy="825500"/>
                      </a:xfrm>
                      <a:prstGeom prst="rect">
                        <a:avLst/>
                      </a:prstGeom>
                    </p:spPr>
                  </p:pic>
                </p:oleObj>
              </mc:Fallback>
            </mc:AlternateContent>
          </a:graphicData>
        </a:graphic>
      </p:graphicFrame>
      <p:grpSp>
        <p:nvGrpSpPr>
          <p:cNvPr id="43" name="组合 42">
            <a:extLst>
              <a:ext uri="{FF2B5EF4-FFF2-40B4-BE49-F238E27FC236}">
                <a16:creationId xmlns:a16="http://schemas.microsoft.com/office/drawing/2014/main" id="{A34C3722-A78E-4762-9364-2FDC7C6E7138}"/>
              </a:ext>
            </a:extLst>
          </p:cNvPr>
          <p:cNvGrpSpPr/>
          <p:nvPr/>
        </p:nvGrpSpPr>
        <p:grpSpPr>
          <a:xfrm>
            <a:off x="1156046" y="3863358"/>
            <a:ext cx="7540967" cy="876300"/>
            <a:chOff x="1156046" y="3676743"/>
            <a:chExt cx="7540967" cy="876300"/>
          </a:xfrm>
        </p:grpSpPr>
        <p:sp>
          <p:nvSpPr>
            <p:cNvPr id="21" name="矩形 20">
              <a:extLst>
                <a:ext uri="{FF2B5EF4-FFF2-40B4-BE49-F238E27FC236}">
                  <a16:creationId xmlns:a16="http://schemas.microsoft.com/office/drawing/2014/main" id="{5D4322DC-A224-4FAB-AE70-04581D226A4A}"/>
                </a:ext>
              </a:extLst>
            </p:cNvPr>
            <p:cNvSpPr/>
            <p:nvPr/>
          </p:nvSpPr>
          <p:spPr>
            <a:xfrm>
              <a:off x="1156046" y="3832905"/>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令</a:t>
              </a:r>
              <a:endParaRPr lang="zh-CN" altLang="en-US" sz="2800" dirty="0"/>
            </a:p>
          </p:txBody>
        </p:sp>
        <p:graphicFrame>
          <p:nvGraphicFramePr>
            <p:cNvPr id="28" name="对象 27">
              <a:extLst>
                <a:ext uri="{FF2B5EF4-FFF2-40B4-BE49-F238E27FC236}">
                  <a16:creationId xmlns:a16="http://schemas.microsoft.com/office/drawing/2014/main" id="{4817BA28-732D-41FA-892D-C8186BBC0DDD}"/>
                </a:ext>
              </a:extLst>
            </p:cNvPr>
            <p:cNvGraphicFramePr>
              <a:graphicFrameLocks noChangeAspect="1"/>
            </p:cNvGraphicFramePr>
            <p:nvPr>
              <p:extLst>
                <p:ext uri="{D42A27DB-BD31-4B8C-83A1-F6EECF244321}">
                  <p14:modId xmlns:p14="http://schemas.microsoft.com/office/powerpoint/2010/main" val="275326031"/>
                </p:ext>
              </p:extLst>
            </p:nvPr>
          </p:nvGraphicFramePr>
          <p:xfrm>
            <a:off x="3324913" y="3676743"/>
            <a:ext cx="5372100" cy="876300"/>
          </p:xfrm>
          <a:graphic>
            <a:graphicData uri="http://schemas.openxmlformats.org/presentationml/2006/ole">
              <mc:AlternateContent xmlns:mc="http://schemas.openxmlformats.org/markup-compatibility/2006">
                <mc:Choice xmlns:v="urn:schemas-microsoft-com:vml" Requires="v">
                  <p:oleObj spid="_x0000_s216658" name="Equation" r:id="rId13" imgW="5371920" imgH="876240" progId="Equation.DSMT4">
                    <p:embed/>
                  </p:oleObj>
                </mc:Choice>
                <mc:Fallback>
                  <p:oleObj name="Equation" r:id="rId13" imgW="5371920" imgH="876240" progId="Equation.DSMT4">
                    <p:embed/>
                    <p:pic>
                      <p:nvPicPr>
                        <p:cNvPr id="28" name="对象 27">
                          <a:extLst>
                            <a:ext uri="{FF2B5EF4-FFF2-40B4-BE49-F238E27FC236}">
                              <a16:creationId xmlns:a16="http://schemas.microsoft.com/office/drawing/2014/main" id="{4817BA28-732D-41FA-892D-C8186BBC0DDD}"/>
                            </a:ext>
                          </a:extLst>
                        </p:cNvPr>
                        <p:cNvPicPr/>
                        <p:nvPr/>
                      </p:nvPicPr>
                      <p:blipFill>
                        <a:blip r:embed="rId14"/>
                        <a:stretch>
                          <a:fillRect/>
                        </a:stretch>
                      </p:blipFill>
                      <p:spPr>
                        <a:xfrm>
                          <a:off x="3324913" y="3676743"/>
                          <a:ext cx="5372100" cy="876300"/>
                        </a:xfrm>
                        <a:prstGeom prst="rect">
                          <a:avLst/>
                        </a:prstGeom>
                      </p:spPr>
                    </p:pic>
                  </p:oleObj>
                </mc:Fallback>
              </mc:AlternateContent>
            </a:graphicData>
          </a:graphic>
        </p:graphicFrame>
      </p:grpSp>
      <p:grpSp>
        <p:nvGrpSpPr>
          <p:cNvPr id="44" name="组合 43">
            <a:extLst>
              <a:ext uri="{FF2B5EF4-FFF2-40B4-BE49-F238E27FC236}">
                <a16:creationId xmlns:a16="http://schemas.microsoft.com/office/drawing/2014/main" id="{F5BFD3B3-CDD6-4977-97B1-5E9AF7B9615D}"/>
              </a:ext>
            </a:extLst>
          </p:cNvPr>
          <p:cNvGrpSpPr/>
          <p:nvPr/>
        </p:nvGrpSpPr>
        <p:grpSpPr>
          <a:xfrm>
            <a:off x="1156046" y="4787994"/>
            <a:ext cx="3340079" cy="825500"/>
            <a:chOff x="1156046" y="4554724"/>
            <a:chExt cx="3340079" cy="825500"/>
          </a:xfrm>
        </p:grpSpPr>
        <p:sp>
          <p:nvSpPr>
            <p:cNvPr id="15" name="矩形 14">
              <a:extLst>
                <a:ext uri="{FF2B5EF4-FFF2-40B4-BE49-F238E27FC236}">
                  <a16:creationId xmlns:a16="http://schemas.microsoft.com/office/drawing/2014/main" id="{1CE1B501-DADF-43EA-8EF9-5408FD5F2717}"/>
                </a:ext>
              </a:extLst>
            </p:cNvPr>
            <p:cNvSpPr/>
            <p:nvPr/>
          </p:nvSpPr>
          <p:spPr>
            <a:xfrm>
              <a:off x="1156046" y="4677439"/>
              <a:ext cx="2339102"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得唯一的驻点</a:t>
              </a:r>
              <a:endParaRPr lang="zh-CN" altLang="en-US" sz="2800" dirty="0"/>
            </a:p>
          </p:txBody>
        </p:sp>
        <p:graphicFrame>
          <p:nvGraphicFramePr>
            <p:cNvPr id="29" name="对象 28">
              <a:extLst>
                <a:ext uri="{FF2B5EF4-FFF2-40B4-BE49-F238E27FC236}">
                  <a16:creationId xmlns:a16="http://schemas.microsoft.com/office/drawing/2014/main" id="{877B7CDA-3906-4D0E-AD44-65A13822A977}"/>
                </a:ext>
              </a:extLst>
            </p:cNvPr>
            <p:cNvGraphicFramePr>
              <a:graphicFrameLocks noChangeAspect="1"/>
            </p:cNvGraphicFramePr>
            <p:nvPr/>
          </p:nvGraphicFramePr>
          <p:xfrm>
            <a:off x="3365825" y="4554724"/>
            <a:ext cx="1130300" cy="825500"/>
          </p:xfrm>
          <a:graphic>
            <a:graphicData uri="http://schemas.openxmlformats.org/presentationml/2006/ole">
              <mc:AlternateContent xmlns:mc="http://schemas.openxmlformats.org/markup-compatibility/2006">
                <mc:Choice xmlns:v="urn:schemas-microsoft-com:vml" Requires="v">
                  <p:oleObj spid="_x0000_s216659" name="Equation" r:id="rId15" imgW="1130040" imgH="825480" progId="Equation.DSMT4">
                    <p:embed/>
                  </p:oleObj>
                </mc:Choice>
                <mc:Fallback>
                  <p:oleObj name="Equation" r:id="rId15" imgW="1130040" imgH="825480" progId="Equation.DSMT4">
                    <p:embed/>
                    <p:pic>
                      <p:nvPicPr>
                        <p:cNvPr id="29" name="对象 28">
                          <a:extLst>
                            <a:ext uri="{FF2B5EF4-FFF2-40B4-BE49-F238E27FC236}">
                              <a16:creationId xmlns:a16="http://schemas.microsoft.com/office/drawing/2014/main" id="{877B7CDA-3906-4D0E-AD44-65A13822A977}"/>
                            </a:ext>
                          </a:extLst>
                        </p:cNvPr>
                        <p:cNvPicPr/>
                        <p:nvPr/>
                      </p:nvPicPr>
                      <p:blipFill>
                        <a:blip r:embed="rId16"/>
                        <a:stretch>
                          <a:fillRect/>
                        </a:stretch>
                      </p:blipFill>
                      <p:spPr>
                        <a:xfrm>
                          <a:off x="3365825" y="4554724"/>
                          <a:ext cx="1130300" cy="825500"/>
                        </a:xfrm>
                        <a:prstGeom prst="rect">
                          <a:avLst/>
                        </a:prstGeom>
                      </p:spPr>
                    </p:pic>
                  </p:oleObj>
                </mc:Fallback>
              </mc:AlternateContent>
            </a:graphicData>
          </a:graphic>
        </p:graphicFrame>
      </p:grpSp>
      <p:sp>
        <p:nvSpPr>
          <p:cNvPr id="32" name="矩形 31">
            <a:extLst>
              <a:ext uri="{FF2B5EF4-FFF2-40B4-BE49-F238E27FC236}">
                <a16:creationId xmlns:a16="http://schemas.microsoft.com/office/drawing/2014/main" id="{82B26268-8F15-49C5-B1E7-3B90097FB635}"/>
              </a:ext>
            </a:extLst>
          </p:cNvPr>
          <p:cNvSpPr/>
          <p:nvPr/>
        </p:nvSpPr>
        <p:spPr>
          <a:xfrm>
            <a:off x="6571846" y="660893"/>
            <a:ext cx="255871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容积是定值</a:t>
            </a:r>
            <a:r>
              <a:rPr lang="en-US" altLang="zh-CN" sz="2800" i="1" kern="100" dirty="0">
                <a:latin typeface="Times New Roman" panose="02020603050405020304" pitchFamily="18" charset="0"/>
                <a:ea typeface="宋体" panose="02010600030101010101" pitchFamily="2" charset="-122"/>
              </a:rPr>
              <a:t>V</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33" name="矩形 32">
            <a:extLst>
              <a:ext uri="{FF2B5EF4-FFF2-40B4-BE49-F238E27FC236}">
                <a16:creationId xmlns:a16="http://schemas.microsoft.com/office/drawing/2014/main" id="{64ECB5AD-26D6-4B4A-9C7C-D725DBE802FD}"/>
              </a:ext>
            </a:extLst>
          </p:cNvPr>
          <p:cNvSpPr/>
          <p:nvPr/>
        </p:nvSpPr>
        <p:spPr>
          <a:xfrm>
            <a:off x="8812550" y="657448"/>
            <a:ext cx="198002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底面半径</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是</a:t>
            </a:r>
            <a:endParaRPr lang="zh-CN" altLang="en-US" sz="2800" dirty="0"/>
          </a:p>
        </p:txBody>
      </p:sp>
      <p:grpSp>
        <p:nvGrpSpPr>
          <p:cNvPr id="37" name="组合 36">
            <a:extLst>
              <a:ext uri="{FF2B5EF4-FFF2-40B4-BE49-F238E27FC236}">
                <a16:creationId xmlns:a16="http://schemas.microsoft.com/office/drawing/2014/main" id="{D6A3DE58-F4BB-47CA-BD67-92F5CF757C36}"/>
              </a:ext>
            </a:extLst>
          </p:cNvPr>
          <p:cNvGrpSpPr/>
          <p:nvPr/>
        </p:nvGrpSpPr>
        <p:grpSpPr>
          <a:xfrm>
            <a:off x="2841287" y="1243137"/>
            <a:ext cx="4972592" cy="528311"/>
            <a:chOff x="2841287" y="1009867"/>
            <a:chExt cx="4972592" cy="528311"/>
          </a:xfrm>
        </p:grpSpPr>
        <p:sp>
          <p:nvSpPr>
            <p:cNvPr id="7" name="矩形 6">
              <a:extLst>
                <a:ext uri="{FF2B5EF4-FFF2-40B4-BE49-F238E27FC236}">
                  <a16:creationId xmlns:a16="http://schemas.microsoft.com/office/drawing/2014/main" id="{4506D0F1-508C-4E6E-9717-5F9D8C78FD84}"/>
                </a:ext>
              </a:extLst>
            </p:cNvPr>
            <p:cNvSpPr/>
            <p:nvPr/>
          </p:nvSpPr>
          <p:spPr>
            <a:xfrm>
              <a:off x="4936168" y="1009867"/>
              <a:ext cx="28777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和高</a:t>
              </a:r>
              <a:r>
                <a:rPr lang="en-US" altLang="zh-CN" sz="2800" i="1" kern="100" dirty="0">
                  <a:latin typeface="Times New Roman" panose="02020603050405020304" pitchFamily="18" charset="0"/>
                  <a:ea typeface="宋体" panose="02010600030101010101" pitchFamily="2" charset="-122"/>
                </a:rPr>
                <a:t>h</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为何值时，</a:t>
              </a:r>
              <a:endParaRPr lang="zh-CN" altLang="en-US" sz="2800" dirty="0"/>
            </a:p>
          </p:txBody>
        </p:sp>
        <p:graphicFrame>
          <p:nvGraphicFramePr>
            <p:cNvPr id="22" name="对象 21">
              <a:extLst>
                <a:ext uri="{FF2B5EF4-FFF2-40B4-BE49-F238E27FC236}">
                  <a16:creationId xmlns:a16="http://schemas.microsoft.com/office/drawing/2014/main" id="{DFD4FA65-0E2B-41ED-A725-FDA242296D15}"/>
                </a:ext>
              </a:extLst>
            </p:cNvPr>
            <p:cNvGraphicFramePr>
              <a:graphicFrameLocks noChangeAspect="1"/>
            </p:cNvGraphicFramePr>
            <p:nvPr/>
          </p:nvGraphicFramePr>
          <p:xfrm>
            <a:off x="4765390" y="1166372"/>
            <a:ext cx="190500" cy="215900"/>
          </p:xfrm>
          <a:graphic>
            <a:graphicData uri="http://schemas.openxmlformats.org/presentationml/2006/ole">
              <mc:AlternateContent xmlns:mc="http://schemas.openxmlformats.org/markup-compatibility/2006">
                <mc:Choice xmlns:v="urn:schemas-microsoft-com:vml" Requires="v">
                  <p:oleObj spid="_x0000_s216660" name="Equation" r:id="rId17" imgW="190440" imgH="215640" progId="Equation.DSMT4">
                    <p:embed/>
                  </p:oleObj>
                </mc:Choice>
                <mc:Fallback>
                  <p:oleObj name="Equation" r:id="rId17" imgW="190440" imgH="215640" progId="Equation.DSMT4">
                    <p:embed/>
                    <p:pic>
                      <p:nvPicPr>
                        <p:cNvPr id="22" name="对象 21">
                          <a:extLst>
                            <a:ext uri="{FF2B5EF4-FFF2-40B4-BE49-F238E27FC236}">
                              <a16:creationId xmlns:a16="http://schemas.microsoft.com/office/drawing/2014/main" id="{DFD4FA65-0E2B-41ED-A725-FDA242296D15}"/>
                            </a:ext>
                          </a:extLst>
                        </p:cNvPr>
                        <p:cNvPicPr/>
                        <p:nvPr/>
                      </p:nvPicPr>
                      <p:blipFill>
                        <a:blip r:embed="rId18"/>
                        <a:stretch>
                          <a:fillRect/>
                        </a:stretch>
                      </p:blipFill>
                      <p:spPr>
                        <a:xfrm>
                          <a:off x="4765390" y="1166372"/>
                          <a:ext cx="190500" cy="215900"/>
                        </a:xfrm>
                        <a:prstGeom prst="rect">
                          <a:avLst/>
                        </a:prstGeom>
                      </p:spPr>
                    </p:pic>
                  </p:oleObj>
                </mc:Fallback>
              </mc:AlternateContent>
            </a:graphicData>
          </a:graphic>
        </p:graphicFrame>
        <p:sp>
          <p:nvSpPr>
            <p:cNvPr id="34" name="矩形 33">
              <a:extLst>
                <a:ext uri="{FF2B5EF4-FFF2-40B4-BE49-F238E27FC236}">
                  <a16:creationId xmlns:a16="http://schemas.microsoft.com/office/drawing/2014/main" id="{EA5DC509-08F6-4A4D-9A2E-9F474FA46683}"/>
                </a:ext>
              </a:extLst>
            </p:cNvPr>
            <p:cNvSpPr/>
            <p:nvPr/>
          </p:nvSpPr>
          <p:spPr>
            <a:xfrm>
              <a:off x="2841287" y="1014958"/>
              <a:ext cx="1980029" cy="523220"/>
            </a:xfrm>
            <a:prstGeom prst="rect">
              <a:avLst/>
            </a:prstGeom>
          </p:spPr>
          <p:txBody>
            <a:bodyPr wrap="none">
              <a:spAutoFit/>
            </a:bodyPr>
            <a:lstStyle/>
            <a:p>
              <a:r>
                <a:rPr lang="zh-CN" altLang="zh-CN" sz="2800" dirty="0"/>
                <a:t>求底面半径</a:t>
              </a:r>
              <a:endParaRPr lang="zh-CN" altLang="en-US" sz="2800" dirty="0"/>
            </a:p>
          </p:txBody>
        </p:sp>
      </p:grpSp>
      <p:sp>
        <p:nvSpPr>
          <p:cNvPr id="36" name="矩形 35">
            <a:extLst>
              <a:ext uri="{FF2B5EF4-FFF2-40B4-BE49-F238E27FC236}">
                <a16:creationId xmlns:a16="http://schemas.microsoft.com/office/drawing/2014/main" id="{F1266DE6-18B2-49B1-90E0-61938FE8ED16}"/>
              </a:ext>
            </a:extLst>
          </p:cNvPr>
          <p:cNvSpPr/>
          <p:nvPr/>
        </p:nvSpPr>
        <p:spPr>
          <a:xfrm>
            <a:off x="7529783" y="1242736"/>
            <a:ext cx="198002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用料最省？</a:t>
            </a:r>
            <a:endParaRPr lang="zh-CN" altLang="en-US" sz="2800" dirty="0"/>
          </a:p>
        </p:txBody>
      </p:sp>
      <p:grpSp>
        <p:nvGrpSpPr>
          <p:cNvPr id="49" name="组合 48">
            <a:extLst>
              <a:ext uri="{FF2B5EF4-FFF2-40B4-BE49-F238E27FC236}">
                <a16:creationId xmlns:a16="http://schemas.microsoft.com/office/drawing/2014/main" id="{714C1D02-DDC4-4830-A80C-A402792EB93A}"/>
              </a:ext>
            </a:extLst>
          </p:cNvPr>
          <p:cNvGrpSpPr/>
          <p:nvPr/>
        </p:nvGrpSpPr>
        <p:grpSpPr>
          <a:xfrm>
            <a:off x="4498681" y="1857146"/>
            <a:ext cx="6350714" cy="545093"/>
            <a:chOff x="4955890" y="1623876"/>
            <a:chExt cx="6350714" cy="545093"/>
          </a:xfrm>
        </p:grpSpPr>
        <p:graphicFrame>
          <p:nvGraphicFramePr>
            <p:cNvPr id="23" name="对象 22">
              <a:extLst>
                <a:ext uri="{FF2B5EF4-FFF2-40B4-BE49-F238E27FC236}">
                  <a16:creationId xmlns:a16="http://schemas.microsoft.com/office/drawing/2014/main" id="{53116D55-C796-4AB1-9232-CA8B168A9CBF}"/>
                </a:ext>
              </a:extLst>
            </p:cNvPr>
            <p:cNvGraphicFramePr>
              <a:graphicFrameLocks noChangeAspect="1"/>
            </p:cNvGraphicFramePr>
            <p:nvPr>
              <p:extLst>
                <p:ext uri="{D42A27DB-BD31-4B8C-83A1-F6EECF244321}">
                  <p14:modId xmlns:p14="http://schemas.microsoft.com/office/powerpoint/2010/main" val="780274539"/>
                </p:ext>
              </p:extLst>
            </p:nvPr>
          </p:nvGraphicFramePr>
          <p:xfrm>
            <a:off x="8622437" y="1811300"/>
            <a:ext cx="190500" cy="200741"/>
          </p:xfrm>
          <a:graphic>
            <a:graphicData uri="http://schemas.openxmlformats.org/presentationml/2006/ole">
              <mc:AlternateContent xmlns:mc="http://schemas.openxmlformats.org/markup-compatibility/2006">
                <mc:Choice xmlns:v="urn:schemas-microsoft-com:vml" Requires="v">
                  <p:oleObj spid="_x0000_s216661" name="Equation" r:id="rId19" imgW="190440" imgH="215640" progId="Equation.DSMT4">
                    <p:embed/>
                  </p:oleObj>
                </mc:Choice>
                <mc:Fallback>
                  <p:oleObj name="Equation" r:id="rId19" imgW="190440" imgH="215640" progId="Equation.DSMT4">
                    <p:embed/>
                    <p:pic>
                      <p:nvPicPr>
                        <p:cNvPr id="23" name="对象 22">
                          <a:extLst>
                            <a:ext uri="{FF2B5EF4-FFF2-40B4-BE49-F238E27FC236}">
                              <a16:creationId xmlns:a16="http://schemas.microsoft.com/office/drawing/2014/main" id="{53116D55-C796-4AB1-9232-CA8B168A9CBF}"/>
                            </a:ext>
                          </a:extLst>
                        </p:cNvPr>
                        <p:cNvPicPr/>
                        <p:nvPr/>
                      </p:nvPicPr>
                      <p:blipFill>
                        <a:blip r:embed="rId18"/>
                        <a:stretch>
                          <a:fillRect/>
                        </a:stretch>
                      </p:blipFill>
                      <p:spPr>
                        <a:xfrm>
                          <a:off x="8622437" y="1811300"/>
                          <a:ext cx="190500" cy="200741"/>
                        </a:xfrm>
                        <a:prstGeom prst="rect">
                          <a:avLst/>
                        </a:prstGeom>
                      </p:spPr>
                    </p:pic>
                  </p:oleObj>
                </mc:Fallback>
              </mc:AlternateContent>
            </a:graphicData>
          </a:graphic>
        </p:graphicFrame>
        <p:grpSp>
          <p:nvGrpSpPr>
            <p:cNvPr id="39" name="组合 38">
              <a:extLst>
                <a:ext uri="{FF2B5EF4-FFF2-40B4-BE49-F238E27FC236}">
                  <a16:creationId xmlns:a16="http://schemas.microsoft.com/office/drawing/2014/main" id="{2EF39716-5E1F-489F-A93B-AFC9BB548539}"/>
                </a:ext>
              </a:extLst>
            </p:cNvPr>
            <p:cNvGrpSpPr/>
            <p:nvPr/>
          </p:nvGrpSpPr>
          <p:grpSpPr>
            <a:xfrm>
              <a:off x="4955890" y="1623876"/>
              <a:ext cx="6350714" cy="545093"/>
              <a:chOff x="5306484" y="1706565"/>
              <a:chExt cx="6350714" cy="488928"/>
            </a:xfrm>
          </p:grpSpPr>
          <p:sp>
            <p:nvSpPr>
              <p:cNvPr id="9" name="矩形 8">
                <a:extLst>
                  <a:ext uri="{FF2B5EF4-FFF2-40B4-BE49-F238E27FC236}">
                    <a16:creationId xmlns:a16="http://schemas.microsoft.com/office/drawing/2014/main" id="{D7BDDF43-AB8D-40A7-99F3-4692F80C3802}"/>
                  </a:ext>
                </a:extLst>
              </p:cNvPr>
              <p:cNvSpPr/>
              <p:nvPr/>
            </p:nvSpPr>
            <p:spPr>
              <a:xfrm>
                <a:off x="9117304" y="1706565"/>
                <a:ext cx="2539894" cy="469309"/>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kern="100" dirty="0">
                    <a:latin typeface="Times New Roman" panose="02020603050405020304" pitchFamily="18" charset="0"/>
                    <a:ea typeface="宋体" panose="02010600030101010101" pitchFamily="2" charset="-122"/>
                  </a:rPr>
                  <a:t>h</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的函数关系</a:t>
                </a:r>
                <a:endParaRPr lang="zh-CN" altLang="en-US" sz="2800" dirty="0"/>
              </a:p>
            </p:txBody>
          </p:sp>
          <p:sp>
            <p:nvSpPr>
              <p:cNvPr id="38" name="矩形 37">
                <a:extLst>
                  <a:ext uri="{FF2B5EF4-FFF2-40B4-BE49-F238E27FC236}">
                    <a16:creationId xmlns:a16="http://schemas.microsoft.com/office/drawing/2014/main" id="{699C9ED0-3151-4652-86F9-FC2F96CF4B3E}"/>
                  </a:ext>
                </a:extLst>
              </p:cNvPr>
              <p:cNvSpPr/>
              <p:nvPr/>
            </p:nvSpPr>
            <p:spPr>
              <a:xfrm>
                <a:off x="5306484" y="1726184"/>
                <a:ext cx="3775393" cy="469309"/>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可知饮料罐表面积</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S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与</a:t>
                </a:r>
                <a:endParaRPr lang="zh-CN" altLang="en-US" sz="2800" dirty="0"/>
              </a:p>
            </p:txBody>
          </p:sp>
        </p:grpSp>
      </p:grpSp>
      <p:sp>
        <p:nvSpPr>
          <p:cNvPr id="45" name="矩形 44">
            <a:extLst>
              <a:ext uri="{FF2B5EF4-FFF2-40B4-BE49-F238E27FC236}">
                <a16:creationId xmlns:a16="http://schemas.microsoft.com/office/drawing/2014/main" id="{318F8C1B-85A7-4320-9A65-4361E3BC5AD0}"/>
              </a:ext>
            </a:extLst>
          </p:cNvPr>
          <p:cNvSpPr/>
          <p:nvPr/>
        </p:nvSpPr>
        <p:spPr>
          <a:xfrm>
            <a:off x="8144697" y="4910709"/>
            <a:ext cx="2339102"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最小值存在，</a:t>
            </a:r>
            <a:endParaRPr lang="zh-CN" altLang="en-US" sz="2800" dirty="0"/>
          </a:p>
        </p:txBody>
      </p:sp>
      <p:sp>
        <p:nvSpPr>
          <p:cNvPr id="46" name="矩形 45">
            <a:extLst>
              <a:ext uri="{FF2B5EF4-FFF2-40B4-BE49-F238E27FC236}">
                <a16:creationId xmlns:a16="http://schemas.microsoft.com/office/drawing/2014/main" id="{643DFA0E-30E3-4FD1-B485-89C31F97BF83}"/>
              </a:ext>
            </a:extLst>
          </p:cNvPr>
          <p:cNvSpPr/>
          <p:nvPr/>
        </p:nvSpPr>
        <p:spPr>
          <a:xfrm>
            <a:off x="10196677" y="4910709"/>
            <a:ext cx="543739"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因</a:t>
            </a:r>
            <a:endParaRPr lang="zh-CN" altLang="en-US" sz="2800" dirty="0"/>
          </a:p>
        </p:txBody>
      </p:sp>
    </p:spTree>
    <p:extLst>
      <p:ext uri="{BB962C8B-B14F-4D97-AF65-F5344CB8AC3E}">
        <p14:creationId xmlns:p14="http://schemas.microsoft.com/office/powerpoint/2010/main" val="30953979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51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250"/>
                                        <p:tgtEl>
                                          <p:spTgt spid="32"/>
                                        </p:tgtEl>
                                      </p:cBhvr>
                                    </p:animEffect>
                                  </p:childTnLst>
                                </p:cTn>
                              </p:par>
                            </p:childTnLst>
                          </p:cTn>
                        </p:par>
                        <p:par>
                          <p:cTn id="16" fill="hold">
                            <p:stCondLst>
                              <p:cond delay="76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26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750"/>
                                        <p:tgtEl>
                                          <p:spTgt spid="37"/>
                                        </p:tgtEl>
                                      </p:cBhvr>
                                    </p:animEffect>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25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10"/>
                                        <p:tgtEl>
                                          <p:spTgt spid="3"/>
                                        </p:tgtEl>
                                      </p:cBhvr>
                                    </p:animEffect>
                                  </p:childTnLst>
                                </p:cTn>
                              </p:par>
                            </p:childTnLst>
                          </p:cTn>
                        </p:par>
                        <p:par>
                          <p:cTn id="38" fill="hold">
                            <p:stCondLst>
                              <p:cond delay="1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750"/>
                                        <p:tgtEl>
                                          <p:spTgt spid="49"/>
                                        </p:tgtEl>
                                      </p:cBhvr>
                                    </p:animEffect>
                                  </p:childTnLst>
                                </p:cTn>
                              </p:par>
                            </p:childTnLst>
                          </p:cTn>
                        </p:par>
                        <p:par>
                          <p:cTn id="47" fill="hold">
                            <p:stCondLst>
                              <p:cond delay="750"/>
                            </p:stCondLst>
                            <p:childTnLst>
                              <p:par>
                                <p:cTn id="48" presetID="22" presetClass="entr" presetSubtype="8"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25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10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25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left)">
                                      <p:cBhvr>
                                        <p:cTn id="94" dur="250"/>
                                        <p:tgtEl>
                                          <p:spTgt spid="46"/>
                                        </p:tgtEl>
                                      </p:cBhvr>
                                    </p:animEffect>
                                  </p:childTnLst>
                                </p:cTn>
                              </p:par>
                            </p:childTnLst>
                          </p:cTn>
                        </p:par>
                        <p:par>
                          <p:cTn id="95" fill="hold">
                            <p:stCondLst>
                              <p:cond delay="250"/>
                            </p:stCondLst>
                            <p:childTnLst>
                              <p:par>
                                <p:cTn id="96" presetID="22" presetClass="entr" presetSubtype="8"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3" grpId="0"/>
      <p:bldP spid="16" grpId="0"/>
      <p:bldP spid="17" grpId="0"/>
      <p:bldP spid="32" grpId="0"/>
      <p:bldP spid="33" grpId="0"/>
      <p:bldP spid="36" grpId="0"/>
      <p:bldP spid="45" grpId="0"/>
      <p:bldP spid="4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99C4C1D-EEA4-4A6D-BD8F-35A05421D013}"/>
              </a:ext>
            </a:extLst>
          </p:cNvPr>
          <p:cNvGrpSpPr/>
          <p:nvPr/>
        </p:nvGrpSpPr>
        <p:grpSpPr>
          <a:xfrm>
            <a:off x="1156046" y="1274030"/>
            <a:ext cx="5194135" cy="825500"/>
            <a:chOff x="1156046" y="5790045"/>
            <a:chExt cx="5194135" cy="825500"/>
          </a:xfrm>
        </p:grpSpPr>
        <p:sp>
          <p:nvSpPr>
            <p:cNvPr id="3" name="矩形 2">
              <a:extLst>
                <a:ext uri="{FF2B5EF4-FFF2-40B4-BE49-F238E27FC236}">
                  <a16:creationId xmlns:a16="http://schemas.microsoft.com/office/drawing/2014/main" id="{735AEBEC-3F6C-435B-9345-20192B4A98CE}"/>
                </a:ext>
              </a:extLst>
            </p:cNvPr>
            <p:cNvSpPr/>
            <p:nvPr/>
          </p:nvSpPr>
          <p:spPr>
            <a:xfrm>
              <a:off x="1156046" y="5942541"/>
              <a:ext cx="4134465"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所以当饮料罐的底面半径</a:t>
              </a:r>
              <a:endParaRPr lang="zh-CN" altLang="en-US" sz="2800" dirty="0"/>
            </a:p>
          </p:txBody>
        </p:sp>
        <p:graphicFrame>
          <p:nvGraphicFramePr>
            <p:cNvPr id="4" name="对象 3">
              <a:extLst>
                <a:ext uri="{FF2B5EF4-FFF2-40B4-BE49-F238E27FC236}">
                  <a16:creationId xmlns:a16="http://schemas.microsoft.com/office/drawing/2014/main" id="{3A0259AB-F3BF-452B-AB8C-BCE5866957FE}"/>
                </a:ext>
              </a:extLst>
            </p:cNvPr>
            <p:cNvGraphicFramePr>
              <a:graphicFrameLocks noChangeAspect="1"/>
            </p:cNvGraphicFramePr>
            <p:nvPr/>
          </p:nvGraphicFramePr>
          <p:xfrm>
            <a:off x="5219881" y="5790045"/>
            <a:ext cx="1130300" cy="825500"/>
          </p:xfrm>
          <a:graphic>
            <a:graphicData uri="http://schemas.openxmlformats.org/presentationml/2006/ole">
              <mc:AlternateContent xmlns:mc="http://schemas.openxmlformats.org/markup-compatibility/2006">
                <mc:Choice xmlns:v="urn:schemas-microsoft-com:vml" Requires="v">
                  <p:oleObj spid="_x0000_s243779" name="Equation" r:id="rId3" imgW="1130040" imgH="825480" progId="Equation.DSMT4">
                    <p:embed/>
                  </p:oleObj>
                </mc:Choice>
                <mc:Fallback>
                  <p:oleObj name="Equation" r:id="rId3" imgW="1130040" imgH="825480" progId="Equation.DSMT4">
                    <p:embed/>
                    <p:pic>
                      <p:nvPicPr>
                        <p:cNvPr id="30" name="对象 29">
                          <a:extLst>
                            <a:ext uri="{FF2B5EF4-FFF2-40B4-BE49-F238E27FC236}">
                              <a16:creationId xmlns:a16="http://schemas.microsoft.com/office/drawing/2014/main" id="{3A0259AB-F3BF-452B-AB8C-BCE5866957FE}"/>
                            </a:ext>
                          </a:extLst>
                        </p:cNvPr>
                        <p:cNvPicPr/>
                        <p:nvPr/>
                      </p:nvPicPr>
                      <p:blipFill>
                        <a:blip r:embed="rId4"/>
                        <a:stretch>
                          <a:fillRect/>
                        </a:stretch>
                      </p:blipFill>
                      <p:spPr>
                        <a:xfrm>
                          <a:off x="5219881" y="5790045"/>
                          <a:ext cx="1130300" cy="825500"/>
                        </a:xfrm>
                        <a:prstGeom prst="rect">
                          <a:avLst/>
                        </a:prstGeom>
                      </p:spPr>
                    </p:pic>
                  </p:oleObj>
                </mc:Fallback>
              </mc:AlternateContent>
            </a:graphicData>
          </a:graphic>
        </p:graphicFrame>
      </p:grpSp>
      <p:grpSp>
        <p:nvGrpSpPr>
          <p:cNvPr id="5" name="组合 4">
            <a:extLst>
              <a:ext uri="{FF2B5EF4-FFF2-40B4-BE49-F238E27FC236}">
                <a16:creationId xmlns:a16="http://schemas.microsoft.com/office/drawing/2014/main" id="{02C72D10-16AB-4AA3-BF11-F604A988400E}"/>
              </a:ext>
            </a:extLst>
          </p:cNvPr>
          <p:cNvGrpSpPr/>
          <p:nvPr/>
        </p:nvGrpSpPr>
        <p:grpSpPr>
          <a:xfrm>
            <a:off x="6549434" y="1344601"/>
            <a:ext cx="2974110" cy="800100"/>
            <a:chOff x="6390387" y="5873129"/>
            <a:chExt cx="2974110" cy="800100"/>
          </a:xfrm>
        </p:grpSpPr>
        <p:sp>
          <p:nvSpPr>
            <p:cNvPr id="6" name="矩形 5">
              <a:extLst>
                <a:ext uri="{FF2B5EF4-FFF2-40B4-BE49-F238E27FC236}">
                  <a16:creationId xmlns:a16="http://schemas.microsoft.com/office/drawing/2014/main" id="{94146E5D-6883-44A6-9B15-ABCBE6B7D9B6}"/>
                </a:ext>
              </a:extLst>
            </p:cNvPr>
            <p:cNvSpPr/>
            <p:nvPr/>
          </p:nvSpPr>
          <p:spPr>
            <a:xfrm>
              <a:off x="6390387" y="5941185"/>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高</a:t>
              </a:r>
              <a:endParaRPr lang="zh-CN" altLang="en-US" sz="2800" dirty="0"/>
            </a:p>
          </p:txBody>
        </p:sp>
        <p:sp>
          <p:nvSpPr>
            <p:cNvPr id="7" name="矩形 6">
              <a:extLst>
                <a:ext uri="{FF2B5EF4-FFF2-40B4-BE49-F238E27FC236}">
                  <a16:creationId xmlns:a16="http://schemas.microsoft.com/office/drawing/2014/main" id="{DF5F6F7E-FDEF-4351-96C3-7D043B339989}"/>
                </a:ext>
              </a:extLst>
            </p:cNvPr>
            <p:cNvSpPr/>
            <p:nvPr/>
          </p:nvSpPr>
          <p:spPr>
            <a:xfrm>
              <a:off x="8461686" y="5943209"/>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8" name="对象 7">
              <a:extLst>
                <a:ext uri="{FF2B5EF4-FFF2-40B4-BE49-F238E27FC236}">
                  <a16:creationId xmlns:a16="http://schemas.microsoft.com/office/drawing/2014/main" id="{C5F0F702-4B69-40DA-9D2D-C0766A77E572}"/>
                </a:ext>
              </a:extLst>
            </p:cNvPr>
            <p:cNvGraphicFramePr>
              <a:graphicFrameLocks noChangeAspect="1"/>
            </p:cNvGraphicFramePr>
            <p:nvPr/>
          </p:nvGraphicFramePr>
          <p:xfrm>
            <a:off x="6906898" y="5873129"/>
            <a:ext cx="1612900" cy="800100"/>
          </p:xfrm>
          <a:graphic>
            <a:graphicData uri="http://schemas.openxmlformats.org/presentationml/2006/ole">
              <mc:AlternateContent xmlns:mc="http://schemas.openxmlformats.org/markup-compatibility/2006">
                <mc:Choice xmlns:v="urn:schemas-microsoft-com:vml" Requires="v">
                  <p:oleObj spid="_x0000_s243780" name="Equation" r:id="rId5" imgW="1612800" imgH="799920" progId="Equation.DSMT4">
                    <p:embed/>
                  </p:oleObj>
                </mc:Choice>
                <mc:Fallback>
                  <p:oleObj name="Equation" r:id="rId5" imgW="1612800" imgH="799920" progId="Equation.DSMT4">
                    <p:embed/>
                    <p:pic>
                      <p:nvPicPr>
                        <p:cNvPr id="31" name="对象 30">
                          <a:extLst>
                            <a:ext uri="{FF2B5EF4-FFF2-40B4-BE49-F238E27FC236}">
                              <a16:creationId xmlns:a16="http://schemas.microsoft.com/office/drawing/2014/main" id="{C5F0F702-4B69-40DA-9D2D-C0766A77E572}"/>
                            </a:ext>
                          </a:extLst>
                        </p:cNvPr>
                        <p:cNvPicPr/>
                        <p:nvPr/>
                      </p:nvPicPr>
                      <p:blipFill>
                        <a:blip r:embed="rId6"/>
                        <a:stretch>
                          <a:fillRect/>
                        </a:stretch>
                      </p:blipFill>
                      <p:spPr>
                        <a:xfrm>
                          <a:off x="6906898" y="5873129"/>
                          <a:ext cx="1612900" cy="800100"/>
                        </a:xfrm>
                        <a:prstGeom prst="rect">
                          <a:avLst/>
                        </a:prstGeom>
                      </p:spPr>
                    </p:pic>
                  </p:oleObj>
                </mc:Fallback>
              </mc:AlternateContent>
            </a:graphicData>
          </a:graphic>
        </p:graphicFrame>
      </p:grpSp>
      <p:sp>
        <p:nvSpPr>
          <p:cNvPr id="9" name="矩形 8">
            <a:extLst>
              <a:ext uri="{FF2B5EF4-FFF2-40B4-BE49-F238E27FC236}">
                <a16:creationId xmlns:a16="http://schemas.microsoft.com/office/drawing/2014/main" id="{91D5F965-757E-4A76-9F37-95344F896264}"/>
              </a:ext>
            </a:extLst>
          </p:cNvPr>
          <p:cNvSpPr/>
          <p:nvPr/>
        </p:nvSpPr>
        <p:spPr>
          <a:xfrm>
            <a:off x="9228410" y="1410158"/>
            <a:ext cx="171072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用料最省</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0" name="对象 9">
            <a:extLst>
              <a:ext uri="{FF2B5EF4-FFF2-40B4-BE49-F238E27FC236}">
                <a16:creationId xmlns:a16="http://schemas.microsoft.com/office/drawing/2014/main" id="{E642B502-DA5B-4A8D-AF49-BBCA810FF4B9}"/>
              </a:ext>
            </a:extLst>
          </p:cNvPr>
          <p:cNvGraphicFramePr>
            <a:graphicFrameLocks noChangeAspect="1"/>
          </p:cNvGraphicFramePr>
          <p:nvPr>
            <p:extLst>
              <p:ext uri="{D42A27DB-BD31-4B8C-83A1-F6EECF244321}">
                <p14:modId xmlns:p14="http://schemas.microsoft.com/office/powerpoint/2010/main" val="2859262419"/>
              </p:ext>
            </p:extLst>
          </p:nvPr>
        </p:nvGraphicFramePr>
        <p:xfrm>
          <a:off x="2920349" y="2290158"/>
          <a:ext cx="1409700" cy="457200"/>
        </p:xfrm>
        <a:graphic>
          <a:graphicData uri="http://schemas.openxmlformats.org/presentationml/2006/ole">
            <mc:AlternateContent xmlns:mc="http://schemas.openxmlformats.org/markup-compatibility/2006">
              <mc:Choice xmlns:v="urn:schemas-microsoft-com:vml" Requires="v">
                <p:oleObj spid="_x0000_s243781" name="Equation" r:id="rId7" imgW="1409400" imgH="457200" progId="Equation.DSMT4">
                  <p:embed/>
                </p:oleObj>
              </mc:Choice>
              <mc:Fallback>
                <p:oleObj name="Equation" r:id="rId7" imgW="1409400" imgH="457200" progId="Equation.DSMT4">
                  <p:embed/>
                  <p:pic>
                    <p:nvPicPr>
                      <p:cNvPr id="25" name="对象 24">
                        <a:extLst>
                          <a:ext uri="{FF2B5EF4-FFF2-40B4-BE49-F238E27FC236}">
                            <a16:creationId xmlns:a16="http://schemas.microsoft.com/office/drawing/2014/main" id="{E642B502-DA5B-4A8D-AF49-BBCA810FF4B9}"/>
                          </a:ext>
                        </a:extLst>
                      </p:cNvPr>
                      <p:cNvPicPr/>
                      <p:nvPr/>
                    </p:nvPicPr>
                    <p:blipFill>
                      <a:blip r:embed="rId8"/>
                      <a:stretch>
                        <a:fillRect/>
                      </a:stretch>
                    </p:blipFill>
                    <p:spPr>
                      <a:xfrm>
                        <a:off x="2920349" y="2290158"/>
                        <a:ext cx="1409700" cy="457200"/>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FB0BC1AC-9A11-42BA-A7D1-E7CD908351C3}"/>
              </a:ext>
            </a:extLst>
          </p:cNvPr>
          <p:cNvSpPr/>
          <p:nvPr/>
        </p:nvSpPr>
        <p:spPr>
          <a:xfrm>
            <a:off x="1282000" y="3593165"/>
            <a:ext cx="906017"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思考</a:t>
            </a:r>
            <a:endParaRPr lang="zh-CN" altLang="en-US" sz="2800" dirty="0"/>
          </a:p>
        </p:txBody>
      </p:sp>
      <p:sp>
        <p:nvSpPr>
          <p:cNvPr id="12" name="矩形 11">
            <a:extLst>
              <a:ext uri="{FF2B5EF4-FFF2-40B4-BE49-F238E27FC236}">
                <a16:creationId xmlns:a16="http://schemas.microsoft.com/office/drawing/2014/main" id="{9A1FA754-878C-4FE0-8952-17ABB94888D7}"/>
              </a:ext>
            </a:extLst>
          </p:cNvPr>
          <p:cNvSpPr/>
          <p:nvPr/>
        </p:nvSpPr>
        <p:spPr>
          <a:xfrm>
            <a:off x="1282000" y="4181381"/>
            <a:ext cx="4583306"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以表面积最小就是用料最省</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4" name="矩形 13">
            <a:extLst>
              <a:ext uri="{FF2B5EF4-FFF2-40B4-BE49-F238E27FC236}">
                <a16:creationId xmlns:a16="http://schemas.microsoft.com/office/drawing/2014/main" id="{8D3C8C74-BC1A-4841-A1AB-A85A3039D409}"/>
              </a:ext>
            </a:extLst>
          </p:cNvPr>
          <p:cNvSpPr/>
          <p:nvPr/>
        </p:nvSpPr>
        <p:spPr>
          <a:xfrm>
            <a:off x="1282000" y="5392996"/>
            <a:ext cx="8443337"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部用料的厚度是底部用料的两倍，这个问题怎么解？</a:t>
            </a:r>
            <a:endParaRPr lang="zh-CN" altLang="en-US" sz="2800" dirty="0"/>
          </a:p>
        </p:txBody>
      </p:sp>
      <p:sp>
        <p:nvSpPr>
          <p:cNvPr id="15" name="矩形 14">
            <a:extLst>
              <a:ext uri="{FF2B5EF4-FFF2-40B4-BE49-F238E27FC236}">
                <a16:creationId xmlns:a16="http://schemas.microsoft.com/office/drawing/2014/main" id="{9A1FA754-878C-4FE0-8952-17ABB94888D7}"/>
              </a:ext>
            </a:extLst>
          </p:cNvPr>
          <p:cNvSpPr/>
          <p:nvPr/>
        </p:nvSpPr>
        <p:spPr>
          <a:xfrm>
            <a:off x="2326157" y="3593165"/>
            <a:ext cx="8802410"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这个题目中我们假定了饮料罐用料的厚度是一样的，所</a:t>
            </a:r>
            <a:endParaRPr lang="zh-CN" altLang="en-US" sz="2800" dirty="0"/>
          </a:p>
        </p:txBody>
      </p:sp>
      <p:sp>
        <p:nvSpPr>
          <p:cNvPr id="16" name="矩形 15">
            <a:extLst>
              <a:ext uri="{FF2B5EF4-FFF2-40B4-BE49-F238E27FC236}">
                <a16:creationId xmlns:a16="http://schemas.microsoft.com/office/drawing/2014/main" id="{9A1FA754-878C-4FE0-8952-17ABB94888D7}"/>
              </a:ext>
            </a:extLst>
          </p:cNvPr>
          <p:cNvSpPr/>
          <p:nvPr/>
        </p:nvSpPr>
        <p:spPr>
          <a:xfrm>
            <a:off x="1284245" y="4779994"/>
            <a:ext cx="7007046"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但如果饮料罐的两个底圆材料厚度不一样，</a:t>
            </a:r>
            <a:endParaRPr lang="zh-CN" altLang="en-US" sz="2800" dirty="0"/>
          </a:p>
        </p:txBody>
      </p:sp>
      <p:sp>
        <p:nvSpPr>
          <p:cNvPr id="18" name="矩形 17">
            <a:extLst>
              <a:ext uri="{FF2B5EF4-FFF2-40B4-BE49-F238E27FC236}">
                <a16:creationId xmlns:a16="http://schemas.microsoft.com/office/drawing/2014/main" id="{9A1FA754-878C-4FE0-8952-17ABB94888D7}"/>
              </a:ext>
            </a:extLst>
          </p:cNvPr>
          <p:cNvSpPr/>
          <p:nvPr/>
        </p:nvSpPr>
        <p:spPr>
          <a:xfrm>
            <a:off x="8071320" y="4779994"/>
            <a:ext cx="3057247"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比如像易拉罐，顶</a:t>
            </a:r>
            <a:endParaRPr lang="zh-CN" altLang="en-US" sz="2800" dirty="0"/>
          </a:p>
        </p:txBody>
      </p:sp>
    </p:spTree>
    <p:extLst>
      <p:ext uri="{BB962C8B-B14F-4D97-AF65-F5344CB8AC3E}">
        <p14:creationId xmlns:p14="http://schemas.microsoft.com/office/powerpoint/2010/main" val="27955817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2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250"/>
                                        <p:tgtEl>
                                          <p:spTgt spid="11"/>
                                        </p:tgtEl>
                                      </p:cBhvr>
                                    </p:animEffect>
                                  </p:childTnLst>
                                </p:cTn>
                              </p:par>
                            </p:childTnLst>
                          </p:cTn>
                        </p:par>
                        <p:par>
                          <p:cTn id="27" fill="hold">
                            <p:stCondLst>
                              <p:cond delay="2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par>
                          <p:cTn id="31" fill="hold">
                            <p:stCondLst>
                              <p:cond delay="125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7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16" grpId="0"/>
      <p:bldP spid="1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969793" y="938585"/>
            <a:ext cx="6818019"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pPr>
              <a:lnSpc>
                <a:spcPct val="130000"/>
              </a:lnSpc>
            </a:pPr>
            <a:r>
              <a:rPr lang="zh-CN" altLang="en-US" dirty="0"/>
              <a:t>第十二讲</a:t>
            </a:r>
            <a:br>
              <a:rPr lang="en-US" altLang="zh-CN" dirty="0"/>
            </a:br>
            <a:r>
              <a:rPr lang="en-US" altLang="zh-CN" dirty="0"/>
              <a:t>   </a:t>
            </a:r>
            <a:r>
              <a:rPr lang="zh-CN" altLang="en-US" dirty="0">
                <a:latin typeface="+mn-ea"/>
              </a:rPr>
              <a:t>    洛必达法则（</a:t>
            </a:r>
            <a:r>
              <a:rPr lang="en-US" altLang="zh-CN" dirty="0">
                <a:latin typeface="+mn-ea"/>
              </a:rPr>
              <a:t>I</a:t>
            </a:r>
            <a:r>
              <a:rPr lang="zh-CN" altLang="en-US" dirty="0">
                <a:latin typeface="+mn-ea"/>
              </a:rPr>
              <a:t>）</a:t>
            </a:r>
            <a:endParaRPr lang="en-US" altLang="zh-CN" dirty="0">
              <a:latin typeface="+mn-ea"/>
            </a:endParaRPr>
          </a:p>
        </p:txBody>
      </p:sp>
    </p:spTree>
    <p:extLst>
      <p:ext uri="{BB962C8B-B14F-4D97-AF65-F5344CB8AC3E}">
        <p14:creationId xmlns:p14="http://schemas.microsoft.com/office/powerpoint/2010/main" val="3713269533"/>
      </p:ext>
    </p:extLst>
  </p:cSld>
  <p:clrMapOvr>
    <a:masterClrMapping/>
  </p:clrMapOvr>
  <p:transition spd="slow">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AFF8052-CE5B-4DE8-8E32-9F0951D246EB}"/>
              </a:ext>
            </a:extLst>
          </p:cNvPr>
          <p:cNvSpPr/>
          <p:nvPr/>
        </p:nvSpPr>
        <p:spPr>
          <a:xfrm>
            <a:off x="1206792" y="451400"/>
            <a:ext cx="2531462" cy="523220"/>
          </a:xfrm>
          <a:prstGeom prst="rect">
            <a:avLst/>
          </a:prstGeom>
        </p:spPr>
        <p:txBody>
          <a:bodyPr wrap="none">
            <a:spAutoFit/>
          </a:bodyPr>
          <a:lstStyle/>
          <a:p>
            <a:r>
              <a:rPr lang="en-US" altLang="zh-CN" sz="2800" b="1" kern="100" dirty="0">
                <a:solidFill>
                  <a:srgbClr val="FF0000"/>
                </a:solidFill>
                <a:latin typeface="宋体" panose="02010600030101010101" pitchFamily="2" charset="-122"/>
                <a:cs typeface="Times New Roman" panose="02020603050405020304" pitchFamily="18" charset="0"/>
              </a:rPr>
              <a:t>3. </a:t>
            </a:r>
            <a:r>
              <a:rPr lang="zh-CN" altLang="zh-CN" sz="2800" b="1" kern="100" dirty="0">
                <a:solidFill>
                  <a:srgbClr val="FF0000"/>
                </a:solidFill>
                <a:ea typeface="宋体" panose="02010600030101010101" pitchFamily="2" charset="-122"/>
                <a:cs typeface="Times New Roman" panose="02020603050405020304" pitchFamily="18" charset="0"/>
              </a:rPr>
              <a:t>洛必达法则</a:t>
            </a:r>
            <a:endParaRPr lang="zh-CN" altLang="en-US" sz="2800" dirty="0">
              <a:solidFill>
                <a:srgbClr val="FF0000"/>
              </a:solidFill>
            </a:endParaRPr>
          </a:p>
        </p:txBody>
      </p:sp>
      <p:sp>
        <p:nvSpPr>
          <p:cNvPr id="8" name="矩形 7">
            <a:extLst>
              <a:ext uri="{FF2B5EF4-FFF2-40B4-BE49-F238E27FC236}">
                <a16:creationId xmlns:a16="http://schemas.microsoft.com/office/drawing/2014/main" id="{EF481322-4CB4-470E-9496-62720758F059}"/>
              </a:ext>
            </a:extLst>
          </p:cNvPr>
          <p:cNvSpPr/>
          <p:nvPr/>
        </p:nvSpPr>
        <p:spPr>
          <a:xfrm>
            <a:off x="1206792" y="2171779"/>
            <a:ext cx="358113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运用极限运算法则的，</a:t>
            </a:r>
            <a:endParaRPr lang="zh-CN" altLang="en-US" sz="2800" dirty="0"/>
          </a:p>
        </p:txBody>
      </p:sp>
      <p:sp>
        <p:nvSpPr>
          <p:cNvPr id="12" name="矩形 11">
            <a:extLst>
              <a:ext uri="{FF2B5EF4-FFF2-40B4-BE49-F238E27FC236}">
                <a16:creationId xmlns:a16="http://schemas.microsoft.com/office/drawing/2014/main" id="{5587DA4E-9272-4AE3-B60F-D590241B1193}"/>
              </a:ext>
            </a:extLst>
          </p:cNvPr>
          <p:cNvSpPr/>
          <p:nvPr/>
        </p:nvSpPr>
        <p:spPr>
          <a:xfrm>
            <a:off x="5711531" y="271241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因此将这类</a:t>
            </a:r>
            <a:endParaRPr lang="zh-CN" altLang="en-US" sz="2800" dirty="0"/>
          </a:p>
        </p:txBody>
      </p:sp>
      <p:sp>
        <p:nvSpPr>
          <p:cNvPr id="16" name="矩形 15">
            <a:extLst>
              <a:ext uri="{FF2B5EF4-FFF2-40B4-BE49-F238E27FC236}">
                <a16:creationId xmlns:a16="http://schemas.microsoft.com/office/drawing/2014/main" id="{ABD67719-2069-42D8-88F8-0CE54327C1E1}"/>
              </a:ext>
            </a:extLst>
          </p:cNvPr>
          <p:cNvSpPr/>
          <p:nvPr/>
        </p:nvSpPr>
        <p:spPr>
          <a:xfrm>
            <a:off x="5755406" y="3344769"/>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如重要极限</a:t>
            </a:r>
            <a:endParaRPr lang="zh-CN" altLang="en-US" sz="2800" dirty="0"/>
          </a:p>
        </p:txBody>
      </p:sp>
      <p:sp>
        <p:nvSpPr>
          <p:cNvPr id="24" name="矩形 23">
            <a:extLst>
              <a:ext uri="{FF2B5EF4-FFF2-40B4-BE49-F238E27FC236}">
                <a16:creationId xmlns:a16="http://schemas.microsoft.com/office/drawing/2014/main" id="{B50C9D4A-7D23-486A-93EB-946986C89AFE}"/>
              </a:ext>
            </a:extLst>
          </p:cNvPr>
          <p:cNvSpPr/>
          <p:nvPr/>
        </p:nvSpPr>
        <p:spPr>
          <a:xfrm>
            <a:off x="4987141" y="4837796"/>
            <a:ext cx="487476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但是最后结果是不确定的，</a:t>
            </a:r>
            <a:endParaRPr lang="zh-CN" altLang="en-US" sz="2800" dirty="0"/>
          </a:p>
        </p:txBody>
      </p:sp>
      <p:sp>
        <p:nvSpPr>
          <p:cNvPr id="25" name="矩形 24">
            <a:extLst>
              <a:ext uri="{FF2B5EF4-FFF2-40B4-BE49-F238E27FC236}">
                <a16:creationId xmlns:a16="http://schemas.microsoft.com/office/drawing/2014/main" id="{2792F444-BDC3-44C1-A4B2-BD745326634A}"/>
              </a:ext>
            </a:extLst>
          </p:cNvPr>
          <p:cNvSpPr/>
          <p:nvPr/>
        </p:nvSpPr>
        <p:spPr>
          <a:xfrm>
            <a:off x="9261481" y="485645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比如</a:t>
            </a:r>
            <a:endParaRPr lang="zh-CN" altLang="en-US" sz="2800" dirty="0"/>
          </a:p>
        </p:txBody>
      </p:sp>
      <p:pic>
        <p:nvPicPr>
          <p:cNvPr id="28" name="图片 27">
            <a:extLst>
              <a:ext uri="{FF2B5EF4-FFF2-40B4-BE49-F238E27FC236}">
                <a16:creationId xmlns:a16="http://schemas.microsoft.com/office/drawing/2014/main" id="{EA7C6271-10D1-4523-A1AB-243C0EA96B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38868" y="688813"/>
            <a:ext cx="2086064" cy="3175397"/>
          </a:xfrm>
          <a:prstGeom prst="rect">
            <a:avLst/>
          </a:prstGeom>
          <a:noFill/>
          <a:effectLst/>
        </p:spPr>
      </p:pic>
      <p:grpSp>
        <p:nvGrpSpPr>
          <p:cNvPr id="40" name="组合 39">
            <a:extLst>
              <a:ext uri="{FF2B5EF4-FFF2-40B4-BE49-F238E27FC236}">
                <a16:creationId xmlns:a16="http://schemas.microsoft.com/office/drawing/2014/main" id="{3DEBF23C-C2F2-4690-BB19-8E1029012994}"/>
              </a:ext>
            </a:extLst>
          </p:cNvPr>
          <p:cNvGrpSpPr/>
          <p:nvPr/>
        </p:nvGrpSpPr>
        <p:grpSpPr>
          <a:xfrm>
            <a:off x="1206792" y="982539"/>
            <a:ext cx="6519310" cy="751928"/>
            <a:chOff x="1117339" y="1181321"/>
            <a:chExt cx="6519310" cy="751928"/>
          </a:xfrm>
        </p:grpSpPr>
        <p:sp>
          <p:nvSpPr>
            <p:cNvPr id="5" name="矩形 4">
              <a:extLst>
                <a:ext uri="{FF2B5EF4-FFF2-40B4-BE49-F238E27FC236}">
                  <a16:creationId xmlns:a16="http://schemas.microsoft.com/office/drawing/2014/main" id="{3B11E38E-4713-439A-8745-B648C47F2011}"/>
                </a:ext>
              </a:extLst>
            </p:cNvPr>
            <p:cNvSpPr/>
            <p:nvPr/>
          </p:nvSpPr>
          <p:spPr>
            <a:xfrm>
              <a:off x="5937375" y="1276491"/>
              <a:ext cx="169927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这类分子</a:t>
              </a:r>
              <a:endParaRPr lang="zh-CN" altLang="en-US" sz="2800" dirty="0"/>
            </a:p>
          </p:txBody>
        </p:sp>
        <p:grpSp>
          <p:nvGrpSpPr>
            <p:cNvPr id="39" name="组合 38">
              <a:extLst>
                <a:ext uri="{FF2B5EF4-FFF2-40B4-BE49-F238E27FC236}">
                  <a16:creationId xmlns:a16="http://schemas.microsoft.com/office/drawing/2014/main" id="{D818D3C3-9B9A-4E80-8ADA-2F543805047F}"/>
                </a:ext>
              </a:extLst>
            </p:cNvPr>
            <p:cNvGrpSpPr/>
            <p:nvPr/>
          </p:nvGrpSpPr>
          <p:grpSpPr>
            <a:xfrm>
              <a:off x="1117339" y="1196649"/>
              <a:ext cx="3782349" cy="736600"/>
              <a:chOff x="1117339" y="1196649"/>
              <a:chExt cx="3782349" cy="736600"/>
            </a:xfrm>
          </p:grpSpPr>
          <p:sp>
            <p:nvSpPr>
              <p:cNvPr id="3" name="矩形 2">
                <a:extLst>
                  <a:ext uri="{FF2B5EF4-FFF2-40B4-BE49-F238E27FC236}">
                    <a16:creationId xmlns:a16="http://schemas.microsoft.com/office/drawing/2014/main" id="{340B1DCF-FB45-48A1-AE32-9502575F2498}"/>
                  </a:ext>
                </a:extLst>
              </p:cNvPr>
              <p:cNvSpPr/>
              <p:nvPr/>
            </p:nvSpPr>
            <p:spPr>
              <a:xfrm>
                <a:off x="1117339" y="1276491"/>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当遇到诸如</a:t>
                </a:r>
                <a:endParaRPr lang="zh-CN" altLang="en-US" sz="2800" dirty="0"/>
              </a:p>
            </p:txBody>
          </p:sp>
          <p:sp>
            <p:nvSpPr>
              <p:cNvPr id="4" name="矩形 3">
                <a:extLst>
                  <a:ext uri="{FF2B5EF4-FFF2-40B4-BE49-F238E27FC236}">
                    <a16:creationId xmlns:a16="http://schemas.microsoft.com/office/drawing/2014/main" id="{A0248497-7AF4-4F24-BF42-3762ABC13C1C}"/>
                  </a:ext>
                </a:extLst>
              </p:cNvPr>
              <p:cNvSpPr/>
              <p:nvPr/>
            </p:nvSpPr>
            <p:spPr>
              <a:xfrm>
                <a:off x="4535486" y="1276491"/>
                <a:ext cx="364202"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a:t>
                </a:r>
                <a:endParaRPr lang="zh-CN" altLang="en-US" sz="2800" dirty="0"/>
              </a:p>
            </p:txBody>
          </p:sp>
          <p:graphicFrame>
            <p:nvGraphicFramePr>
              <p:cNvPr id="18" name="对象 17">
                <a:extLst>
                  <a:ext uri="{FF2B5EF4-FFF2-40B4-BE49-F238E27FC236}">
                    <a16:creationId xmlns:a16="http://schemas.microsoft.com/office/drawing/2014/main" id="{4D9F2631-9439-4FAA-A929-E20A8B476196}"/>
                  </a:ext>
                </a:extLst>
              </p:cNvPr>
              <p:cNvGraphicFramePr>
                <a:graphicFrameLocks noChangeAspect="1"/>
              </p:cNvGraphicFramePr>
              <p:nvPr/>
            </p:nvGraphicFramePr>
            <p:xfrm>
              <a:off x="3047475" y="1196649"/>
              <a:ext cx="1498600" cy="736600"/>
            </p:xfrm>
            <a:graphic>
              <a:graphicData uri="http://schemas.openxmlformats.org/presentationml/2006/ole">
                <mc:AlternateContent xmlns:mc="http://schemas.openxmlformats.org/markup-compatibility/2006">
                  <mc:Choice xmlns:v="urn:schemas-microsoft-com:vml" Requires="v">
                    <p:oleObj spid="_x0000_s217857" name="Equation" r:id="rId4" imgW="1498320" imgH="736560" progId="Equation.DSMT4">
                      <p:embed/>
                    </p:oleObj>
                  </mc:Choice>
                  <mc:Fallback>
                    <p:oleObj name="Equation" r:id="rId4" imgW="1498320" imgH="736560" progId="Equation.DSMT4">
                      <p:embed/>
                      <p:pic>
                        <p:nvPicPr>
                          <p:cNvPr id="18" name="对象 17">
                            <a:extLst>
                              <a:ext uri="{FF2B5EF4-FFF2-40B4-BE49-F238E27FC236}">
                                <a16:creationId xmlns:a16="http://schemas.microsoft.com/office/drawing/2014/main" id="{4D9F2631-9439-4FAA-A929-E20A8B476196}"/>
                              </a:ext>
                            </a:extLst>
                          </p:cNvPr>
                          <p:cNvPicPr/>
                          <p:nvPr/>
                        </p:nvPicPr>
                        <p:blipFill>
                          <a:blip r:embed="rId5"/>
                          <a:stretch>
                            <a:fillRect/>
                          </a:stretch>
                        </p:blipFill>
                        <p:spPr>
                          <a:xfrm>
                            <a:off x="3047475" y="1196649"/>
                            <a:ext cx="1498600" cy="736600"/>
                          </a:xfrm>
                          <a:prstGeom prst="rect">
                            <a:avLst/>
                          </a:prstGeom>
                        </p:spPr>
                      </p:pic>
                    </p:oleObj>
                  </mc:Fallback>
                </mc:AlternateContent>
              </a:graphicData>
            </a:graphic>
          </p:graphicFrame>
        </p:grpSp>
        <p:graphicFrame>
          <p:nvGraphicFramePr>
            <p:cNvPr id="19" name="对象 18">
              <a:extLst>
                <a:ext uri="{FF2B5EF4-FFF2-40B4-BE49-F238E27FC236}">
                  <a16:creationId xmlns:a16="http://schemas.microsoft.com/office/drawing/2014/main" id="{6A23B662-3423-4E86-A2BE-2A3D6EF03860}"/>
                </a:ext>
              </a:extLst>
            </p:cNvPr>
            <p:cNvGraphicFramePr>
              <a:graphicFrameLocks noChangeAspect="1"/>
            </p:cNvGraphicFramePr>
            <p:nvPr>
              <p:extLst>
                <p:ext uri="{D42A27DB-BD31-4B8C-83A1-F6EECF244321}">
                  <p14:modId xmlns:p14="http://schemas.microsoft.com/office/powerpoint/2010/main" val="1515793986"/>
                </p:ext>
              </p:extLst>
            </p:nvPr>
          </p:nvGraphicFramePr>
          <p:xfrm>
            <a:off x="4880465" y="1181321"/>
            <a:ext cx="1054100" cy="736600"/>
          </p:xfrm>
          <a:graphic>
            <a:graphicData uri="http://schemas.openxmlformats.org/presentationml/2006/ole">
              <mc:AlternateContent xmlns:mc="http://schemas.openxmlformats.org/markup-compatibility/2006">
                <mc:Choice xmlns:v="urn:schemas-microsoft-com:vml" Requires="v">
                  <p:oleObj spid="_x0000_s217858" name="Equation" r:id="rId6" imgW="1054080" imgH="736560" progId="Equation.DSMT4">
                    <p:embed/>
                  </p:oleObj>
                </mc:Choice>
                <mc:Fallback>
                  <p:oleObj name="Equation" r:id="rId6" imgW="1054080" imgH="736560" progId="Equation.DSMT4">
                    <p:embed/>
                    <p:pic>
                      <p:nvPicPr>
                        <p:cNvPr id="19" name="对象 18">
                          <a:extLst>
                            <a:ext uri="{FF2B5EF4-FFF2-40B4-BE49-F238E27FC236}">
                              <a16:creationId xmlns:a16="http://schemas.microsoft.com/office/drawing/2014/main" id="{6A23B662-3423-4E86-A2BE-2A3D6EF03860}"/>
                            </a:ext>
                          </a:extLst>
                        </p:cNvPr>
                        <p:cNvPicPr/>
                        <p:nvPr/>
                      </p:nvPicPr>
                      <p:blipFill>
                        <a:blip r:embed="rId7"/>
                        <a:stretch>
                          <a:fillRect/>
                        </a:stretch>
                      </p:blipFill>
                      <p:spPr>
                        <a:xfrm>
                          <a:off x="4880465" y="1181321"/>
                          <a:ext cx="1054100" cy="7366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B6AC9B0B-0EF3-4116-8FF3-F8DA1892AA67}"/>
              </a:ext>
            </a:extLst>
          </p:cNvPr>
          <p:cNvGrpSpPr/>
          <p:nvPr/>
        </p:nvGrpSpPr>
        <p:grpSpPr>
          <a:xfrm>
            <a:off x="1206791" y="1651278"/>
            <a:ext cx="5478451" cy="523220"/>
            <a:chOff x="1117338" y="1822067"/>
            <a:chExt cx="5478451" cy="523220"/>
          </a:xfrm>
        </p:grpSpPr>
        <p:sp>
          <p:nvSpPr>
            <p:cNvPr id="6" name="矩形 5">
              <a:extLst>
                <a:ext uri="{FF2B5EF4-FFF2-40B4-BE49-F238E27FC236}">
                  <a16:creationId xmlns:a16="http://schemas.microsoft.com/office/drawing/2014/main" id="{B1E1379F-2012-48C2-B2D7-FA2CB12527FA}"/>
                </a:ext>
              </a:extLst>
            </p:cNvPr>
            <p:cNvSpPr/>
            <p:nvPr/>
          </p:nvSpPr>
          <p:spPr>
            <a:xfrm>
              <a:off x="1117338" y="1822067"/>
              <a:ext cx="351145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和分母同时趋于</a:t>
              </a:r>
              <a:r>
                <a:rPr lang="en-US" altLang="zh-CN" sz="2800" kern="100" dirty="0">
                  <a:ea typeface="宋体" panose="02010600030101010101" pitchFamily="2" charset="-122"/>
                  <a:cs typeface="Times New Roman" panose="02020603050405020304" pitchFamily="18" charset="0"/>
                </a:rPr>
                <a:t>0</a:t>
              </a:r>
              <a:r>
                <a:rPr lang="zh-CN" altLang="zh-CN" sz="2800" kern="100" dirty="0">
                  <a:ea typeface="宋体" panose="02010600030101010101" pitchFamily="2" charset="-122"/>
                  <a:cs typeface="Times New Roman" panose="02020603050405020304" pitchFamily="18" charset="0"/>
                </a:rPr>
                <a:t>或</a:t>
              </a:r>
              <a:endParaRPr lang="zh-CN" altLang="en-US" sz="2800" dirty="0"/>
            </a:p>
          </p:txBody>
        </p:sp>
        <p:sp>
          <p:nvSpPr>
            <p:cNvPr id="7" name="矩形 6">
              <a:extLst>
                <a:ext uri="{FF2B5EF4-FFF2-40B4-BE49-F238E27FC236}">
                  <a16:creationId xmlns:a16="http://schemas.microsoft.com/office/drawing/2014/main" id="{E1991B2C-AFFA-40C7-A74B-01FB647BD8F1}"/>
                </a:ext>
              </a:extLst>
            </p:cNvPr>
            <p:cNvSpPr/>
            <p:nvPr/>
          </p:nvSpPr>
          <p:spPr>
            <a:xfrm>
              <a:off x="4615760" y="1822067"/>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的极限时，</a:t>
              </a:r>
              <a:endParaRPr lang="zh-CN" altLang="en-US" sz="2800" dirty="0"/>
            </a:p>
          </p:txBody>
        </p:sp>
        <p:graphicFrame>
          <p:nvGraphicFramePr>
            <p:cNvPr id="20" name="对象 19">
              <a:extLst>
                <a:ext uri="{FF2B5EF4-FFF2-40B4-BE49-F238E27FC236}">
                  <a16:creationId xmlns:a16="http://schemas.microsoft.com/office/drawing/2014/main" id="{6EF49429-1860-4913-B81B-32F6D6CF4A6F}"/>
                </a:ext>
              </a:extLst>
            </p:cNvPr>
            <p:cNvGraphicFramePr>
              <a:graphicFrameLocks noChangeAspect="1"/>
            </p:cNvGraphicFramePr>
            <p:nvPr>
              <p:extLst>
                <p:ext uri="{D42A27DB-BD31-4B8C-83A1-F6EECF244321}">
                  <p14:modId xmlns:p14="http://schemas.microsoft.com/office/powerpoint/2010/main" val="617738869"/>
                </p:ext>
              </p:extLst>
            </p:nvPr>
          </p:nvGraphicFramePr>
          <p:xfrm>
            <a:off x="4319445" y="2003133"/>
            <a:ext cx="292100" cy="228600"/>
          </p:xfrm>
          <a:graphic>
            <a:graphicData uri="http://schemas.openxmlformats.org/presentationml/2006/ole">
              <mc:AlternateContent xmlns:mc="http://schemas.openxmlformats.org/markup-compatibility/2006">
                <mc:Choice xmlns:v="urn:schemas-microsoft-com:vml" Requires="v">
                  <p:oleObj spid="_x0000_s217859" name="Equation" r:id="rId8" imgW="291960" imgH="228600" progId="Equation.DSMT4">
                    <p:embed/>
                  </p:oleObj>
                </mc:Choice>
                <mc:Fallback>
                  <p:oleObj name="Equation" r:id="rId8" imgW="291960" imgH="228600" progId="Equation.DSMT4">
                    <p:embed/>
                    <p:pic>
                      <p:nvPicPr>
                        <p:cNvPr id="20" name="对象 19">
                          <a:extLst>
                            <a:ext uri="{FF2B5EF4-FFF2-40B4-BE49-F238E27FC236}">
                              <a16:creationId xmlns:a16="http://schemas.microsoft.com/office/drawing/2014/main" id="{6EF49429-1860-4913-B81B-32F6D6CF4A6F}"/>
                            </a:ext>
                          </a:extLst>
                        </p:cNvPr>
                        <p:cNvPicPr/>
                        <p:nvPr/>
                      </p:nvPicPr>
                      <p:blipFill>
                        <a:blip r:embed="rId9"/>
                        <a:stretch>
                          <a:fillRect/>
                        </a:stretch>
                      </p:blipFill>
                      <p:spPr>
                        <a:xfrm>
                          <a:off x="4319445" y="2003133"/>
                          <a:ext cx="292100" cy="228600"/>
                        </a:xfrm>
                        <a:prstGeom prst="rect">
                          <a:avLst/>
                        </a:prstGeom>
                      </p:spPr>
                    </p:pic>
                  </p:oleObj>
                </mc:Fallback>
              </mc:AlternateContent>
            </a:graphicData>
          </a:graphic>
        </p:graphicFrame>
      </p:grpSp>
      <p:grpSp>
        <p:nvGrpSpPr>
          <p:cNvPr id="46" name="组合 45">
            <a:extLst>
              <a:ext uri="{FF2B5EF4-FFF2-40B4-BE49-F238E27FC236}">
                <a16:creationId xmlns:a16="http://schemas.microsoft.com/office/drawing/2014/main" id="{8B825E84-C80A-4B03-9D1F-E3E9D79C5A34}"/>
              </a:ext>
            </a:extLst>
          </p:cNvPr>
          <p:cNvGrpSpPr/>
          <p:nvPr/>
        </p:nvGrpSpPr>
        <p:grpSpPr>
          <a:xfrm>
            <a:off x="1206792" y="2714976"/>
            <a:ext cx="4471207" cy="525002"/>
            <a:chOff x="1117339" y="2913758"/>
            <a:chExt cx="4471207" cy="525002"/>
          </a:xfrm>
        </p:grpSpPr>
        <p:sp>
          <p:nvSpPr>
            <p:cNvPr id="9" name="矩形 8">
              <a:extLst>
                <a:ext uri="{FF2B5EF4-FFF2-40B4-BE49-F238E27FC236}">
                  <a16:creationId xmlns:a16="http://schemas.microsoft.com/office/drawing/2014/main" id="{21C1491E-61C9-43AA-81BF-842CEEAE5BF8}"/>
                </a:ext>
              </a:extLst>
            </p:cNvPr>
            <p:cNvSpPr/>
            <p:nvPr/>
          </p:nvSpPr>
          <p:spPr>
            <a:xfrm>
              <a:off x="1117339" y="291554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者</a:t>
              </a:r>
              <a:endParaRPr lang="zh-CN" altLang="en-US" sz="2800" dirty="0"/>
            </a:p>
          </p:txBody>
        </p:sp>
        <p:sp>
          <p:nvSpPr>
            <p:cNvPr id="10" name="矩形 9">
              <a:extLst>
                <a:ext uri="{FF2B5EF4-FFF2-40B4-BE49-F238E27FC236}">
                  <a16:creationId xmlns:a16="http://schemas.microsoft.com/office/drawing/2014/main" id="{33F59662-C7E8-4B88-9888-183E75077F74}"/>
                </a:ext>
              </a:extLst>
            </p:cNvPr>
            <p:cNvSpPr/>
            <p:nvPr/>
          </p:nvSpPr>
          <p:spPr>
            <a:xfrm>
              <a:off x="1779435" y="2915540"/>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除以</a:t>
              </a:r>
              <a:endParaRPr lang="zh-CN" altLang="en-US" sz="2800" dirty="0"/>
            </a:p>
          </p:txBody>
        </p:sp>
        <p:sp>
          <p:nvSpPr>
            <p:cNvPr id="11" name="矩形 10">
              <a:extLst>
                <a:ext uri="{FF2B5EF4-FFF2-40B4-BE49-F238E27FC236}">
                  <a16:creationId xmlns:a16="http://schemas.microsoft.com/office/drawing/2014/main" id="{577F0AA4-980C-4C15-9E7B-2C8295DB071E}"/>
                </a:ext>
              </a:extLst>
            </p:cNvPr>
            <p:cNvSpPr/>
            <p:nvPr/>
          </p:nvSpPr>
          <p:spPr>
            <a:xfrm>
              <a:off x="2800603" y="2913758"/>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都是没有意义的</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9" name="对象 28">
              <a:extLst>
                <a:ext uri="{FF2B5EF4-FFF2-40B4-BE49-F238E27FC236}">
                  <a16:creationId xmlns:a16="http://schemas.microsoft.com/office/drawing/2014/main" id="{CE54F947-B7BA-4F26-9A0A-3045B9E0A914}"/>
                </a:ext>
              </a:extLst>
            </p:cNvPr>
            <p:cNvGraphicFramePr>
              <a:graphicFrameLocks noChangeAspect="1"/>
            </p:cNvGraphicFramePr>
            <p:nvPr/>
          </p:nvGraphicFramePr>
          <p:xfrm>
            <a:off x="1583319" y="3097640"/>
            <a:ext cx="292100" cy="228600"/>
          </p:xfrm>
          <a:graphic>
            <a:graphicData uri="http://schemas.openxmlformats.org/presentationml/2006/ole">
              <mc:AlternateContent xmlns:mc="http://schemas.openxmlformats.org/markup-compatibility/2006">
                <mc:Choice xmlns:v="urn:schemas-microsoft-com:vml" Requires="v">
                  <p:oleObj spid="_x0000_s217860" name="Equation" r:id="rId10" imgW="291960" imgH="228600" progId="Equation.DSMT4">
                    <p:embed/>
                  </p:oleObj>
                </mc:Choice>
                <mc:Fallback>
                  <p:oleObj name="Equation" r:id="rId10" imgW="291960" imgH="228600" progId="Equation.DSMT4">
                    <p:embed/>
                    <p:pic>
                      <p:nvPicPr>
                        <p:cNvPr id="29" name="对象 28">
                          <a:extLst>
                            <a:ext uri="{FF2B5EF4-FFF2-40B4-BE49-F238E27FC236}">
                              <a16:creationId xmlns:a16="http://schemas.microsoft.com/office/drawing/2014/main" id="{CE54F947-B7BA-4F26-9A0A-3045B9E0A914}"/>
                            </a:ext>
                          </a:extLst>
                        </p:cNvPr>
                        <p:cNvPicPr/>
                        <p:nvPr/>
                      </p:nvPicPr>
                      <p:blipFill>
                        <a:blip r:embed="rId9"/>
                        <a:stretch>
                          <a:fillRect/>
                        </a:stretch>
                      </p:blipFill>
                      <p:spPr>
                        <a:xfrm>
                          <a:off x="1583319" y="3097640"/>
                          <a:ext cx="292100" cy="2286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A7F06D2C-26BA-443E-AC26-62AA17C5316E}"/>
                </a:ext>
              </a:extLst>
            </p:cNvPr>
            <p:cNvGraphicFramePr>
              <a:graphicFrameLocks noChangeAspect="1"/>
            </p:cNvGraphicFramePr>
            <p:nvPr/>
          </p:nvGraphicFramePr>
          <p:xfrm>
            <a:off x="2608543" y="3097647"/>
            <a:ext cx="292100" cy="228600"/>
          </p:xfrm>
          <a:graphic>
            <a:graphicData uri="http://schemas.openxmlformats.org/presentationml/2006/ole">
              <mc:AlternateContent xmlns:mc="http://schemas.openxmlformats.org/markup-compatibility/2006">
                <mc:Choice xmlns:v="urn:schemas-microsoft-com:vml" Requires="v">
                  <p:oleObj spid="_x0000_s217861" name="Equation" r:id="rId11" imgW="291960" imgH="228600" progId="Equation.DSMT4">
                    <p:embed/>
                  </p:oleObj>
                </mc:Choice>
                <mc:Fallback>
                  <p:oleObj name="Equation" r:id="rId11" imgW="291960" imgH="228600" progId="Equation.DSMT4">
                    <p:embed/>
                    <p:pic>
                      <p:nvPicPr>
                        <p:cNvPr id="30" name="对象 29">
                          <a:extLst>
                            <a:ext uri="{FF2B5EF4-FFF2-40B4-BE49-F238E27FC236}">
                              <a16:creationId xmlns:a16="http://schemas.microsoft.com/office/drawing/2014/main" id="{A7F06D2C-26BA-443E-AC26-62AA17C5316E}"/>
                            </a:ext>
                          </a:extLst>
                        </p:cNvPr>
                        <p:cNvPicPr/>
                        <p:nvPr/>
                      </p:nvPicPr>
                      <p:blipFill>
                        <a:blip r:embed="rId9"/>
                        <a:stretch>
                          <a:fillRect/>
                        </a:stretch>
                      </p:blipFill>
                      <p:spPr>
                        <a:xfrm>
                          <a:off x="2608543" y="3097647"/>
                          <a:ext cx="292100" cy="228600"/>
                        </a:xfrm>
                        <a:prstGeom prst="rect">
                          <a:avLst/>
                        </a:prstGeom>
                      </p:spPr>
                    </p:pic>
                  </p:oleObj>
                </mc:Fallback>
              </mc:AlternateContent>
            </a:graphicData>
          </a:graphic>
        </p:graphicFrame>
      </p:grpSp>
      <p:grpSp>
        <p:nvGrpSpPr>
          <p:cNvPr id="47" name="组合 46">
            <a:extLst>
              <a:ext uri="{FF2B5EF4-FFF2-40B4-BE49-F238E27FC236}">
                <a16:creationId xmlns:a16="http://schemas.microsoft.com/office/drawing/2014/main" id="{B61948CA-3AB0-4646-877C-4E52D06D6677}"/>
              </a:ext>
            </a:extLst>
          </p:cNvPr>
          <p:cNvGrpSpPr/>
          <p:nvPr/>
        </p:nvGrpSpPr>
        <p:grpSpPr>
          <a:xfrm>
            <a:off x="1204000" y="3215810"/>
            <a:ext cx="4612527" cy="744182"/>
            <a:chOff x="1114547" y="3489240"/>
            <a:chExt cx="4612527" cy="744182"/>
          </a:xfrm>
        </p:grpSpPr>
        <p:sp>
          <p:nvSpPr>
            <p:cNvPr id="13" name="矩形 12">
              <a:extLst>
                <a:ext uri="{FF2B5EF4-FFF2-40B4-BE49-F238E27FC236}">
                  <a16:creationId xmlns:a16="http://schemas.microsoft.com/office/drawing/2014/main" id="{A9975BBF-6AC9-469B-B764-E54086218302}"/>
                </a:ext>
              </a:extLst>
            </p:cNvPr>
            <p:cNvSpPr/>
            <p:nvPr/>
          </p:nvSpPr>
          <p:spPr>
            <a:xfrm>
              <a:off x="1114547" y="361442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极限称为</a:t>
              </a:r>
              <a:endParaRPr lang="zh-CN" altLang="en-US" sz="2800" dirty="0"/>
            </a:p>
          </p:txBody>
        </p:sp>
        <p:sp>
          <p:nvSpPr>
            <p:cNvPr id="14" name="矩形 13">
              <a:extLst>
                <a:ext uri="{FF2B5EF4-FFF2-40B4-BE49-F238E27FC236}">
                  <a16:creationId xmlns:a16="http://schemas.microsoft.com/office/drawing/2014/main" id="{CF4303AB-6196-4CF2-9496-C5D6AA59E108}"/>
                </a:ext>
              </a:extLst>
            </p:cNvPr>
            <p:cNvSpPr/>
            <p:nvPr/>
          </p:nvSpPr>
          <p:spPr>
            <a:xfrm>
              <a:off x="2909440" y="3614420"/>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型和</a:t>
              </a:r>
              <a:endParaRPr lang="zh-CN" altLang="en-US" sz="2800" dirty="0"/>
            </a:p>
          </p:txBody>
        </p:sp>
        <p:sp>
          <p:nvSpPr>
            <p:cNvPr id="15" name="矩形 14">
              <a:extLst>
                <a:ext uri="{FF2B5EF4-FFF2-40B4-BE49-F238E27FC236}">
                  <a16:creationId xmlns:a16="http://schemas.microsoft.com/office/drawing/2014/main" id="{B9BEB1FB-A5A4-481A-BF5F-5DC7ED86B75B}"/>
                </a:ext>
              </a:extLst>
            </p:cNvPr>
            <p:cNvSpPr/>
            <p:nvPr/>
          </p:nvSpPr>
          <p:spPr>
            <a:xfrm>
              <a:off x="4011540" y="3615208"/>
              <a:ext cx="171553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型</a:t>
              </a:r>
              <a:r>
                <a:rPr lang="zh-CN" altLang="zh-CN" sz="2800" b="1" kern="100" dirty="0">
                  <a:solidFill>
                    <a:srgbClr val="0070C0"/>
                  </a:solidFill>
                  <a:ea typeface="宋体" panose="02010600030101010101" pitchFamily="2" charset="-122"/>
                  <a:cs typeface="Times New Roman" panose="02020603050405020304" pitchFamily="18" charset="0"/>
                </a:rPr>
                <a:t>不定式</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1" name="对象 30">
              <a:extLst>
                <a:ext uri="{FF2B5EF4-FFF2-40B4-BE49-F238E27FC236}">
                  <a16:creationId xmlns:a16="http://schemas.microsoft.com/office/drawing/2014/main" id="{F26600B2-6435-4B99-B9CD-C99A2A9B5CCB}"/>
                </a:ext>
              </a:extLst>
            </p:cNvPr>
            <p:cNvGraphicFramePr>
              <a:graphicFrameLocks noChangeAspect="1"/>
            </p:cNvGraphicFramePr>
            <p:nvPr/>
          </p:nvGraphicFramePr>
          <p:xfrm>
            <a:off x="2709715" y="3496822"/>
            <a:ext cx="228600" cy="736600"/>
          </p:xfrm>
          <a:graphic>
            <a:graphicData uri="http://schemas.openxmlformats.org/presentationml/2006/ole">
              <mc:AlternateContent xmlns:mc="http://schemas.openxmlformats.org/markup-compatibility/2006">
                <mc:Choice xmlns:v="urn:schemas-microsoft-com:vml" Requires="v">
                  <p:oleObj spid="_x0000_s217862" name="Equation" r:id="rId12" imgW="228600" imgH="736560" progId="Equation.DSMT4">
                    <p:embed/>
                  </p:oleObj>
                </mc:Choice>
                <mc:Fallback>
                  <p:oleObj name="Equation" r:id="rId12" imgW="228600" imgH="736560" progId="Equation.DSMT4">
                    <p:embed/>
                    <p:pic>
                      <p:nvPicPr>
                        <p:cNvPr id="31" name="对象 30">
                          <a:extLst>
                            <a:ext uri="{FF2B5EF4-FFF2-40B4-BE49-F238E27FC236}">
                              <a16:creationId xmlns:a16="http://schemas.microsoft.com/office/drawing/2014/main" id="{F26600B2-6435-4B99-B9CD-C99A2A9B5CCB}"/>
                            </a:ext>
                          </a:extLst>
                        </p:cNvPr>
                        <p:cNvPicPr/>
                        <p:nvPr/>
                      </p:nvPicPr>
                      <p:blipFill>
                        <a:blip r:embed="rId13"/>
                        <a:stretch>
                          <a:fillRect/>
                        </a:stretch>
                      </p:blipFill>
                      <p:spPr>
                        <a:xfrm>
                          <a:off x="2709715" y="3496822"/>
                          <a:ext cx="228600" cy="736600"/>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9FFAB339-51A9-444B-A3CC-FBEB57072EF4}"/>
                </a:ext>
              </a:extLst>
            </p:cNvPr>
            <p:cNvGraphicFramePr>
              <a:graphicFrameLocks noChangeAspect="1"/>
            </p:cNvGraphicFramePr>
            <p:nvPr/>
          </p:nvGraphicFramePr>
          <p:xfrm>
            <a:off x="3745191" y="3489240"/>
            <a:ext cx="304800" cy="723900"/>
          </p:xfrm>
          <a:graphic>
            <a:graphicData uri="http://schemas.openxmlformats.org/presentationml/2006/ole">
              <mc:AlternateContent xmlns:mc="http://schemas.openxmlformats.org/markup-compatibility/2006">
                <mc:Choice xmlns:v="urn:schemas-microsoft-com:vml" Requires="v">
                  <p:oleObj spid="_x0000_s217863" name="Equation" r:id="rId14" imgW="304560" imgH="723600" progId="Equation.DSMT4">
                    <p:embed/>
                  </p:oleObj>
                </mc:Choice>
                <mc:Fallback>
                  <p:oleObj name="Equation" r:id="rId14" imgW="304560" imgH="723600" progId="Equation.DSMT4">
                    <p:embed/>
                    <p:pic>
                      <p:nvPicPr>
                        <p:cNvPr id="32" name="对象 31">
                          <a:extLst>
                            <a:ext uri="{FF2B5EF4-FFF2-40B4-BE49-F238E27FC236}">
                              <a16:creationId xmlns:a16="http://schemas.microsoft.com/office/drawing/2014/main" id="{9FFAB339-51A9-444B-A3CC-FBEB57072EF4}"/>
                            </a:ext>
                          </a:extLst>
                        </p:cNvPr>
                        <p:cNvPicPr/>
                        <p:nvPr/>
                      </p:nvPicPr>
                      <p:blipFill>
                        <a:blip r:embed="rId15"/>
                        <a:stretch>
                          <a:fillRect/>
                        </a:stretch>
                      </p:blipFill>
                      <p:spPr>
                        <a:xfrm>
                          <a:off x="3745191" y="3489240"/>
                          <a:ext cx="304800" cy="723900"/>
                        </a:xfrm>
                        <a:prstGeom prst="rect">
                          <a:avLst/>
                        </a:prstGeom>
                      </p:spPr>
                    </p:pic>
                  </p:oleObj>
                </mc:Fallback>
              </mc:AlternateContent>
            </a:graphicData>
          </a:graphic>
        </p:graphicFrame>
      </p:grpSp>
      <p:grpSp>
        <p:nvGrpSpPr>
          <p:cNvPr id="50" name="组合 49">
            <a:extLst>
              <a:ext uri="{FF2B5EF4-FFF2-40B4-BE49-F238E27FC236}">
                <a16:creationId xmlns:a16="http://schemas.microsoft.com/office/drawing/2014/main" id="{19EF05F1-5D43-455A-B866-AD8A39C28739}"/>
              </a:ext>
            </a:extLst>
          </p:cNvPr>
          <p:cNvGrpSpPr/>
          <p:nvPr/>
        </p:nvGrpSpPr>
        <p:grpSpPr>
          <a:xfrm>
            <a:off x="1306055" y="3970938"/>
            <a:ext cx="5275707" cy="775453"/>
            <a:chOff x="1216602" y="4272359"/>
            <a:chExt cx="5275707" cy="775453"/>
          </a:xfrm>
        </p:grpSpPr>
        <p:sp>
          <p:nvSpPr>
            <p:cNvPr id="17" name="矩形 16">
              <a:extLst>
                <a:ext uri="{FF2B5EF4-FFF2-40B4-BE49-F238E27FC236}">
                  <a16:creationId xmlns:a16="http://schemas.microsoft.com/office/drawing/2014/main" id="{D28F0877-2C52-4C2C-B274-072D7FDC3C42}"/>
                </a:ext>
              </a:extLst>
            </p:cNvPr>
            <p:cNvSpPr/>
            <p:nvPr/>
          </p:nvSpPr>
          <p:spPr>
            <a:xfrm>
              <a:off x="2383070" y="4406981"/>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就是一个</a:t>
              </a:r>
              <a:endParaRPr lang="zh-CN" altLang="en-US" sz="2800" dirty="0"/>
            </a:p>
          </p:txBody>
        </p:sp>
        <p:sp>
          <p:nvSpPr>
            <p:cNvPr id="21" name="矩形 20">
              <a:extLst>
                <a:ext uri="{FF2B5EF4-FFF2-40B4-BE49-F238E27FC236}">
                  <a16:creationId xmlns:a16="http://schemas.microsoft.com/office/drawing/2014/main" id="{026DECB9-BA38-4E88-9155-9CA768583DEF}"/>
                </a:ext>
              </a:extLst>
            </p:cNvPr>
            <p:cNvSpPr/>
            <p:nvPr/>
          </p:nvSpPr>
          <p:spPr>
            <a:xfrm>
              <a:off x="4153207" y="4406981"/>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型的不定式，</a:t>
              </a:r>
              <a:endParaRPr lang="zh-CN" altLang="en-US" sz="2800" dirty="0"/>
            </a:p>
          </p:txBody>
        </p:sp>
        <p:graphicFrame>
          <p:nvGraphicFramePr>
            <p:cNvPr id="33" name="对象 32">
              <a:extLst>
                <a:ext uri="{FF2B5EF4-FFF2-40B4-BE49-F238E27FC236}">
                  <a16:creationId xmlns:a16="http://schemas.microsoft.com/office/drawing/2014/main" id="{47552BF9-3D01-434C-91F3-95C12D94AE8B}"/>
                </a:ext>
              </a:extLst>
            </p:cNvPr>
            <p:cNvGraphicFramePr>
              <a:graphicFrameLocks noChangeAspect="1"/>
            </p:cNvGraphicFramePr>
            <p:nvPr/>
          </p:nvGraphicFramePr>
          <p:xfrm>
            <a:off x="1216602" y="4272359"/>
            <a:ext cx="1079500" cy="736600"/>
          </p:xfrm>
          <a:graphic>
            <a:graphicData uri="http://schemas.openxmlformats.org/presentationml/2006/ole">
              <mc:AlternateContent xmlns:mc="http://schemas.openxmlformats.org/markup-compatibility/2006">
                <mc:Choice xmlns:v="urn:schemas-microsoft-com:vml" Requires="v">
                  <p:oleObj spid="_x0000_s217864" name="Equation" r:id="rId16" imgW="1079280" imgH="736560" progId="Equation.DSMT4">
                    <p:embed/>
                  </p:oleObj>
                </mc:Choice>
                <mc:Fallback>
                  <p:oleObj name="Equation" r:id="rId16" imgW="1079280" imgH="736560" progId="Equation.DSMT4">
                    <p:embed/>
                    <p:pic>
                      <p:nvPicPr>
                        <p:cNvPr id="33" name="对象 32">
                          <a:extLst>
                            <a:ext uri="{FF2B5EF4-FFF2-40B4-BE49-F238E27FC236}">
                              <a16:creationId xmlns:a16="http://schemas.microsoft.com/office/drawing/2014/main" id="{47552BF9-3D01-434C-91F3-95C12D94AE8B}"/>
                            </a:ext>
                          </a:extLst>
                        </p:cNvPr>
                        <p:cNvPicPr/>
                        <p:nvPr/>
                      </p:nvPicPr>
                      <p:blipFill>
                        <a:blip r:embed="rId17"/>
                        <a:stretch>
                          <a:fillRect/>
                        </a:stretch>
                      </p:blipFill>
                      <p:spPr>
                        <a:xfrm>
                          <a:off x="1216602" y="4272359"/>
                          <a:ext cx="1079500" cy="736600"/>
                        </a:xfrm>
                        <a:prstGeom prst="rect">
                          <a:avLst/>
                        </a:prstGeom>
                      </p:spPr>
                    </p:pic>
                  </p:oleObj>
                </mc:Fallback>
              </mc:AlternateContent>
            </a:graphicData>
          </a:graphic>
        </p:graphicFrame>
        <p:graphicFrame>
          <p:nvGraphicFramePr>
            <p:cNvPr id="34" name="对象 33">
              <a:extLst>
                <a:ext uri="{FF2B5EF4-FFF2-40B4-BE49-F238E27FC236}">
                  <a16:creationId xmlns:a16="http://schemas.microsoft.com/office/drawing/2014/main" id="{225C493D-6E85-4AC8-9729-C63D7B4EC901}"/>
                </a:ext>
              </a:extLst>
            </p:cNvPr>
            <p:cNvGraphicFramePr>
              <a:graphicFrameLocks noChangeAspect="1"/>
            </p:cNvGraphicFramePr>
            <p:nvPr/>
          </p:nvGraphicFramePr>
          <p:xfrm>
            <a:off x="3934564" y="4311212"/>
            <a:ext cx="228600" cy="736600"/>
          </p:xfrm>
          <a:graphic>
            <a:graphicData uri="http://schemas.openxmlformats.org/presentationml/2006/ole">
              <mc:AlternateContent xmlns:mc="http://schemas.openxmlformats.org/markup-compatibility/2006">
                <mc:Choice xmlns:v="urn:schemas-microsoft-com:vml" Requires="v">
                  <p:oleObj spid="_x0000_s217865" name="Equation" r:id="rId18" imgW="228600" imgH="736560" progId="Equation.DSMT4">
                    <p:embed/>
                  </p:oleObj>
                </mc:Choice>
                <mc:Fallback>
                  <p:oleObj name="Equation" r:id="rId18" imgW="228600" imgH="736560" progId="Equation.DSMT4">
                    <p:embed/>
                    <p:pic>
                      <p:nvPicPr>
                        <p:cNvPr id="34" name="对象 33">
                          <a:extLst>
                            <a:ext uri="{FF2B5EF4-FFF2-40B4-BE49-F238E27FC236}">
                              <a16:creationId xmlns:a16="http://schemas.microsoft.com/office/drawing/2014/main" id="{225C493D-6E85-4AC8-9729-C63D7B4EC901}"/>
                            </a:ext>
                          </a:extLst>
                        </p:cNvPr>
                        <p:cNvPicPr/>
                        <p:nvPr/>
                      </p:nvPicPr>
                      <p:blipFill>
                        <a:blip r:embed="rId13"/>
                        <a:stretch>
                          <a:fillRect/>
                        </a:stretch>
                      </p:blipFill>
                      <p:spPr>
                        <a:xfrm>
                          <a:off x="3934564" y="4311212"/>
                          <a:ext cx="228600" cy="736600"/>
                        </a:xfrm>
                        <a:prstGeom prst="rect">
                          <a:avLst/>
                        </a:prstGeom>
                      </p:spPr>
                    </p:pic>
                  </p:oleObj>
                </mc:Fallback>
              </mc:AlternateContent>
            </a:graphicData>
          </a:graphic>
        </p:graphicFrame>
      </p:grpSp>
      <p:grpSp>
        <p:nvGrpSpPr>
          <p:cNvPr id="51" name="组合 50">
            <a:extLst>
              <a:ext uri="{FF2B5EF4-FFF2-40B4-BE49-F238E27FC236}">
                <a16:creationId xmlns:a16="http://schemas.microsoft.com/office/drawing/2014/main" id="{0B5E3C14-1039-4EA3-B204-5AC30E82AF9A}"/>
              </a:ext>
            </a:extLst>
          </p:cNvPr>
          <p:cNvGrpSpPr/>
          <p:nvPr/>
        </p:nvGrpSpPr>
        <p:grpSpPr>
          <a:xfrm>
            <a:off x="1204000" y="4745793"/>
            <a:ext cx="4058423" cy="736600"/>
            <a:chOff x="1114547" y="5159180"/>
            <a:chExt cx="4058423" cy="736600"/>
          </a:xfrm>
        </p:grpSpPr>
        <p:sp>
          <p:nvSpPr>
            <p:cNvPr id="22" name="矩形 21">
              <a:extLst>
                <a:ext uri="{FF2B5EF4-FFF2-40B4-BE49-F238E27FC236}">
                  <a16:creationId xmlns:a16="http://schemas.microsoft.com/office/drawing/2014/main" id="{AB70E25A-B523-46EA-B0F5-1E7C567BFE40}"/>
                </a:ext>
              </a:extLst>
            </p:cNvPr>
            <p:cNvSpPr/>
            <p:nvPr/>
          </p:nvSpPr>
          <p:spPr>
            <a:xfrm>
              <a:off x="1114547" y="5251183"/>
              <a:ext cx="293544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些极限尽管都是</a:t>
              </a:r>
              <a:endParaRPr lang="zh-CN" altLang="en-US" sz="2800" dirty="0"/>
            </a:p>
          </p:txBody>
        </p:sp>
        <p:sp>
          <p:nvSpPr>
            <p:cNvPr id="23" name="矩形 22">
              <a:extLst>
                <a:ext uri="{FF2B5EF4-FFF2-40B4-BE49-F238E27FC236}">
                  <a16:creationId xmlns:a16="http://schemas.microsoft.com/office/drawing/2014/main" id="{43727FA6-730F-4846-BB40-8C53118A7984}"/>
                </a:ext>
              </a:extLst>
            </p:cNvPr>
            <p:cNvSpPr/>
            <p:nvPr/>
          </p:nvSpPr>
          <p:spPr>
            <a:xfrm>
              <a:off x="3911086" y="5251183"/>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型的，</a:t>
              </a:r>
              <a:endParaRPr lang="zh-CN" altLang="en-US" sz="2800" dirty="0"/>
            </a:p>
          </p:txBody>
        </p:sp>
        <p:graphicFrame>
          <p:nvGraphicFramePr>
            <p:cNvPr id="35" name="对象 34">
              <a:extLst>
                <a:ext uri="{FF2B5EF4-FFF2-40B4-BE49-F238E27FC236}">
                  <a16:creationId xmlns:a16="http://schemas.microsoft.com/office/drawing/2014/main" id="{D16D97E0-B720-4A4D-8BF0-BB1BD6CE812F}"/>
                </a:ext>
              </a:extLst>
            </p:cNvPr>
            <p:cNvGraphicFramePr>
              <a:graphicFrameLocks noChangeAspect="1"/>
            </p:cNvGraphicFramePr>
            <p:nvPr>
              <p:extLst>
                <p:ext uri="{D42A27DB-BD31-4B8C-83A1-F6EECF244321}">
                  <p14:modId xmlns:p14="http://schemas.microsoft.com/office/powerpoint/2010/main" val="3531435049"/>
                </p:ext>
              </p:extLst>
            </p:nvPr>
          </p:nvGraphicFramePr>
          <p:xfrm>
            <a:off x="3727395" y="5159180"/>
            <a:ext cx="228600" cy="736600"/>
          </p:xfrm>
          <a:graphic>
            <a:graphicData uri="http://schemas.openxmlformats.org/presentationml/2006/ole">
              <mc:AlternateContent xmlns:mc="http://schemas.openxmlformats.org/markup-compatibility/2006">
                <mc:Choice xmlns:v="urn:schemas-microsoft-com:vml" Requires="v">
                  <p:oleObj spid="_x0000_s217866" name="Equation" r:id="rId19" imgW="228600" imgH="736560" progId="Equation.DSMT4">
                    <p:embed/>
                  </p:oleObj>
                </mc:Choice>
                <mc:Fallback>
                  <p:oleObj name="Equation" r:id="rId19" imgW="228600" imgH="736560" progId="Equation.DSMT4">
                    <p:embed/>
                    <p:pic>
                      <p:nvPicPr>
                        <p:cNvPr id="35" name="对象 34">
                          <a:extLst>
                            <a:ext uri="{FF2B5EF4-FFF2-40B4-BE49-F238E27FC236}">
                              <a16:creationId xmlns:a16="http://schemas.microsoft.com/office/drawing/2014/main" id="{D16D97E0-B720-4A4D-8BF0-BB1BD6CE812F}"/>
                            </a:ext>
                          </a:extLst>
                        </p:cNvPr>
                        <p:cNvPicPr/>
                        <p:nvPr/>
                      </p:nvPicPr>
                      <p:blipFill>
                        <a:blip r:embed="rId13"/>
                        <a:stretch>
                          <a:fillRect/>
                        </a:stretch>
                      </p:blipFill>
                      <p:spPr>
                        <a:xfrm>
                          <a:off x="3727395" y="5159180"/>
                          <a:ext cx="228600" cy="736600"/>
                        </a:xfrm>
                        <a:prstGeom prst="rect">
                          <a:avLst/>
                        </a:prstGeom>
                      </p:spPr>
                    </p:pic>
                  </p:oleObj>
                </mc:Fallback>
              </mc:AlternateContent>
            </a:graphicData>
          </a:graphic>
        </p:graphicFrame>
      </p:grpSp>
      <p:graphicFrame>
        <p:nvGraphicFramePr>
          <p:cNvPr id="36" name="对象 35">
            <a:extLst>
              <a:ext uri="{FF2B5EF4-FFF2-40B4-BE49-F238E27FC236}">
                <a16:creationId xmlns:a16="http://schemas.microsoft.com/office/drawing/2014/main" id="{9E9B5699-5084-417B-BF26-14BC3C1D7CFB}"/>
              </a:ext>
            </a:extLst>
          </p:cNvPr>
          <p:cNvGraphicFramePr>
            <a:graphicFrameLocks noChangeAspect="1"/>
          </p:cNvGraphicFramePr>
          <p:nvPr>
            <p:extLst>
              <p:ext uri="{D42A27DB-BD31-4B8C-83A1-F6EECF244321}">
                <p14:modId xmlns:p14="http://schemas.microsoft.com/office/powerpoint/2010/main" val="3215151373"/>
              </p:ext>
            </p:extLst>
          </p:nvPr>
        </p:nvGraphicFramePr>
        <p:xfrm>
          <a:off x="1294646" y="5455141"/>
          <a:ext cx="1549400" cy="736600"/>
        </p:xfrm>
        <a:graphic>
          <a:graphicData uri="http://schemas.openxmlformats.org/presentationml/2006/ole">
            <mc:AlternateContent xmlns:mc="http://schemas.openxmlformats.org/markup-compatibility/2006">
              <mc:Choice xmlns:v="urn:schemas-microsoft-com:vml" Requires="v">
                <p:oleObj spid="_x0000_s217867" name="Equation" r:id="rId20" imgW="1549080" imgH="736560" progId="Equation.DSMT4">
                  <p:embed/>
                </p:oleObj>
              </mc:Choice>
              <mc:Fallback>
                <p:oleObj name="Equation" r:id="rId20" imgW="1549080" imgH="736560" progId="Equation.DSMT4">
                  <p:embed/>
                  <p:pic>
                    <p:nvPicPr>
                      <p:cNvPr id="36" name="对象 35">
                        <a:extLst>
                          <a:ext uri="{FF2B5EF4-FFF2-40B4-BE49-F238E27FC236}">
                            <a16:creationId xmlns:a16="http://schemas.microsoft.com/office/drawing/2014/main" id="{9E9B5699-5084-417B-BF26-14BC3C1D7CFB}"/>
                          </a:ext>
                        </a:extLst>
                      </p:cNvPr>
                      <p:cNvPicPr/>
                      <p:nvPr/>
                    </p:nvPicPr>
                    <p:blipFill>
                      <a:blip r:embed="rId21"/>
                      <a:stretch>
                        <a:fillRect/>
                      </a:stretch>
                    </p:blipFill>
                    <p:spPr>
                      <a:xfrm>
                        <a:off x="1294646" y="5455141"/>
                        <a:ext cx="1549400" cy="736600"/>
                      </a:xfrm>
                      <a:prstGeom prst="rect">
                        <a:avLst/>
                      </a:prstGeom>
                    </p:spPr>
                  </p:pic>
                </p:oleObj>
              </mc:Fallback>
            </mc:AlternateContent>
          </a:graphicData>
        </a:graphic>
      </p:graphicFrame>
      <p:grpSp>
        <p:nvGrpSpPr>
          <p:cNvPr id="52" name="组合 51">
            <a:extLst>
              <a:ext uri="{FF2B5EF4-FFF2-40B4-BE49-F238E27FC236}">
                <a16:creationId xmlns:a16="http://schemas.microsoft.com/office/drawing/2014/main" id="{5BD197F1-1C87-4587-A0F5-123F42B37E1F}"/>
              </a:ext>
            </a:extLst>
          </p:cNvPr>
          <p:cNvGrpSpPr/>
          <p:nvPr/>
        </p:nvGrpSpPr>
        <p:grpSpPr>
          <a:xfrm>
            <a:off x="2894607" y="5455141"/>
            <a:ext cx="4791902" cy="738843"/>
            <a:chOff x="2805154" y="5877857"/>
            <a:chExt cx="4791902" cy="738843"/>
          </a:xfrm>
        </p:grpSpPr>
        <p:sp>
          <p:nvSpPr>
            <p:cNvPr id="26" name="矩形 25">
              <a:extLst>
                <a:ext uri="{FF2B5EF4-FFF2-40B4-BE49-F238E27FC236}">
                  <a16:creationId xmlns:a16="http://schemas.microsoft.com/office/drawing/2014/main" id="{D9A35FAC-143D-4BB1-ADA3-9E8CB6732135}"/>
                </a:ext>
              </a:extLst>
            </p:cNvPr>
            <p:cNvSpPr/>
            <p:nvPr/>
          </p:nvSpPr>
          <p:spPr>
            <a:xfrm>
              <a:off x="2805154" y="5984547"/>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而同样是</a:t>
              </a:r>
              <a:endParaRPr lang="zh-CN" altLang="en-US" sz="2800" dirty="0"/>
            </a:p>
          </p:txBody>
        </p:sp>
        <p:sp>
          <p:nvSpPr>
            <p:cNvPr id="27" name="矩形 26">
              <a:extLst>
                <a:ext uri="{FF2B5EF4-FFF2-40B4-BE49-F238E27FC236}">
                  <a16:creationId xmlns:a16="http://schemas.microsoft.com/office/drawing/2014/main" id="{7542A1EC-4596-44FD-9BFF-6E50906A6314}"/>
                </a:ext>
              </a:extLst>
            </p:cNvPr>
            <p:cNvSpPr/>
            <p:nvPr/>
          </p:nvSpPr>
          <p:spPr>
            <a:xfrm>
              <a:off x="4562043" y="5999439"/>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型极限</a:t>
              </a:r>
              <a:endParaRPr lang="zh-CN" altLang="en-US" sz="2800" dirty="0"/>
            </a:p>
          </p:txBody>
        </p:sp>
        <p:graphicFrame>
          <p:nvGraphicFramePr>
            <p:cNvPr id="37" name="对象 36">
              <a:extLst>
                <a:ext uri="{FF2B5EF4-FFF2-40B4-BE49-F238E27FC236}">
                  <a16:creationId xmlns:a16="http://schemas.microsoft.com/office/drawing/2014/main" id="{02382799-E277-4E72-9507-DD05311FC49B}"/>
                </a:ext>
              </a:extLst>
            </p:cNvPr>
            <p:cNvGraphicFramePr>
              <a:graphicFrameLocks noChangeAspect="1"/>
            </p:cNvGraphicFramePr>
            <p:nvPr/>
          </p:nvGraphicFramePr>
          <p:xfrm>
            <a:off x="4362372" y="5877857"/>
            <a:ext cx="228600" cy="736600"/>
          </p:xfrm>
          <a:graphic>
            <a:graphicData uri="http://schemas.openxmlformats.org/presentationml/2006/ole">
              <mc:AlternateContent xmlns:mc="http://schemas.openxmlformats.org/markup-compatibility/2006">
                <mc:Choice xmlns:v="urn:schemas-microsoft-com:vml" Requires="v">
                  <p:oleObj spid="_x0000_s217868" name="Equation" r:id="rId22" imgW="228600" imgH="736560" progId="Equation.DSMT4">
                    <p:embed/>
                  </p:oleObj>
                </mc:Choice>
                <mc:Fallback>
                  <p:oleObj name="Equation" r:id="rId22" imgW="228600" imgH="736560" progId="Equation.DSMT4">
                    <p:embed/>
                    <p:pic>
                      <p:nvPicPr>
                        <p:cNvPr id="37" name="对象 36">
                          <a:extLst>
                            <a:ext uri="{FF2B5EF4-FFF2-40B4-BE49-F238E27FC236}">
                              <a16:creationId xmlns:a16="http://schemas.microsoft.com/office/drawing/2014/main" id="{02382799-E277-4E72-9507-DD05311FC49B}"/>
                            </a:ext>
                          </a:extLst>
                        </p:cNvPr>
                        <p:cNvPicPr/>
                        <p:nvPr/>
                      </p:nvPicPr>
                      <p:blipFill>
                        <a:blip r:embed="rId13"/>
                        <a:stretch>
                          <a:fillRect/>
                        </a:stretch>
                      </p:blipFill>
                      <p:spPr>
                        <a:xfrm>
                          <a:off x="4362372" y="5877857"/>
                          <a:ext cx="228600" cy="736600"/>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id="{80472914-4413-484A-B981-7241B707FDD4}"/>
                </a:ext>
              </a:extLst>
            </p:cNvPr>
            <p:cNvGraphicFramePr>
              <a:graphicFrameLocks noChangeAspect="1"/>
            </p:cNvGraphicFramePr>
            <p:nvPr/>
          </p:nvGraphicFramePr>
          <p:xfrm>
            <a:off x="5819056" y="5880100"/>
            <a:ext cx="1778000" cy="736600"/>
          </p:xfrm>
          <a:graphic>
            <a:graphicData uri="http://schemas.openxmlformats.org/presentationml/2006/ole">
              <mc:AlternateContent xmlns:mc="http://schemas.openxmlformats.org/markup-compatibility/2006">
                <mc:Choice xmlns:v="urn:schemas-microsoft-com:vml" Requires="v">
                  <p:oleObj spid="_x0000_s217869" name="Equation" r:id="rId23" imgW="1777680" imgH="736560" progId="Equation.DSMT4">
                    <p:embed/>
                  </p:oleObj>
                </mc:Choice>
                <mc:Fallback>
                  <p:oleObj name="Equation" r:id="rId23" imgW="1777680" imgH="736560" progId="Equation.DSMT4">
                    <p:embed/>
                    <p:pic>
                      <p:nvPicPr>
                        <p:cNvPr id="38" name="对象 37">
                          <a:extLst>
                            <a:ext uri="{FF2B5EF4-FFF2-40B4-BE49-F238E27FC236}">
                              <a16:creationId xmlns:a16="http://schemas.microsoft.com/office/drawing/2014/main" id="{80472914-4413-484A-B981-7241B707FDD4}"/>
                            </a:ext>
                          </a:extLst>
                        </p:cNvPr>
                        <p:cNvPicPr/>
                        <p:nvPr/>
                      </p:nvPicPr>
                      <p:blipFill>
                        <a:blip r:embed="rId24"/>
                        <a:stretch>
                          <a:fillRect/>
                        </a:stretch>
                      </p:blipFill>
                      <p:spPr>
                        <a:xfrm>
                          <a:off x="5819056" y="5880100"/>
                          <a:ext cx="1778000" cy="736600"/>
                        </a:xfrm>
                        <a:prstGeom prst="rect">
                          <a:avLst/>
                        </a:prstGeom>
                      </p:spPr>
                    </p:pic>
                  </p:oleObj>
                </mc:Fallback>
              </mc:AlternateContent>
            </a:graphicData>
          </a:graphic>
        </p:graphicFrame>
      </p:grpSp>
      <p:sp>
        <p:nvSpPr>
          <p:cNvPr id="41" name="矩形 40">
            <a:extLst>
              <a:ext uri="{FF2B5EF4-FFF2-40B4-BE49-F238E27FC236}">
                <a16:creationId xmlns:a16="http://schemas.microsoft.com/office/drawing/2014/main" id="{DD4A316C-DC1B-4B84-B0C1-A874966FB860}"/>
              </a:ext>
            </a:extLst>
          </p:cNvPr>
          <p:cNvSpPr/>
          <p:nvPr/>
        </p:nvSpPr>
        <p:spPr>
          <a:xfrm>
            <a:off x="6399279" y="1649905"/>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是无法</a:t>
            </a:r>
            <a:endParaRPr lang="zh-CN" altLang="en-US" sz="2800" dirty="0"/>
          </a:p>
        </p:txBody>
      </p:sp>
      <p:sp>
        <p:nvSpPr>
          <p:cNvPr id="44" name="矩形 43">
            <a:extLst>
              <a:ext uri="{FF2B5EF4-FFF2-40B4-BE49-F238E27FC236}">
                <a16:creationId xmlns:a16="http://schemas.microsoft.com/office/drawing/2014/main" id="{FAB7B962-AE88-4ED9-AE74-F78E5236E797}"/>
              </a:ext>
            </a:extLst>
          </p:cNvPr>
          <p:cNvSpPr/>
          <p:nvPr/>
        </p:nvSpPr>
        <p:spPr>
          <a:xfrm>
            <a:off x="4736290" y="2176260"/>
            <a:ext cx="260840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因为</a:t>
            </a:r>
            <a:r>
              <a:rPr lang="en-US" altLang="zh-CN" sz="2800" kern="100" dirty="0">
                <a:ea typeface="宋体" panose="02010600030101010101" pitchFamily="2" charset="-122"/>
                <a:cs typeface="Times New Roman" panose="02020603050405020304" pitchFamily="18" charset="0"/>
              </a:rPr>
              <a:t> 0 </a:t>
            </a:r>
            <a:r>
              <a:rPr lang="zh-CN" altLang="zh-CN" sz="2800" kern="100" dirty="0">
                <a:ea typeface="宋体" panose="02010600030101010101" pitchFamily="2" charset="-122"/>
                <a:cs typeface="Times New Roman" panose="02020603050405020304" pitchFamily="18" charset="0"/>
              </a:rPr>
              <a:t>除以</a:t>
            </a:r>
            <a:r>
              <a:rPr lang="en-US" altLang="zh-CN" sz="2800" kern="100" dirty="0">
                <a:ea typeface="宋体" panose="02010600030101010101" pitchFamily="2" charset="-122"/>
                <a:cs typeface="Times New Roman" panose="02020603050405020304" pitchFamily="18" charset="0"/>
              </a:rPr>
              <a:t> 0</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45" name="矩形 44">
            <a:extLst>
              <a:ext uri="{FF2B5EF4-FFF2-40B4-BE49-F238E27FC236}">
                <a16:creationId xmlns:a16="http://schemas.microsoft.com/office/drawing/2014/main" id="{A2CD5F71-EB78-45F0-B304-6AEFDA73BC4B}"/>
              </a:ext>
            </a:extLst>
          </p:cNvPr>
          <p:cNvSpPr/>
          <p:nvPr/>
        </p:nvSpPr>
        <p:spPr>
          <a:xfrm>
            <a:off x="7058157" y="2175162"/>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或</a:t>
            </a:r>
            <a:endParaRPr lang="zh-CN" altLang="en-US" sz="2800" dirty="0"/>
          </a:p>
        </p:txBody>
      </p:sp>
      <p:sp>
        <p:nvSpPr>
          <p:cNvPr id="48" name="矩形 47">
            <a:extLst>
              <a:ext uri="{FF2B5EF4-FFF2-40B4-BE49-F238E27FC236}">
                <a16:creationId xmlns:a16="http://schemas.microsoft.com/office/drawing/2014/main" id="{C602C93F-EC70-4F51-B2FF-E45B6BDA61CB}"/>
              </a:ext>
            </a:extLst>
          </p:cNvPr>
          <p:cNvSpPr/>
          <p:nvPr/>
        </p:nvSpPr>
        <p:spPr>
          <a:xfrm>
            <a:off x="6240234" y="4109613"/>
            <a:ext cx="413446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之所以称为“不定式”，</a:t>
            </a:r>
            <a:endParaRPr lang="zh-CN" altLang="en-US" sz="2800" dirty="0"/>
          </a:p>
        </p:txBody>
      </p:sp>
      <p:sp>
        <p:nvSpPr>
          <p:cNvPr id="49" name="矩形 48">
            <a:extLst>
              <a:ext uri="{FF2B5EF4-FFF2-40B4-BE49-F238E27FC236}">
                <a16:creationId xmlns:a16="http://schemas.microsoft.com/office/drawing/2014/main" id="{22C7F886-4B58-4D7D-A061-66429029DB42}"/>
              </a:ext>
            </a:extLst>
          </p:cNvPr>
          <p:cNvSpPr/>
          <p:nvPr/>
        </p:nvSpPr>
        <p:spPr>
          <a:xfrm>
            <a:off x="10003413" y="4096132"/>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是这</a:t>
            </a:r>
            <a:endParaRPr lang="zh-CN" altLang="en-US" sz="2800" dirty="0"/>
          </a:p>
        </p:txBody>
      </p:sp>
    </p:spTree>
    <p:extLst>
      <p:ext uri="{BB962C8B-B14F-4D97-AF65-F5344CB8AC3E}">
        <p14:creationId xmlns:p14="http://schemas.microsoft.com/office/powerpoint/2010/main" val="18649759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750"/>
                                        <p:tgtEl>
                                          <p:spTgt spid="40"/>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75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250"/>
                                        <p:tgtEl>
                                          <p:spTgt spid="41"/>
                                        </p:tgtEl>
                                      </p:cBhvr>
                                    </p:animEffect>
                                  </p:childTnLst>
                                </p:cTn>
                              </p:par>
                            </p:childTnLst>
                          </p:cTn>
                        </p:par>
                        <p:par>
                          <p:cTn id="27" fill="hold">
                            <p:stCondLst>
                              <p:cond delay="25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250"/>
                                        <p:tgtEl>
                                          <p:spTgt spid="45"/>
                                        </p:tgtEl>
                                      </p:cBhvr>
                                    </p:animEffect>
                                  </p:childTnLst>
                                </p:cTn>
                              </p:par>
                            </p:childTnLst>
                          </p:cTn>
                        </p:par>
                        <p:par>
                          <p:cTn id="40" fill="hold">
                            <p:stCondLst>
                              <p:cond delay="750"/>
                            </p:stCondLst>
                            <p:childTnLst>
                              <p:par>
                                <p:cTn id="41" presetID="22" presetClass="entr" presetSubtype="8"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75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250"/>
                                        <p:tgtEl>
                                          <p:spTgt spid="12"/>
                                        </p:tgtEl>
                                      </p:cBhvr>
                                    </p:animEffect>
                                  </p:childTnLst>
                                </p:cTn>
                              </p:par>
                            </p:childTnLst>
                          </p:cTn>
                        </p:par>
                        <p:par>
                          <p:cTn id="49" fill="hold">
                            <p:stCondLst>
                              <p:cond delay="250"/>
                            </p:stCondLst>
                            <p:childTnLst>
                              <p:par>
                                <p:cTn id="50" presetID="22" presetClass="entr" presetSubtype="8"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75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250"/>
                                        <p:tgtEl>
                                          <p:spTgt spid="16"/>
                                        </p:tgtEl>
                                      </p:cBhvr>
                                    </p:animEffect>
                                  </p:childTnLst>
                                </p:cTn>
                              </p:par>
                            </p:childTnLst>
                          </p:cTn>
                        </p:par>
                        <p:par>
                          <p:cTn id="58" fill="hold">
                            <p:stCondLst>
                              <p:cond delay="250"/>
                            </p:stCondLst>
                            <p:childTnLst>
                              <p:par>
                                <p:cTn id="59" presetID="22" presetClass="entr" presetSubtype="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75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250"/>
                                        <p:tgtEl>
                                          <p:spTgt spid="49"/>
                                        </p:tgtEl>
                                      </p:cBhvr>
                                    </p:animEffect>
                                  </p:childTnLst>
                                </p:cTn>
                              </p:par>
                            </p:childTnLst>
                          </p:cTn>
                        </p:par>
                        <p:par>
                          <p:cTn id="71" fill="hold">
                            <p:stCondLst>
                              <p:cond delay="750"/>
                            </p:stCondLst>
                            <p:childTnLst>
                              <p:par>
                                <p:cTn id="72" presetID="22" presetClass="entr" presetSubtype="8"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left)">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250"/>
                                        <p:tgtEl>
                                          <p:spTgt spid="25"/>
                                        </p:tgtEl>
                                      </p:cBhvr>
                                    </p:animEffect>
                                  </p:childTnLst>
                                </p:cTn>
                              </p:par>
                            </p:childTnLst>
                          </p:cTn>
                        </p:par>
                        <p:par>
                          <p:cTn id="85" fill="hold">
                            <p:stCondLst>
                              <p:cond delay="250"/>
                            </p:stCondLst>
                            <p:childTnLst>
                              <p:par>
                                <p:cTn id="86" presetID="22" presetClass="entr" presetSubtype="8"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25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wipe(left)">
                                      <p:cBhvr>
                                        <p:cTn id="93"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6" grpId="0"/>
      <p:bldP spid="24" grpId="0"/>
      <p:bldP spid="25" grpId="0"/>
      <p:bldP spid="41" grpId="0"/>
      <p:bldP spid="44" grpId="0"/>
      <p:bldP spid="45" grpId="0"/>
      <p:bldP spid="48" grpId="0"/>
      <p:bldP spid="4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2B72BA4-8042-4D65-BB9A-1426CB344F30}"/>
              </a:ext>
            </a:extLst>
          </p:cNvPr>
          <p:cNvSpPr/>
          <p:nvPr/>
        </p:nvSpPr>
        <p:spPr>
          <a:xfrm>
            <a:off x="1383618" y="1393008"/>
            <a:ext cx="3700052"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定理</a:t>
            </a:r>
            <a:r>
              <a:rPr lang="en-US" altLang="zh-CN" sz="2800" b="1" kern="100" dirty="0">
                <a:solidFill>
                  <a:srgbClr val="FF0000"/>
                </a:solidFill>
                <a:ea typeface="宋体" panose="02010600030101010101" pitchFamily="2" charset="-122"/>
                <a:cs typeface="Times New Roman" panose="02020603050405020304" pitchFamily="18" charset="0"/>
              </a:rPr>
              <a:t>5 </a:t>
            </a:r>
            <a:r>
              <a:rPr lang="zh-CN" altLang="zh-CN" sz="2800" b="1" kern="100" dirty="0">
                <a:solidFill>
                  <a:srgbClr val="FF0000"/>
                </a:solidFill>
                <a:ea typeface="宋体" panose="02010600030101010101" pitchFamily="2" charset="-122"/>
                <a:cs typeface="Times New Roman" panose="02020603050405020304" pitchFamily="18" charset="0"/>
              </a:rPr>
              <a:t>（洛必达法则）</a:t>
            </a:r>
            <a:endParaRPr lang="zh-CN" altLang="en-US" sz="2800" dirty="0">
              <a:solidFill>
                <a:srgbClr val="FF0000"/>
              </a:solidFill>
            </a:endParaRPr>
          </a:p>
        </p:txBody>
      </p:sp>
      <p:grpSp>
        <p:nvGrpSpPr>
          <p:cNvPr id="8" name="组合 7">
            <a:extLst>
              <a:ext uri="{FF2B5EF4-FFF2-40B4-BE49-F238E27FC236}">
                <a16:creationId xmlns:a16="http://schemas.microsoft.com/office/drawing/2014/main" id="{34C44B6B-AFAE-4493-95D9-426CC85103B2}"/>
              </a:ext>
            </a:extLst>
          </p:cNvPr>
          <p:cNvGrpSpPr/>
          <p:nvPr/>
        </p:nvGrpSpPr>
        <p:grpSpPr>
          <a:xfrm>
            <a:off x="4776500" y="1393008"/>
            <a:ext cx="4232251" cy="668852"/>
            <a:chOff x="5181192" y="1579623"/>
            <a:chExt cx="4232251" cy="668852"/>
          </a:xfrm>
        </p:grpSpPr>
        <p:sp>
          <p:nvSpPr>
            <p:cNvPr id="3" name="矩形 2">
              <a:extLst>
                <a:ext uri="{FF2B5EF4-FFF2-40B4-BE49-F238E27FC236}">
                  <a16:creationId xmlns:a16="http://schemas.microsoft.com/office/drawing/2014/main" id="{B55A2C13-3324-4A5B-94BC-F17730B05C20}"/>
                </a:ext>
              </a:extLst>
            </p:cNvPr>
            <p:cNvSpPr/>
            <p:nvPr/>
          </p:nvSpPr>
          <p:spPr>
            <a:xfrm>
              <a:off x="5181192" y="1579623"/>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设</a:t>
              </a:r>
              <a:endParaRPr lang="zh-CN" altLang="en-US" sz="2800" dirty="0"/>
            </a:p>
          </p:txBody>
        </p:sp>
        <p:graphicFrame>
          <p:nvGraphicFramePr>
            <p:cNvPr id="11" name="对象 10">
              <a:extLst>
                <a:ext uri="{FF2B5EF4-FFF2-40B4-BE49-F238E27FC236}">
                  <a16:creationId xmlns:a16="http://schemas.microsoft.com/office/drawing/2014/main" id="{78125A1E-8292-4CBA-8B8B-B3F3DDD4F760}"/>
                </a:ext>
              </a:extLst>
            </p:cNvPr>
            <p:cNvGraphicFramePr>
              <a:graphicFrameLocks noChangeAspect="1"/>
            </p:cNvGraphicFramePr>
            <p:nvPr/>
          </p:nvGraphicFramePr>
          <p:xfrm>
            <a:off x="5628843" y="1651575"/>
            <a:ext cx="3784600" cy="596900"/>
          </p:xfrm>
          <a:graphic>
            <a:graphicData uri="http://schemas.openxmlformats.org/presentationml/2006/ole">
              <mc:AlternateContent xmlns:mc="http://schemas.openxmlformats.org/markup-compatibility/2006">
                <mc:Choice xmlns:v="urn:schemas-microsoft-com:vml" Requires="v">
                  <p:oleObj spid="_x0000_s218506" name="Equation" r:id="rId3" imgW="3784320" imgH="596880" progId="Equation.DSMT4">
                    <p:embed/>
                  </p:oleObj>
                </mc:Choice>
                <mc:Fallback>
                  <p:oleObj name="Equation" r:id="rId3" imgW="3784320" imgH="596880" progId="Equation.DSMT4">
                    <p:embed/>
                    <p:pic>
                      <p:nvPicPr>
                        <p:cNvPr id="11" name="对象 10">
                          <a:extLst>
                            <a:ext uri="{FF2B5EF4-FFF2-40B4-BE49-F238E27FC236}">
                              <a16:creationId xmlns:a16="http://schemas.microsoft.com/office/drawing/2014/main" id="{78125A1E-8292-4CBA-8B8B-B3F3DDD4F760}"/>
                            </a:ext>
                          </a:extLst>
                        </p:cNvPr>
                        <p:cNvPicPr/>
                        <p:nvPr/>
                      </p:nvPicPr>
                      <p:blipFill>
                        <a:blip r:embed="rId4"/>
                        <a:stretch>
                          <a:fillRect/>
                        </a:stretch>
                      </p:blipFill>
                      <p:spPr>
                        <a:xfrm>
                          <a:off x="5628843" y="1651575"/>
                          <a:ext cx="3784600" cy="596900"/>
                        </a:xfrm>
                        <a:prstGeom prst="rect">
                          <a:avLst/>
                        </a:prstGeom>
                      </p:spPr>
                    </p:pic>
                  </p:oleObj>
                </mc:Fallback>
              </mc:AlternateContent>
            </a:graphicData>
          </a:graphic>
        </p:graphicFrame>
      </p:grpSp>
      <p:grpSp>
        <p:nvGrpSpPr>
          <p:cNvPr id="18" name="组合 17">
            <a:extLst>
              <a:ext uri="{FF2B5EF4-FFF2-40B4-BE49-F238E27FC236}">
                <a16:creationId xmlns:a16="http://schemas.microsoft.com/office/drawing/2014/main" id="{C70D226A-B1FA-46F2-8227-D36F9AF8B4B6}"/>
              </a:ext>
            </a:extLst>
          </p:cNvPr>
          <p:cNvGrpSpPr/>
          <p:nvPr/>
        </p:nvGrpSpPr>
        <p:grpSpPr>
          <a:xfrm>
            <a:off x="9036742" y="1393008"/>
            <a:ext cx="1696601" cy="523220"/>
            <a:chOff x="9381978" y="1579623"/>
            <a:chExt cx="1696601" cy="523220"/>
          </a:xfrm>
        </p:grpSpPr>
        <p:sp>
          <p:nvSpPr>
            <p:cNvPr id="4" name="矩形 3">
              <a:extLst>
                <a:ext uri="{FF2B5EF4-FFF2-40B4-BE49-F238E27FC236}">
                  <a16:creationId xmlns:a16="http://schemas.microsoft.com/office/drawing/2014/main" id="{65AC692A-9C09-4929-9FFF-3B252DD12672}"/>
                </a:ext>
              </a:extLst>
            </p:cNvPr>
            <p:cNvSpPr/>
            <p:nvPr/>
          </p:nvSpPr>
          <p:spPr>
            <a:xfrm>
              <a:off x="9381978" y="1579623"/>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如果</a:t>
              </a:r>
              <a:endParaRPr lang="zh-CN" altLang="en-US" sz="2800" dirty="0"/>
            </a:p>
          </p:txBody>
        </p:sp>
        <p:graphicFrame>
          <p:nvGraphicFramePr>
            <p:cNvPr id="12" name="对象 11">
              <a:extLst>
                <a:ext uri="{FF2B5EF4-FFF2-40B4-BE49-F238E27FC236}">
                  <a16:creationId xmlns:a16="http://schemas.microsoft.com/office/drawing/2014/main" id="{6E27806C-2CC5-47A4-94DA-C7DB16476770}"/>
                </a:ext>
              </a:extLst>
            </p:cNvPr>
            <p:cNvGraphicFramePr>
              <a:graphicFrameLocks noChangeAspect="1"/>
            </p:cNvGraphicFramePr>
            <p:nvPr/>
          </p:nvGraphicFramePr>
          <p:xfrm>
            <a:off x="10202279" y="1651575"/>
            <a:ext cx="876300" cy="406400"/>
          </p:xfrm>
          <a:graphic>
            <a:graphicData uri="http://schemas.openxmlformats.org/presentationml/2006/ole">
              <mc:AlternateContent xmlns:mc="http://schemas.openxmlformats.org/markup-compatibility/2006">
                <mc:Choice xmlns:v="urn:schemas-microsoft-com:vml" Requires="v">
                  <p:oleObj spid="_x0000_s218507" name="Equation" r:id="rId5" imgW="876240" imgH="406080" progId="Equation.DSMT4">
                    <p:embed/>
                  </p:oleObj>
                </mc:Choice>
                <mc:Fallback>
                  <p:oleObj name="Equation" r:id="rId5" imgW="876240" imgH="406080" progId="Equation.DSMT4">
                    <p:embed/>
                    <p:pic>
                      <p:nvPicPr>
                        <p:cNvPr id="12" name="对象 11">
                          <a:extLst>
                            <a:ext uri="{FF2B5EF4-FFF2-40B4-BE49-F238E27FC236}">
                              <a16:creationId xmlns:a16="http://schemas.microsoft.com/office/drawing/2014/main" id="{6E27806C-2CC5-47A4-94DA-C7DB16476770}"/>
                            </a:ext>
                          </a:extLst>
                        </p:cNvPr>
                        <p:cNvPicPr/>
                        <p:nvPr/>
                      </p:nvPicPr>
                      <p:blipFill>
                        <a:blip r:embed="rId6"/>
                        <a:stretch>
                          <a:fillRect/>
                        </a:stretch>
                      </p:blipFill>
                      <p:spPr>
                        <a:xfrm>
                          <a:off x="10202279" y="1651575"/>
                          <a:ext cx="876300" cy="406400"/>
                        </a:xfrm>
                        <a:prstGeom prst="rect">
                          <a:avLst/>
                        </a:prstGeom>
                      </p:spPr>
                    </p:pic>
                  </p:oleObj>
                </mc:Fallback>
              </mc:AlternateContent>
            </a:graphicData>
          </a:graphic>
        </p:graphicFrame>
      </p:grpSp>
      <p:grpSp>
        <p:nvGrpSpPr>
          <p:cNvPr id="19" name="组合 18">
            <a:extLst>
              <a:ext uri="{FF2B5EF4-FFF2-40B4-BE49-F238E27FC236}">
                <a16:creationId xmlns:a16="http://schemas.microsoft.com/office/drawing/2014/main" id="{AB0C82BA-0D39-4EC8-BC8C-1A3688A9E0B9}"/>
              </a:ext>
            </a:extLst>
          </p:cNvPr>
          <p:cNvGrpSpPr/>
          <p:nvPr/>
        </p:nvGrpSpPr>
        <p:grpSpPr>
          <a:xfrm>
            <a:off x="1524429" y="2429069"/>
            <a:ext cx="2382957" cy="523220"/>
            <a:chOff x="1692382" y="2615684"/>
            <a:chExt cx="2382957" cy="523220"/>
          </a:xfrm>
        </p:grpSpPr>
        <p:sp>
          <p:nvSpPr>
            <p:cNvPr id="5" name="矩形 4">
              <a:extLst>
                <a:ext uri="{FF2B5EF4-FFF2-40B4-BE49-F238E27FC236}">
                  <a16:creationId xmlns:a16="http://schemas.microsoft.com/office/drawing/2014/main" id="{E7FC223A-BB1B-40C1-B13C-9647AE062B08}"/>
                </a:ext>
              </a:extLst>
            </p:cNvPr>
            <p:cNvSpPr/>
            <p:nvPr/>
          </p:nvSpPr>
          <p:spPr>
            <a:xfrm>
              <a:off x="2454382" y="2615684"/>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都存在，</a:t>
              </a:r>
              <a:endParaRPr lang="zh-CN" altLang="en-US" sz="2800" dirty="0"/>
            </a:p>
          </p:txBody>
        </p:sp>
        <p:graphicFrame>
          <p:nvGraphicFramePr>
            <p:cNvPr id="13" name="对象 12">
              <a:extLst>
                <a:ext uri="{FF2B5EF4-FFF2-40B4-BE49-F238E27FC236}">
                  <a16:creationId xmlns:a16="http://schemas.microsoft.com/office/drawing/2014/main" id="{C9B2D6EF-E346-481A-AD1C-F42F95565B83}"/>
                </a:ext>
              </a:extLst>
            </p:cNvPr>
            <p:cNvGraphicFramePr>
              <a:graphicFrameLocks noChangeAspect="1"/>
            </p:cNvGraphicFramePr>
            <p:nvPr/>
          </p:nvGraphicFramePr>
          <p:xfrm>
            <a:off x="1692382" y="2674887"/>
            <a:ext cx="762000" cy="406400"/>
          </p:xfrm>
          <a:graphic>
            <a:graphicData uri="http://schemas.openxmlformats.org/presentationml/2006/ole">
              <mc:AlternateContent xmlns:mc="http://schemas.openxmlformats.org/markup-compatibility/2006">
                <mc:Choice xmlns:v="urn:schemas-microsoft-com:vml" Requires="v">
                  <p:oleObj spid="_x0000_s218508" name="Equation" r:id="rId7" imgW="761760" imgH="406080" progId="Equation.DSMT4">
                    <p:embed/>
                  </p:oleObj>
                </mc:Choice>
                <mc:Fallback>
                  <p:oleObj name="Equation" r:id="rId7" imgW="761760" imgH="406080" progId="Equation.DSMT4">
                    <p:embed/>
                    <p:pic>
                      <p:nvPicPr>
                        <p:cNvPr id="13" name="对象 12">
                          <a:extLst>
                            <a:ext uri="{FF2B5EF4-FFF2-40B4-BE49-F238E27FC236}">
                              <a16:creationId xmlns:a16="http://schemas.microsoft.com/office/drawing/2014/main" id="{C9B2D6EF-E346-481A-AD1C-F42F95565B83}"/>
                            </a:ext>
                          </a:extLst>
                        </p:cNvPr>
                        <p:cNvPicPr/>
                        <p:nvPr/>
                      </p:nvPicPr>
                      <p:blipFill>
                        <a:blip r:embed="rId8"/>
                        <a:stretch>
                          <a:fillRect/>
                        </a:stretch>
                      </p:blipFill>
                      <p:spPr>
                        <a:xfrm>
                          <a:off x="1692382" y="2674887"/>
                          <a:ext cx="762000" cy="406400"/>
                        </a:xfrm>
                        <a:prstGeom prst="rect">
                          <a:avLst/>
                        </a:prstGeom>
                      </p:spPr>
                    </p:pic>
                  </p:oleObj>
                </mc:Fallback>
              </mc:AlternateContent>
            </a:graphicData>
          </a:graphic>
        </p:graphicFrame>
      </p:grpSp>
      <p:graphicFrame>
        <p:nvGraphicFramePr>
          <p:cNvPr id="14" name="对象 13">
            <a:extLst>
              <a:ext uri="{FF2B5EF4-FFF2-40B4-BE49-F238E27FC236}">
                <a16:creationId xmlns:a16="http://schemas.microsoft.com/office/drawing/2014/main" id="{155C76D6-2951-4E9D-9C80-E5187E7814A7}"/>
              </a:ext>
            </a:extLst>
          </p:cNvPr>
          <p:cNvGraphicFramePr>
            <a:graphicFrameLocks noChangeAspect="1"/>
          </p:cNvGraphicFramePr>
          <p:nvPr>
            <p:extLst>
              <p:ext uri="{D42A27DB-BD31-4B8C-83A1-F6EECF244321}">
                <p14:modId xmlns:p14="http://schemas.microsoft.com/office/powerpoint/2010/main" val="3163528570"/>
              </p:ext>
            </p:extLst>
          </p:nvPr>
        </p:nvGraphicFramePr>
        <p:xfrm>
          <a:off x="3685049" y="2283535"/>
          <a:ext cx="2108200" cy="901700"/>
        </p:xfrm>
        <a:graphic>
          <a:graphicData uri="http://schemas.openxmlformats.org/presentationml/2006/ole">
            <mc:AlternateContent xmlns:mc="http://schemas.openxmlformats.org/markup-compatibility/2006">
              <mc:Choice xmlns:v="urn:schemas-microsoft-com:vml" Requires="v">
                <p:oleObj spid="_x0000_s218509" name="Equation" r:id="rId9" imgW="2108160" imgH="901440" progId="Equation.DSMT4">
                  <p:embed/>
                </p:oleObj>
              </mc:Choice>
              <mc:Fallback>
                <p:oleObj name="Equation" r:id="rId9" imgW="2108160" imgH="901440" progId="Equation.DSMT4">
                  <p:embed/>
                  <p:pic>
                    <p:nvPicPr>
                      <p:cNvPr id="14" name="对象 13">
                        <a:extLst>
                          <a:ext uri="{FF2B5EF4-FFF2-40B4-BE49-F238E27FC236}">
                            <a16:creationId xmlns:a16="http://schemas.microsoft.com/office/drawing/2014/main" id="{155C76D6-2951-4E9D-9C80-E5187E7814A7}"/>
                          </a:ext>
                        </a:extLst>
                      </p:cNvPr>
                      <p:cNvPicPr/>
                      <p:nvPr/>
                    </p:nvPicPr>
                    <p:blipFill>
                      <a:blip r:embed="rId10"/>
                      <a:stretch>
                        <a:fillRect/>
                      </a:stretch>
                    </p:blipFill>
                    <p:spPr>
                      <a:xfrm>
                        <a:off x="3685049" y="2283535"/>
                        <a:ext cx="2108200" cy="901700"/>
                      </a:xfrm>
                      <a:prstGeom prst="rect">
                        <a:avLst/>
                      </a:prstGeom>
                    </p:spPr>
                  </p:pic>
                </p:oleObj>
              </mc:Fallback>
            </mc:AlternateContent>
          </a:graphicData>
        </a:graphic>
      </p:graphicFrame>
      <p:grpSp>
        <p:nvGrpSpPr>
          <p:cNvPr id="21" name="组合 20">
            <a:extLst>
              <a:ext uri="{FF2B5EF4-FFF2-40B4-BE49-F238E27FC236}">
                <a16:creationId xmlns:a16="http://schemas.microsoft.com/office/drawing/2014/main" id="{BEBFE771-4F02-4C6F-A72C-3E61090520CB}"/>
              </a:ext>
            </a:extLst>
          </p:cNvPr>
          <p:cNvGrpSpPr/>
          <p:nvPr/>
        </p:nvGrpSpPr>
        <p:grpSpPr>
          <a:xfrm>
            <a:off x="5857609" y="2283535"/>
            <a:ext cx="3453235" cy="901700"/>
            <a:chOff x="6025562" y="2470150"/>
            <a:chExt cx="3453235" cy="901700"/>
          </a:xfrm>
        </p:grpSpPr>
        <p:sp>
          <p:nvSpPr>
            <p:cNvPr id="6" name="矩形 5">
              <a:extLst>
                <a:ext uri="{FF2B5EF4-FFF2-40B4-BE49-F238E27FC236}">
                  <a16:creationId xmlns:a16="http://schemas.microsoft.com/office/drawing/2014/main" id="{757E247F-4235-409D-AD1A-42AAD4C0BF19}"/>
                </a:ext>
              </a:extLst>
            </p:cNvPr>
            <p:cNvSpPr/>
            <p:nvPr/>
          </p:nvSpPr>
          <p:spPr>
            <a:xfrm>
              <a:off x="6025562" y="2615684"/>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则</a:t>
              </a:r>
              <a:endParaRPr lang="zh-CN" altLang="en-US" sz="2800" dirty="0"/>
            </a:p>
          </p:txBody>
        </p:sp>
        <p:sp>
          <p:nvSpPr>
            <p:cNvPr id="7" name="矩形 6">
              <a:extLst>
                <a:ext uri="{FF2B5EF4-FFF2-40B4-BE49-F238E27FC236}">
                  <a16:creationId xmlns:a16="http://schemas.microsoft.com/office/drawing/2014/main" id="{ACD93568-FFF5-4D33-B07A-7326A7D12A81}"/>
                </a:ext>
              </a:extLst>
            </p:cNvPr>
            <p:cNvSpPr/>
            <p:nvPr/>
          </p:nvSpPr>
          <p:spPr>
            <a:xfrm>
              <a:off x="7857840" y="2615684"/>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也存在，</a:t>
              </a:r>
              <a:endParaRPr lang="zh-CN" altLang="en-US" sz="2800" dirty="0"/>
            </a:p>
          </p:txBody>
        </p:sp>
        <p:graphicFrame>
          <p:nvGraphicFramePr>
            <p:cNvPr id="15" name="对象 14">
              <a:extLst>
                <a:ext uri="{FF2B5EF4-FFF2-40B4-BE49-F238E27FC236}">
                  <a16:creationId xmlns:a16="http://schemas.microsoft.com/office/drawing/2014/main" id="{A06106EE-28DB-49D4-ABF5-6D61B0C98B84}"/>
                </a:ext>
              </a:extLst>
            </p:cNvPr>
            <p:cNvGraphicFramePr>
              <a:graphicFrameLocks noChangeAspect="1"/>
            </p:cNvGraphicFramePr>
            <p:nvPr/>
          </p:nvGraphicFramePr>
          <p:xfrm>
            <a:off x="6524340" y="2470150"/>
            <a:ext cx="1333500" cy="901700"/>
          </p:xfrm>
          <a:graphic>
            <a:graphicData uri="http://schemas.openxmlformats.org/presentationml/2006/ole">
              <mc:AlternateContent xmlns:mc="http://schemas.openxmlformats.org/markup-compatibility/2006">
                <mc:Choice xmlns:v="urn:schemas-microsoft-com:vml" Requires="v">
                  <p:oleObj spid="_x0000_s218510" name="Equation" r:id="rId11" imgW="1333440" imgH="901440" progId="Equation.DSMT4">
                    <p:embed/>
                  </p:oleObj>
                </mc:Choice>
                <mc:Fallback>
                  <p:oleObj name="Equation" r:id="rId11" imgW="1333440" imgH="901440" progId="Equation.DSMT4">
                    <p:embed/>
                    <p:pic>
                      <p:nvPicPr>
                        <p:cNvPr id="15" name="对象 14">
                          <a:extLst>
                            <a:ext uri="{FF2B5EF4-FFF2-40B4-BE49-F238E27FC236}">
                              <a16:creationId xmlns:a16="http://schemas.microsoft.com/office/drawing/2014/main" id="{A06106EE-28DB-49D4-ABF5-6D61B0C98B84}"/>
                            </a:ext>
                          </a:extLst>
                        </p:cNvPr>
                        <p:cNvPicPr/>
                        <p:nvPr/>
                      </p:nvPicPr>
                      <p:blipFill>
                        <a:blip r:embed="rId12"/>
                        <a:stretch>
                          <a:fillRect/>
                        </a:stretch>
                      </p:blipFill>
                      <p:spPr>
                        <a:xfrm>
                          <a:off x="6524340" y="2470150"/>
                          <a:ext cx="1333500" cy="901700"/>
                        </a:xfrm>
                        <a:prstGeom prst="rect">
                          <a:avLst/>
                        </a:prstGeom>
                      </p:spPr>
                    </p:pic>
                  </p:oleObj>
                </mc:Fallback>
              </mc:AlternateContent>
            </a:graphicData>
          </a:graphic>
        </p:graphicFrame>
      </p:grpSp>
      <p:graphicFrame>
        <p:nvGraphicFramePr>
          <p:cNvPr id="16" name="对象 15">
            <a:extLst>
              <a:ext uri="{FF2B5EF4-FFF2-40B4-BE49-F238E27FC236}">
                <a16:creationId xmlns:a16="http://schemas.microsoft.com/office/drawing/2014/main" id="{FF8BC308-4664-4AB3-A16C-DB1E8B38B619}"/>
              </a:ext>
            </a:extLst>
          </p:cNvPr>
          <p:cNvGraphicFramePr>
            <a:graphicFrameLocks noChangeAspect="1"/>
          </p:cNvGraphicFramePr>
          <p:nvPr>
            <p:extLst>
              <p:ext uri="{D42A27DB-BD31-4B8C-83A1-F6EECF244321}">
                <p14:modId xmlns:p14="http://schemas.microsoft.com/office/powerpoint/2010/main" val="1642084423"/>
              </p:ext>
            </p:extLst>
          </p:nvPr>
        </p:nvGraphicFramePr>
        <p:xfrm>
          <a:off x="4073847" y="3433235"/>
          <a:ext cx="3708400" cy="901700"/>
        </p:xfrm>
        <a:graphic>
          <a:graphicData uri="http://schemas.openxmlformats.org/presentationml/2006/ole">
            <mc:AlternateContent xmlns:mc="http://schemas.openxmlformats.org/markup-compatibility/2006">
              <mc:Choice xmlns:v="urn:schemas-microsoft-com:vml" Requires="v">
                <p:oleObj spid="_x0000_s218511" name="Equation" r:id="rId13" imgW="3708360" imgH="901440" progId="Equation.DSMT4">
                  <p:embed/>
                </p:oleObj>
              </mc:Choice>
              <mc:Fallback>
                <p:oleObj name="Equation" r:id="rId13" imgW="3708360" imgH="901440" progId="Equation.DSMT4">
                  <p:embed/>
                  <p:pic>
                    <p:nvPicPr>
                      <p:cNvPr id="16" name="对象 15">
                        <a:extLst>
                          <a:ext uri="{FF2B5EF4-FFF2-40B4-BE49-F238E27FC236}">
                            <a16:creationId xmlns:a16="http://schemas.microsoft.com/office/drawing/2014/main" id="{FF8BC308-4664-4AB3-A16C-DB1E8B38B619}"/>
                          </a:ext>
                        </a:extLst>
                      </p:cNvPr>
                      <p:cNvPicPr/>
                      <p:nvPr/>
                    </p:nvPicPr>
                    <p:blipFill>
                      <a:blip r:embed="rId14"/>
                      <a:stretch>
                        <a:fillRect/>
                      </a:stretch>
                    </p:blipFill>
                    <p:spPr>
                      <a:xfrm>
                        <a:off x="4073847" y="3433235"/>
                        <a:ext cx="3708400" cy="901700"/>
                      </a:xfrm>
                      <a:prstGeom prst="rect">
                        <a:avLst/>
                      </a:prstGeom>
                    </p:spPr>
                  </p:pic>
                </p:oleObj>
              </mc:Fallback>
            </mc:AlternateContent>
          </a:graphicData>
        </a:graphic>
      </p:graphicFrame>
      <p:grpSp>
        <p:nvGrpSpPr>
          <p:cNvPr id="23" name="组合 22">
            <a:extLst>
              <a:ext uri="{FF2B5EF4-FFF2-40B4-BE49-F238E27FC236}">
                <a16:creationId xmlns:a16="http://schemas.microsoft.com/office/drawing/2014/main" id="{1FA26BC4-7EE4-4E56-8F42-B0663BC6F2C0}"/>
              </a:ext>
            </a:extLst>
          </p:cNvPr>
          <p:cNvGrpSpPr/>
          <p:nvPr/>
        </p:nvGrpSpPr>
        <p:grpSpPr>
          <a:xfrm>
            <a:off x="1383618" y="4758200"/>
            <a:ext cx="6347215" cy="693340"/>
            <a:chOff x="1551571" y="4944815"/>
            <a:chExt cx="6347215" cy="693340"/>
          </a:xfrm>
        </p:grpSpPr>
        <p:sp>
          <p:nvSpPr>
            <p:cNvPr id="9" name="矩形 8">
              <a:extLst>
                <a:ext uri="{FF2B5EF4-FFF2-40B4-BE49-F238E27FC236}">
                  <a16:creationId xmlns:a16="http://schemas.microsoft.com/office/drawing/2014/main" id="{0A7E8FD8-599C-4919-9712-6D67A182B5C7}"/>
                </a:ext>
              </a:extLst>
            </p:cNvPr>
            <p:cNvSpPr/>
            <p:nvPr/>
          </p:nvSpPr>
          <p:spPr>
            <a:xfrm>
              <a:off x="6277829" y="4944815"/>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的情形，</a:t>
              </a:r>
              <a:endParaRPr lang="zh-CN" altLang="en-US" sz="2800" dirty="0"/>
            </a:p>
          </p:txBody>
        </p:sp>
        <p:sp>
          <p:nvSpPr>
            <p:cNvPr id="10" name="矩形 9">
              <a:extLst>
                <a:ext uri="{FF2B5EF4-FFF2-40B4-BE49-F238E27FC236}">
                  <a16:creationId xmlns:a16="http://schemas.microsoft.com/office/drawing/2014/main" id="{F27A5909-3BCA-4FCF-BF05-1339CCEFDC96}"/>
                </a:ext>
              </a:extLst>
            </p:cNvPr>
            <p:cNvSpPr/>
            <p:nvPr/>
          </p:nvSpPr>
          <p:spPr>
            <a:xfrm>
              <a:off x="1551571" y="4951043"/>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对于</a:t>
              </a:r>
              <a:endParaRPr lang="zh-CN" altLang="en-US" sz="2800" dirty="0"/>
            </a:p>
          </p:txBody>
        </p:sp>
        <p:graphicFrame>
          <p:nvGraphicFramePr>
            <p:cNvPr id="17" name="对象 16">
              <a:extLst>
                <a:ext uri="{FF2B5EF4-FFF2-40B4-BE49-F238E27FC236}">
                  <a16:creationId xmlns:a16="http://schemas.microsoft.com/office/drawing/2014/main" id="{4EB8F759-A4B7-438E-AE7C-F8B1C93AD690}"/>
                </a:ext>
              </a:extLst>
            </p:cNvPr>
            <p:cNvGraphicFramePr>
              <a:graphicFrameLocks noChangeAspect="1"/>
            </p:cNvGraphicFramePr>
            <p:nvPr/>
          </p:nvGraphicFramePr>
          <p:xfrm>
            <a:off x="2404329" y="5041255"/>
            <a:ext cx="3873500" cy="596900"/>
          </p:xfrm>
          <a:graphic>
            <a:graphicData uri="http://schemas.openxmlformats.org/presentationml/2006/ole">
              <mc:AlternateContent xmlns:mc="http://schemas.openxmlformats.org/markup-compatibility/2006">
                <mc:Choice xmlns:v="urn:schemas-microsoft-com:vml" Requires="v">
                  <p:oleObj spid="_x0000_s218512" name="Equation" r:id="rId15" imgW="3873240" imgH="596880" progId="Equation.DSMT4">
                    <p:embed/>
                  </p:oleObj>
                </mc:Choice>
                <mc:Fallback>
                  <p:oleObj name="Equation" r:id="rId15" imgW="3873240" imgH="596880" progId="Equation.DSMT4">
                    <p:embed/>
                    <p:pic>
                      <p:nvPicPr>
                        <p:cNvPr id="17" name="对象 16">
                          <a:extLst>
                            <a:ext uri="{FF2B5EF4-FFF2-40B4-BE49-F238E27FC236}">
                              <a16:creationId xmlns:a16="http://schemas.microsoft.com/office/drawing/2014/main" id="{4EB8F759-A4B7-438E-AE7C-F8B1C93AD690}"/>
                            </a:ext>
                          </a:extLst>
                        </p:cNvPr>
                        <p:cNvPicPr/>
                        <p:nvPr/>
                      </p:nvPicPr>
                      <p:blipFill>
                        <a:blip r:embed="rId16"/>
                        <a:stretch>
                          <a:fillRect/>
                        </a:stretch>
                      </p:blipFill>
                      <p:spPr>
                        <a:xfrm>
                          <a:off x="2404329" y="5041255"/>
                          <a:ext cx="3873500" cy="596900"/>
                        </a:xfrm>
                        <a:prstGeom prst="rect">
                          <a:avLst/>
                        </a:prstGeom>
                      </p:spPr>
                    </p:pic>
                  </p:oleObj>
                </mc:Fallback>
              </mc:AlternateContent>
            </a:graphicData>
          </a:graphic>
        </p:graphicFrame>
      </p:grpSp>
      <p:sp>
        <p:nvSpPr>
          <p:cNvPr id="20" name="矩形 19">
            <a:extLst>
              <a:ext uri="{FF2B5EF4-FFF2-40B4-BE49-F238E27FC236}">
                <a16:creationId xmlns:a16="http://schemas.microsoft.com/office/drawing/2014/main" id="{79657677-BF6B-4FC3-8BDE-163DB93AAEE5}"/>
              </a:ext>
            </a:extLst>
          </p:cNvPr>
          <p:cNvSpPr/>
          <p:nvPr/>
        </p:nvSpPr>
        <p:spPr>
          <a:xfrm>
            <a:off x="9119972" y="242606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且</a:t>
            </a:r>
            <a:endParaRPr lang="zh-CN" altLang="en-US" sz="2800" dirty="0"/>
          </a:p>
        </p:txBody>
      </p:sp>
      <p:sp>
        <p:nvSpPr>
          <p:cNvPr id="22" name="矩形 21">
            <a:extLst>
              <a:ext uri="{FF2B5EF4-FFF2-40B4-BE49-F238E27FC236}">
                <a16:creationId xmlns:a16="http://schemas.microsoft.com/office/drawing/2014/main" id="{2C922829-44C1-4892-8D43-F3FD933A216E}"/>
              </a:ext>
            </a:extLst>
          </p:cNvPr>
          <p:cNvSpPr/>
          <p:nvPr/>
        </p:nvSpPr>
        <p:spPr>
          <a:xfrm>
            <a:off x="7498350" y="4758200"/>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也有相同的结论</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13036059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250"/>
                                        <p:tgtEl>
                                          <p:spTgt spid="18"/>
                                        </p:tgtEl>
                                      </p:cBhvr>
                                    </p:animEffect>
                                  </p:childTnLst>
                                </p:cTn>
                              </p:par>
                            </p:childTnLst>
                          </p:cTn>
                        </p:par>
                        <p:par>
                          <p:cTn id="18" fill="hold">
                            <p:stCondLst>
                              <p:cond delay="25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250"/>
                                        <p:tgtEl>
                                          <p:spTgt spid="20"/>
                                        </p:tgtEl>
                                      </p:cBhvr>
                                    </p:animEffect>
                                  </p:childTnLst>
                                </p:cTn>
                              </p:par>
                            </p:childTnLst>
                          </p:cTn>
                        </p:par>
                        <p:par>
                          <p:cTn id="37" fill="hold">
                            <p:stCondLst>
                              <p:cond delay="25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75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750"/>
                                        <p:tgtEl>
                                          <p:spTgt spid="23"/>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B720A8-4C85-424B-B189-4560BAEE1ED1}"/>
              </a:ext>
            </a:extLst>
          </p:cNvPr>
          <p:cNvSpPr/>
          <p:nvPr/>
        </p:nvSpPr>
        <p:spPr>
          <a:xfrm>
            <a:off x="1194352" y="1225507"/>
            <a:ext cx="601959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由此看到，瞬时速度也是一种变化率</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2" name="矩形 11">
            <a:extLst>
              <a:ext uri="{FF2B5EF4-FFF2-40B4-BE49-F238E27FC236}">
                <a16:creationId xmlns:a16="http://schemas.microsoft.com/office/drawing/2014/main" id="{BD62F4A4-6E3E-4B22-A861-0E5B8177D81E}"/>
              </a:ext>
            </a:extLst>
          </p:cNvPr>
          <p:cNvSpPr/>
          <p:nvPr/>
        </p:nvSpPr>
        <p:spPr>
          <a:xfrm>
            <a:off x="3092399" y="4817176"/>
            <a:ext cx="5301451" cy="523220"/>
          </a:xfrm>
          <a:prstGeom prst="rect">
            <a:avLst/>
          </a:prstGeom>
        </p:spPr>
        <p:txBody>
          <a:bodyPr wrap="none">
            <a:spAutoFit/>
          </a:bodyPr>
          <a:lstStyle/>
          <a:p>
            <a:r>
              <a:rPr lang="zh-CN" altLang="en-US" sz="2800" dirty="0"/>
              <a:t>变化率在微分学中就是“导数”</a:t>
            </a:r>
            <a:r>
              <a:rPr lang="en-US" altLang="zh-CN" sz="2800" dirty="0"/>
              <a:t>.</a:t>
            </a:r>
            <a:endParaRPr lang="zh-CN" altLang="en-US" sz="2800" dirty="0"/>
          </a:p>
        </p:txBody>
      </p:sp>
      <p:sp>
        <p:nvSpPr>
          <p:cNvPr id="3" name="矩形 2">
            <a:extLst>
              <a:ext uri="{FF2B5EF4-FFF2-40B4-BE49-F238E27FC236}">
                <a16:creationId xmlns:a16="http://schemas.microsoft.com/office/drawing/2014/main" id="{8A3DFF96-9F2E-4C6E-84BC-1E60CF946EBC}"/>
              </a:ext>
            </a:extLst>
          </p:cNvPr>
          <p:cNvSpPr/>
          <p:nvPr/>
        </p:nvSpPr>
        <p:spPr>
          <a:xfrm>
            <a:off x="7198959" y="1225507"/>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上面两个例子虽属不同</a:t>
            </a:r>
            <a:endParaRPr lang="zh-CN" altLang="en-US" sz="2800" dirty="0"/>
          </a:p>
        </p:txBody>
      </p:sp>
      <p:sp>
        <p:nvSpPr>
          <p:cNvPr id="4" name="矩形 3">
            <a:extLst>
              <a:ext uri="{FF2B5EF4-FFF2-40B4-BE49-F238E27FC236}">
                <a16:creationId xmlns:a16="http://schemas.microsoft.com/office/drawing/2014/main" id="{7C3D1C0D-7ADC-43E7-8FA8-9A7395833574}"/>
              </a:ext>
            </a:extLst>
          </p:cNvPr>
          <p:cNvSpPr/>
          <p:nvPr/>
        </p:nvSpPr>
        <p:spPr>
          <a:xfrm>
            <a:off x="1194352" y="1848631"/>
            <a:ext cx="628890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的范畴（一个是几何，一个是物理），</a:t>
            </a:r>
            <a:endParaRPr lang="zh-CN" altLang="en-US" sz="2800" dirty="0"/>
          </a:p>
        </p:txBody>
      </p:sp>
      <p:sp>
        <p:nvSpPr>
          <p:cNvPr id="5" name="矩形 4">
            <a:extLst>
              <a:ext uri="{FF2B5EF4-FFF2-40B4-BE49-F238E27FC236}">
                <a16:creationId xmlns:a16="http://schemas.microsoft.com/office/drawing/2014/main" id="{19F22461-2258-4032-A077-A960403B694F}"/>
              </a:ext>
            </a:extLst>
          </p:cNvPr>
          <p:cNvSpPr/>
          <p:nvPr/>
        </p:nvSpPr>
        <p:spPr>
          <a:xfrm>
            <a:off x="7198958" y="1848631"/>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但要解决的数学问题是</a:t>
            </a:r>
            <a:endParaRPr lang="zh-CN" altLang="en-US" sz="2800" dirty="0"/>
          </a:p>
        </p:txBody>
      </p:sp>
      <p:sp>
        <p:nvSpPr>
          <p:cNvPr id="6" name="矩形 5">
            <a:extLst>
              <a:ext uri="{FF2B5EF4-FFF2-40B4-BE49-F238E27FC236}">
                <a16:creationId xmlns:a16="http://schemas.microsoft.com/office/drawing/2014/main" id="{FADDBF4D-29B3-49C8-9162-344AB83EBC32}"/>
              </a:ext>
            </a:extLst>
          </p:cNvPr>
          <p:cNvSpPr/>
          <p:nvPr/>
        </p:nvSpPr>
        <p:spPr>
          <a:xfrm>
            <a:off x="1194352" y="2537072"/>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一样的，</a:t>
            </a:r>
            <a:endParaRPr lang="zh-CN" altLang="en-US" sz="2800" dirty="0"/>
          </a:p>
        </p:txBody>
      </p:sp>
      <p:sp>
        <p:nvSpPr>
          <p:cNvPr id="7" name="矩形 6">
            <a:extLst>
              <a:ext uri="{FF2B5EF4-FFF2-40B4-BE49-F238E27FC236}">
                <a16:creationId xmlns:a16="http://schemas.microsoft.com/office/drawing/2014/main" id="{21713381-F9D7-4BC1-9625-9AB1264AB9FE}"/>
              </a:ext>
            </a:extLst>
          </p:cNvPr>
          <p:cNvSpPr/>
          <p:nvPr/>
        </p:nvSpPr>
        <p:spPr>
          <a:xfrm>
            <a:off x="2552487" y="2537072"/>
            <a:ext cx="566052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都是函数关于自变量的变化率问题</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8" name="矩形 7">
            <a:extLst>
              <a:ext uri="{FF2B5EF4-FFF2-40B4-BE49-F238E27FC236}">
                <a16:creationId xmlns:a16="http://schemas.microsoft.com/office/drawing/2014/main" id="{60EA4511-B674-4689-9267-5B5B563EF7B7}"/>
              </a:ext>
            </a:extLst>
          </p:cNvPr>
          <p:cNvSpPr/>
          <p:nvPr/>
        </p:nvSpPr>
        <p:spPr>
          <a:xfrm>
            <a:off x="8252038" y="2537072"/>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因此研究函数的</a:t>
            </a:r>
            <a:endParaRPr lang="zh-CN" altLang="en-US" sz="2800" dirty="0"/>
          </a:p>
        </p:txBody>
      </p:sp>
      <p:grpSp>
        <p:nvGrpSpPr>
          <p:cNvPr id="21" name="组合 20">
            <a:extLst>
              <a:ext uri="{FF2B5EF4-FFF2-40B4-BE49-F238E27FC236}">
                <a16:creationId xmlns:a16="http://schemas.microsoft.com/office/drawing/2014/main" id="{E60DEE2C-C025-4145-BED5-56E660B155DD}"/>
              </a:ext>
            </a:extLst>
          </p:cNvPr>
          <p:cNvGrpSpPr/>
          <p:nvPr/>
        </p:nvGrpSpPr>
        <p:grpSpPr>
          <a:xfrm>
            <a:off x="1194352" y="3113164"/>
            <a:ext cx="9803295" cy="838200"/>
            <a:chOff x="1131586" y="2294061"/>
            <a:chExt cx="9803295" cy="838200"/>
          </a:xfrm>
        </p:grpSpPr>
        <p:sp>
          <p:nvSpPr>
            <p:cNvPr id="13" name="矩形 12">
              <a:extLst>
                <a:ext uri="{FF2B5EF4-FFF2-40B4-BE49-F238E27FC236}">
                  <a16:creationId xmlns:a16="http://schemas.microsoft.com/office/drawing/2014/main" id="{6FBEA432-9844-4E0F-A2C1-DFB83F82430A}"/>
                </a:ext>
              </a:extLst>
            </p:cNvPr>
            <p:cNvSpPr/>
            <p:nvPr/>
          </p:nvSpPr>
          <p:spPr>
            <a:xfrm>
              <a:off x="1131586" y="2464680"/>
              <a:ext cx="902811" cy="523220"/>
            </a:xfrm>
            <a:prstGeom prst="rect">
              <a:avLst/>
            </a:prstGeom>
          </p:spPr>
          <p:txBody>
            <a:bodyPr wrap="none">
              <a:spAutoFit/>
            </a:bodyPr>
            <a:lstStyle/>
            <a:p>
              <a:r>
                <a:rPr lang="zh-CN" altLang="en-US" sz="2800" dirty="0"/>
                <a:t>增量</a:t>
              </a:r>
            </a:p>
          </p:txBody>
        </p:sp>
        <p:sp>
          <p:nvSpPr>
            <p:cNvPr id="14" name="矩形 13">
              <a:extLst>
                <a:ext uri="{FF2B5EF4-FFF2-40B4-BE49-F238E27FC236}">
                  <a16:creationId xmlns:a16="http://schemas.microsoft.com/office/drawing/2014/main" id="{25A7E34D-E00A-40F6-84F2-3439218AB53D}"/>
                </a:ext>
              </a:extLst>
            </p:cNvPr>
            <p:cNvSpPr/>
            <p:nvPr/>
          </p:nvSpPr>
          <p:spPr>
            <a:xfrm>
              <a:off x="2293189" y="2471976"/>
              <a:ext cx="2742380" cy="523220"/>
            </a:xfrm>
            <a:prstGeom prst="rect">
              <a:avLst/>
            </a:prstGeom>
          </p:spPr>
          <p:txBody>
            <a:bodyPr wrap="square">
              <a:spAutoFit/>
            </a:bodyPr>
            <a:lstStyle/>
            <a:p>
              <a:r>
                <a:rPr lang="zh-CN" altLang="en-US" sz="2800" dirty="0">
                  <a:solidFill>
                    <a:prstClr val="black"/>
                  </a:solidFill>
                </a:rPr>
                <a:t>与自变量的增量</a:t>
              </a:r>
              <a:endParaRPr lang="zh-CN" altLang="en-US" dirty="0"/>
            </a:p>
          </p:txBody>
        </p:sp>
        <p:graphicFrame>
          <p:nvGraphicFramePr>
            <p:cNvPr id="9" name="对象 8">
              <a:extLst>
                <a:ext uri="{FF2B5EF4-FFF2-40B4-BE49-F238E27FC236}">
                  <a16:creationId xmlns:a16="http://schemas.microsoft.com/office/drawing/2014/main" id="{01BF107A-5A21-4B30-BDC1-BCFFE73B99D1}"/>
                </a:ext>
              </a:extLst>
            </p:cNvPr>
            <p:cNvGraphicFramePr>
              <a:graphicFrameLocks noChangeAspect="1"/>
            </p:cNvGraphicFramePr>
            <p:nvPr>
              <p:extLst>
                <p:ext uri="{D42A27DB-BD31-4B8C-83A1-F6EECF244321}">
                  <p14:modId xmlns:p14="http://schemas.microsoft.com/office/powerpoint/2010/main" val="4019864200"/>
                </p:ext>
              </p:extLst>
            </p:nvPr>
          </p:nvGraphicFramePr>
          <p:xfrm>
            <a:off x="1949039" y="2571485"/>
            <a:ext cx="419100" cy="381000"/>
          </p:xfrm>
          <a:graphic>
            <a:graphicData uri="http://schemas.openxmlformats.org/presentationml/2006/ole">
              <mc:AlternateContent xmlns:mc="http://schemas.openxmlformats.org/markup-compatibility/2006">
                <mc:Choice xmlns:v="urn:schemas-microsoft-com:vml" Requires="v">
                  <p:oleObj spid="_x0000_s71097" name="Equation" r:id="rId3" imgW="419040" imgH="380880" progId="Equation.DSMT4">
                    <p:embed/>
                  </p:oleObj>
                </mc:Choice>
                <mc:Fallback>
                  <p:oleObj name="Equation" r:id="rId3" imgW="419040" imgH="380880" progId="Equation.DSMT4">
                    <p:embed/>
                    <p:pic>
                      <p:nvPicPr>
                        <p:cNvPr id="0" name=""/>
                        <p:cNvPicPr/>
                        <p:nvPr/>
                      </p:nvPicPr>
                      <p:blipFill>
                        <a:blip r:embed="rId4"/>
                        <a:stretch>
                          <a:fillRect/>
                        </a:stretch>
                      </p:blipFill>
                      <p:spPr>
                        <a:xfrm>
                          <a:off x="1949039" y="2571485"/>
                          <a:ext cx="419100" cy="3810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FA99D74F-265E-4055-86A5-3FDE8AE1568D}"/>
                </a:ext>
              </a:extLst>
            </p:cNvPr>
            <p:cNvGraphicFramePr>
              <a:graphicFrameLocks noChangeAspect="1"/>
            </p:cNvGraphicFramePr>
            <p:nvPr>
              <p:extLst>
                <p:ext uri="{D42A27DB-BD31-4B8C-83A1-F6EECF244321}">
                  <p14:modId xmlns:p14="http://schemas.microsoft.com/office/powerpoint/2010/main" val="168477009"/>
                </p:ext>
              </p:extLst>
            </p:nvPr>
          </p:nvGraphicFramePr>
          <p:xfrm>
            <a:off x="4902087" y="2579606"/>
            <a:ext cx="419100" cy="304800"/>
          </p:xfrm>
          <a:graphic>
            <a:graphicData uri="http://schemas.openxmlformats.org/presentationml/2006/ole">
              <mc:AlternateContent xmlns:mc="http://schemas.openxmlformats.org/markup-compatibility/2006">
                <mc:Choice xmlns:v="urn:schemas-microsoft-com:vml" Requires="v">
                  <p:oleObj spid="_x0000_s71098" name="Equation" r:id="rId5" imgW="419040" imgH="304560" progId="Equation.DSMT4">
                    <p:embed/>
                  </p:oleObj>
                </mc:Choice>
                <mc:Fallback>
                  <p:oleObj name="Equation" r:id="rId5" imgW="419040" imgH="304560" progId="Equation.DSMT4">
                    <p:embed/>
                    <p:pic>
                      <p:nvPicPr>
                        <p:cNvPr id="0" name=""/>
                        <p:cNvPicPr/>
                        <p:nvPr/>
                      </p:nvPicPr>
                      <p:blipFill>
                        <a:blip r:embed="rId6"/>
                        <a:stretch>
                          <a:fillRect/>
                        </a:stretch>
                      </p:blipFill>
                      <p:spPr>
                        <a:xfrm>
                          <a:off x="4902087" y="2579606"/>
                          <a:ext cx="419100" cy="304800"/>
                        </a:xfrm>
                        <a:prstGeom prst="rect">
                          <a:avLst/>
                        </a:prstGeom>
                      </p:spPr>
                    </p:pic>
                  </p:oleObj>
                </mc:Fallback>
              </mc:AlternateContent>
            </a:graphicData>
          </a:graphic>
        </p:graphicFrame>
        <p:sp>
          <p:nvSpPr>
            <p:cNvPr id="17" name="矩形 16">
              <a:extLst>
                <a:ext uri="{FF2B5EF4-FFF2-40B4-BE49-F238E27FC236}">
                  <a16:creationId xmlns:a16="http://schemas.microsoft.com/office/drawing/2014/main" id="{9363AC87-2FFF-4262-A6A5-A2DD777A5B8E}"/>
                </a:ext>
              </a:extLst>
            </p:cNvPr>
            <p:cNvSpPr/>
            <p:nvPr/>
          </p:nvSpPr>
          <p:spPr>
            <a:xfrm>
              <a:off x="5294361" y="2471976"/>
              <a:ext cx="1351652" cy="523220"/>
            </a:xfrm>
            <a:prstGeom prst="rect">
              <a:avLst/>
            </a:prstGeom>
          </p:spPr>
          <p:txBody>
            <a:bodyPr wrap="none">
              <a:spAutoFit/>
            </a:bodyPr>
            <a:lstStyle/>
            <a:p>
              <a:r>
                <a:rPr lang="zh-CN" altLang="en-US" sz="2800" dirty="0">
                  <a:solidFill>
                    <a:prstClr val="black"/>
                  </a:solidFill>
                </a:rPr>
                <a:t>的比值 </a:t>
              </a:r>
              <a:endParaRPr lang="zh-CN" altLang="en-US" dirty="0"/>
            </a:p>
          </p:txBody>
        </p:sp>
        <p:graphicFrame>
          <p:nvGraphicFramePr>
            <p:cNvPr id="18" name="对象 17">
              <a:extLst>
                <a:ext uri="{FF2B5EF4-FFF2-40B4-BE49-F238E27FC236}">
                  <a16:creationId xmlns:a16="http://schemas.microsoft.com/office/drawing/2014/main" id="{9D5F4E35-899F-4344-ABDA-EE08EB3962EF}"/>
                </a:ext>
              </a:extLst>
            </p:cNvPr>
            <p:cNvGraphicFramePr>
              <a:graphicFrameLocks noChangeAspect="1"/>
            </p:cNvGraphicFramePr>
            <p:nvPr>
              <p:extLst>
                <p:ext uri="{D42A27DB-BD31-4B8C-83A1-F6EECF244321}">
                  <p14:modId xmlns:p14="http://schemas.microsoft.com/office/powerpoint/2010/main" val="3981266574"/>
                </p:ext>
              </p:extLst>
            </p:nvPr>
          </p:nvGraphicFramePr>
          <p:xfrm>
            <a:off x="6478540" y="2294061"/>
            <a:ext cx="482600" cy="838200"/>
          </p:xfrm>
          <a:graphic>
            <a:graphicData uri="http://schemas.openxmlformats.org/presentationml/2006/ole">
              <mc:AlternateContent xmlns:mc="http://schemas.openxmlformats.org/markup-compatibility/2006">
                <mc:Choice xmlns:v="urn:schemas-microsoft-com:vml" Requires="v">
                  <p:oleObj spid="_x0000_s71099" name="Equation" r:id="rId7" imgW="482400" imgH="838080" progId="Equation.DSMT4">
                    <p:embed/>
                  </p:oleObj>
                </mc:Choice>
                <mc:Fallback>
                  <p:oleObj name="Equation" r:id="rId7" imgW="482400" imgH="838080" progId="Equation.DSMT4">
                    <p:embed/>
                    <p:pic>
                      <p:nvPicPr>
                        <p:cNvPr id="0" name=""/>
                        <p:cNvPicPr/>
                        <p:nvPr/>
                      </p:nvPicPr>
                      <p:blipFill>
                        <a:blip r:embed="rId8"/>
                        <a:stretch>
                          <a:fillRect/>
                        </a:stretch>
                      </p:blipFill>
                      <p:spPr>
                        <a:xfrm>
                          <a:off x="6478540" y="2294061"/>
                          <a:ext cx="482600" cy="8382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36A2D83A-C529-4437-89ED-5E6833C5B821}"/>
                </a:ext>
              </a:extLst>
            </p:cNvPr>
            <p:cNvGraphicFramePr>
              <a:graphicFrameLocks noChangeAspect="1"/>
            </p:cNvGraphicFramePr>
            <p:nvPr>
              <p:extLst>
                <p:ext uri="{D42A27DB-BD31-4B8C-83A1-F6EECF244321}">
                  <p14:modId xmlns:p14="http://schemas.microsoft.com/office/powerpoint/2010/main" val="1308977148"/>
                </p:ext>
              </p:extLst>
            </p:nvPr>
          </p:nvGraphicFramePr>
          <p:xfrm>
            <a:off x="6951810" y="2555625"/>
            <a:ext cx="1752600" cy="431800"/>
          </p:xfrm>
          <a:graphic>
            <a:graphicData uri="http://schemas.openxmlformats.org/presentationml/2006/ole">
              <mc:AlternateContent xmlns:mc="http://schemas.openxmlformats.org/markup-compatibility/2006">
                <mc:Choice xmlns:v="urn:schemas-microsoft-com:vml" Requires="v">
                  <p:oleObj spid="_x0000_s71100" name="Equation" r:id="rId9" imgW="1752480" imgH="431640" progId="Equation.DSMT4">
                    <p:embed/>
                  </p:oleObj>
                </mc:Choice>
                <mc:Fallback>
                  <p:oleObj name="Equation" r:id="rId9" imgW="1752480" imgH="431640" progId="Equation.DSMT4">
                    <p:embed/>
                    <p:pic>
                      <p:nvPicPr>
                        <p:cNvPr id="27" name="对象 26">
                          <a:extLst>
                            <a:ext uri="{FF2B5EF4-FFF2-40B4-BE49-F238E27FC236}">
                              <a16:creationId xmlns:a16="http://schemas.microsoft.com/office/drawing/2014/main" id="{ADE6B1BA-34EE-4332-8C76-E2CC79456CC7}"/>
                            </a:ext>
                          </a:extLst>
                        </p:cNvPr>
                        <p:cNvPicPr/>
                        <p:nvPr/>
                      </p:nvPicPr>
                      <p:blipFill>
                        <a:blip r:embed="rId10"/>
                        <a:stretch>
                          <a:fillRect/>
                        </a:stretch>
                      </p:blipFill>
                      <p:spPr>
                        <a:xfrm>
                          <a:off x="6951810" y="2555625"/>
                          <a:ext cx="1752600" cy="431800"/>
                        </a:xfrm>
                        <a:prstGeom prst="rect">
                          <a:avLst/>
                        </a:prstGeom>
                      </p:spPr>
                    </p:pic>
                  </p:oleObj>
                </mc:Fallback>
              </mc:AlternateContent>
            </a:graphicData>
          </a:graphic>
        </p:graphicFrame>
        <p:sp>
          <p:nvSpPr>
            <p:cNvPr id="20" name="矩形 19">
              <a:extLst>
                <a:ext uri="{FF2B5EF4-FFF2-40B4-BE49-F238E27FC236}">
                  <a16:creationId xmlns:a16="http://schemas.microsoft.com/office/drawing/2014/main" id="{FAE37EB6-9E8E-4D80-9AA1-E9A6BC0783AB}"/>
                </a:ext>
              </a:extLst>
            </p:cNvPr>
            <p:cNvSpPr/>
            <p:nvPr/>
          </p:nvSpPr>
          <p:spPr>
            <a:xfrm>
              <a:off x="8595779" y="2464205"/>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的极限具有重</a:t>
              </a:r>
              <a:endParaRPr lang="zh-CN" altLang="en-US" sz="2800" dirty="0"/>
            </a:p>
          </p:txBody>
        </p:sp>
      </p:grpSp>
      <p:sp>
        <p:nvSpPr>
          <p:cNvPr id="22" name="矩形 21">
            <a:extLst>
              <a:ext uri="{FF2B5EF4-FFF2-40B4-BE49-F238E27FC236}">
                <a16:creationId xmlns:a16="http://schemas.microsoft.com/office/drawing/2014/main" id="{ABD62F84-BED0-41E1-BAAE-C1CD79F3148F}"/>
              </a:ext>
            </a:extLst>
          </p:cNvPr>
          <p:cNvSpPr/>
          <p:nvPr/>
        </p:nvSpPr>
        <p:spPr>
          <a:xfrm>
            <a:off x="1194352" y="3972478"/>
            <a:ext cx="242887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要的实际意义</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13348117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25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p:bldP spid="4" grpId="0"/>
      <p:bldP spid="5" grpId="0"/>
      <p:bldP spid="6" grpId="0"/>
      <p:bldP spid="7" grpId="0"/>
      <p:bldP spid="8" grpId="0"/>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15D96E-88CE-4505-BAC8-55E7171EA907}"/>
              </a:ext>
            </a:extLst>
          </p:cNvPr>
          <p:cNvSpPr/>
          <p:nvPr/>
        </p:nvSpPr>
        <p:spPr>
          <a:xfrm>
            <a:off x="1039804" y="958371"/>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14</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47F46E33-A32E-4C7A-913B-2C4C4398A92B}"/>
              </a:ext>
            </a:extLst>
          </p:cNvPr>
          <p:cNvSpPr/>
          <p:nvPr/>
        </p:nvSpPr>
        <p:spPr>
          <a:xfrm>
            <a:off x="1039804" y="1724636"/>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9" name="矩形 8">
            <a:extLst>
              <a:ext uri="{FF2B5EF4-FFF2-40B4-BE49-F238E27FC236}">
                <a16:creationId xmlns:a16="http://schemas.microsoft.com/office/drawing/2014/main" id="{0B3C287F-E2DA-4F20-A86C-5B34F7572462}"/>
              </a:ext>
            </a:extLst>
          </p:cNvPr>
          <p:cNvSpPr/>
          <p:nvPr/>
        </p:nvSpPr>
        <p:spPr>
          <a:xfrm>
            <a:off x="1041275" y="2289926"/>
            <a:ext cx="3057247" cy="624530"/>
          </a:xfrm>
          <a:prstGeom prst="rect">
            <a:avLst/>
          </a:prstGeom>
        </p:spPr>
        <p:txBody>
          <a:bodyPr wrap="none">
            <a:spAutoFit/>
          </a:bodyPr>
          <a:lstStyle/>
          <a:p>
            <a:pPr algn="dist">
              <a:lnSpc>
                <a:spcPct val="140000"/>
              </a:lnSpc>
              <a:spcAft>
                <a:spcPts val="0"/>
              </a:spcAft>
            </a:pPr>
            <a:r>
              <a:rPr lang="zh-CN" altLang="zh-CN" sz="2800" kern="100" dirty="0">
                <a:latin typeface="Times New Roman" panose="02020603050405020304" pitchFamily="18" charset="0"/>
                <a:ea typeface="宋体" panose="02010600030101010101" pitchFamily="2" charset="-122"/>
              </a:rPr>
              <a:t>使用洛必达法则，</a:t>
            </a:r>
            <a:endParaRPr lang="zh-CN" altLang="zh-CN" sz="2800" kern="100" dirty="0">
              <a:effectLst/>
              <a:latin typeface="Times New Roman" panose="02020603050405020304" pitchFamily="18" charset="0"/>
              <a:ea typeface="宋体" panose="02010600030101010101" pitchFamily="2" charset="-122"/>
            </a:endParaRPr>
          </a:p>
        </p:txBody>
      </p:sp>
      <p:grpSp>
        <p:nvGrpSpPr>
          <p:cNvPr id="19" name="组合 18">
            <a:extLst>
              <a:ext uri="{FF2B5EF4-FFF2-40B4-BE49-F238E27FC236}">
                <a16:creationId xmlns:a16="http://schemas.microsoft.com/office/drawing/2014/main" id="{2C6ACCAD-4442-40B5-B8DC-C255F4C2F756}"/>
              </a:ext>
            </a:extLst>
          </p:cNvPr>
          <p:cNvGrpSpPr/>
          <p:nvPr/>
        </p:nvGrpSpPr>
        <p:grpSpPr>
          <a:xfrm>
            <a:off x="2230326" y="775481"/>
            <a:ext cx="3787898" cy="889000"/>
            <a:chOff x="2230326" y="775481"/>
            <a:chExt cx="3787898" cy="889000"/>
          </a:xfrm>
        </p:grpSpPr>
        <p:sp>
          <p:nvSpPr>
            <p:cNvPr id="4" name="矩形 3">
              <a:extLst>
                <a:ext uri="{FF2B5EF4-FFF2-40B4-BE49-F238E27FC236}">
                  <a16:creationId xmlns:a16="http://schemas.microsoft.com/office/drawing/2014/main" id="{B5F38B65-1FA2-4968-8AD3-196EAC164A94}"/>
                </a:ext>
              </a:extLst>
            </p:cNvPr>
            <p:cNvSpPr/>
            <p:nvPr/>
          </p:nvSpPr>
          <p:spPr>
            <a:xfrm>
              <a:off x="2230326" y="958371"/>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求极限</a:t>
              </a:r>
              <a:endParaRPr lang="zh-CN" altLang="en-US" sz="2800" dirty="0"/>
            </a:p>
          </p:txBody>
        </p:sp>
        <p:sp>
          <p:nvSpPr>
            <p:cNvPr id="5" name="矩形 4">
              <a:extLst>
                <a:ext uri="{FF2B5EF4-FFF2-40B4-BE49-F238E27FC236}">
                  <a16:creationId xmlns:a16="http://schemas.microsoft.com/office/drawing/2014/main" id="{1C260190-B69C-4F65-907A-97CB43135FB9}"/>
                </a:ext>
              </a:extLst>
            </p:cNvPr>
            <p:cNvSpPr/>
            <p:nvPr/>
          </p:nvSpPr>
          <p:spPr>
            <a:xfrm>
              <a:off x="3525906" y="958371"/>
              <a:ext cx="1082348"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0" name="对象 9">
              <a:extLst>
                <a:ext uri="{FF2B5EF4-FFF2-40B4-BE49-F238E27FC236}">
                  <a16:creationId xmlns:a16="http://schemas.microsoft.com/office/drawing/2014/main" id="{3CDC591A-2075-43D6-81E2-B3EBAA201F17}"/>
                </a:ext>
              </a:extLst>
            </p:cNvPr>
            <p:cNvGraphicFramePr>
              <a:graphicFrameLocks noChangeAspect="1"/>
            </p:cNvGraphicFramePr>
            <p:nvPr>
              <p:extLst>
                <p:ext uri="{D42A27DB-BD31-4B8C-83A1-F6EECF244321}">
                  <p14:modId xmlns:p14="http://schemas.microsoft.com/office/powerpoint/2010/main" val="3352332564"/>
                </p:ext>
              </p:extLst>
            </p:nvPr>
          </p:nvGraphicFramePr>
          <p:xfrm>
            <a:off x="4456124" y="775481"/>
            <a:ext cx="1562100" cy="889000"/>
          </p:xfrm>
          <a:graphic>
            <a:graphicData uri="http://schemas.openxmlformats.org/presentationml/2006/ole">
              <mc:AlternateContent xmlns:mc="http://schemas.openxmlformats.org/markup-compatibility/2006">
                <mc:Choice xmlns:v="urn:schemas-microsoft-com:vml" Requires="v">
                  <p:oleObj spid="_x0000_s219558" name="Equation" r:id="rId3" imgW="1562040" imgH="888840" progId="Equation.DSMT4">
                    <p:embed/>
                  </p:oleObj>
                </mc:Choice>
                <mc:Fallback>
                  <p:oleObj name="Equation" r:id="rId3" imgW="1562040" imgH="888840" progId="Equation.DSMT4">
                    <p:embed/>
                    <p:pic>
                      <p:nvPicPr>
                        <p:cNvPr id="10" name="对象 9">
                          <a:extLst>
                            <a:ext uri="{FF2B5EF4-FFF2-40B4-BE49-F238E27FC236}">
                              <a16:creationId xmlns:a16="http://schemas.microsoft.com/office/drawing/2014/main" id="{3CDC591A-2075-43D6-81E2-B3EBAA201F17}"/>
                            </a:ext>
                          </a:extLst>
                        </p:cNvPr>
                        <p:cNvPicPr/>
                        <p:nvPr/>
                      </p:nvPicPr>
                      <p:blipFill>
                        <a:blip r:embed="rId4"/>
                        <a:stretch>
                          <a:fillRect/>
                        </a:stretch>
                      </p:blipFill>
                      <p:spPr>
                        <a:xfrm>
                          <a:off x="4456124" y="775481"/>
                          <a:ext cx="1562100" cy="889000"/>
                        </a:xfrm>
                        <a:prstGeom prst="rect">
                          <a:avLst/>
                        </a:prstGeom>
                      </p:spPr>
                    </p:pic>
                  </p:oleObj>
                </mc:Fallback>
              </mc:AlternateContent>
            </a:graphicData>
          </a:graphic>
        </p:graphicFrame>
      </p:grpSp>
      <p:grpSp>
        <p:nvGrpSpPr>
          <p:cNvPr id="20" name="组合 19">
            <a:extLst>
              <a:ext uri="{FF2B5EF4-FFF2-40B4-BE49-F238E27FC236}">
                <a16:creationId xmlns:a16="http://schemas.microsoft.com/office/drawing/2014/main" id="{28504294-A812-4051-A78A-05ECB8A51D2D}"/>
              </a:ext>
            </a:extLst>
          </p:cNvPr>
          <p:cNvGrpSpPr/>
          <p:nvPr/>
        </p:nvGrpSpPr>
        <p:grpSpPr>
          <a:xfrm>
            <a:off x="6878517" y="801932"/>
            <a:ext cx="2179722" cy="838200"/>
            <a:chOff x="6878517" y="801932"/>
            <a:chExt cx="2179722" cy="838200"/>
          </a:xfrm>
        </p:grpSpPr>
        <p:sp>
          <p:nvSpPr>
            <p:cNvPr id="6" name="矩形 5">
              <a:extLst>
                <a:ext uri="{FF2B5EF4-FFF2-40B4-BE49-F238E27FC236}">
                  <a16:creationId xmlns:a16="http://schemas.microsoft.com/office/drawing/2014/main" id="{9273A5DD-6788-47CE-97EC-CA435BD8C5B7}"/>
                </a:ext>
              </a:extLst>
            </p:cNvPr>
            <p:cNvSpPr/>
            <p:nvPr/>
          </p:nvSpPr>
          <p:spPr>
            <a:xfrm>
              <a:off x="6878517" y="958371"/>
              <a:ext cx="1082348"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1" name="对象 10">
              <a:extLst>
                <a:ext uri="{FF2B5EF4-FFF2-40B4-BE49-F238E27FC236}">
                  <a16:creationId xmlns:a16="http://schemas.microsoft.com/office/drawing/2014/main" id="{8C676272-13D8-4EE5-8DED-79030590366C}"/>
                </a:ext>
              </a:extLst>
            </p:cNvPr>
            <p:cNvGraphicFramePr>
              <a:graphicFrameLocks noChangeAspect="1"/>
            </p:cNvGraphicFramePr>
            <p:nvPr/>
          </p:nvGraphicFramePr>
          <p:xfrm>
            <a:off x="7750139" y="801932"/>
            <a:ext cx="1308100" cy="838200"/>
          </p:xfrm>
          <a:graphic>
            <a:graphicData uri="http://schemas.openxmlformats.org/presentationml/2006/ole">
              <mc:AlternateContent xmlns:mc="http://schemas.openxmlformats.org/markup-compatibility/2006">
                <mc:Choice xmlns:v="urn:schemas-microsoft-com:vml" Requires="v">
                  <p:oleObj spid="_x0000_s219559" name="Equation" r:id="rId5" imgW="1307880" imgH="838080" progId="Equation.DSMT4">
                    <p:embed/>
                  </p:oleObj>
                </mc:Choice>
                <mc:Fallback>
                  <p:oleObj name="Equation" r:id="rId5" imgW="1307880" imgH="838080" progId="Equation.DSMT4">
                    <p:embed/>
                    <p:pic>
                      <p:nvPicPr>
                        <p:cNvPr id="11" name="对象 10">
                          <a:extLst>
                            <a:ext uri="{FF2B5EF4-FFF2-40B4-BE49-F238E27FC236}">
                              <a16:creationId xmlns:a16="http://schemas.microsoft.com/office/drawing/2014/main" id="{8C676272-13D8-4EE5-8DED-79030590366C}"/>
                            </a:ext>
                          </a:extLst>
                        </p:cNvPr>
                        <p:cNvPicPr/>
                        <p:nvPr/>
                      </p:nvPicPr>
                      <p:blipFill>
                        <a:blip r:embed="rId6"/>
                        <a:stretch>
                          <a:fillRect/>
                        </a:stretch>
                      </p:blipFill>
                      <p:spPr>
                        <a:xfrm>
                          <a:off x="7750139" y="801932"/>
                          <a:ext cx="1308100" cy="838200"/>
                        </a:xfrm>
                        <a:prstGeom prst="rect">
                          <a:avLst/>
                        </a:prstGeom>
                      </p:spPr>
                    </p:pic>
                  </p:oleObj>
                </mc:Fallback>
              </mc:AlternateContent>
            </a:graphicData>
          </a:graphic>
        </p:graphicFrame>
      </p:grpSp>
      <p:grpSp>
        <p:nvGrpSpPr>
          <p:cNvPr id="29" name="组合 28">
            <a:extLst>
              <a:ext uri="{FF2B5EF4-FFF2-40B4-BE49-F238E27FC236}">
                <a16:creationId xmlns:a16="http://schemas.microsoft.com/office/drawing/2014/main" id="{785DFAA6-37F9-49E2-8FE7-C208006E3B42}"/>
              </a:ext>
            </a:extLst>
          </p:cNvPr>
          <p:cNvGrpSpPr/>
          <p:nvPr/>
        </p:nvGrpSpPr>
        <p:grpSpPr>
          <a:xfrm>
            <a:off x="1720282" y="1617946"/>
            <a:ext cx="3641447" cy="736600"/>
            <a:chOff x="1944219" y="1617946"/>
            <a:chExt cx="3641447" cy="736600"/>
          </a:xfrm>
        </p:grpSpPr>
        <p:grpSp>
          <p:nvGrpSpPr>
            <p:cNvPr id="27" name="组合 26">
              <a:extLst>
                <a:ext uri="{FF2B5EF4-FFF2-40B4-BE49-F238E27FC236}">
                  <a16:creationId xmlns:a16="http://schemas.microsoft.com/office/drawing/2014/main" id="{59FCA5CA-8F35-4F29-9282-98BB221B535B}"/>
                </a:ext>
              </a:extLst>
            </p:cNvPr>
            <p:cNvGrpSpPr/>
            <p:nvPr/>
          </p:nvGrpSpPr>
          <p:grpSpPr>
            <a:xfrm>
              <a:off x="1944219" y="1724636"/>
              <a:ext cx="3641447" cy="531668"/>
              <a:chOff x="1944219" y="1724636"/>
              <a:chExt cx="3641447" cy="531668"/>
            </a:xfrm>
          </p:grpSpPr>
          <p:sp>
            <p:nvSpPr>
              <p:cNvPr id="7" name="矩形 6">
                <a:extLst>
                  <a:ext uri="{FF2B5EF4-FFF2-40B4-BE49-F238E27FC236}">
                    <a16:creationId xmlns:a16="http://schemas.microsoft.com/office/drawing/2014/main" id="{EC2D93BC-291C-401E-9ED7-B6386D260833}"/>
                  </a:ext>
                </a:extLst>
              </p:cNvPr>
              <p:cNvSpPr/>
              <p:nvPr/>
            </p:nvSpPr>
            <p:spPr>
              <a:xfrm>
                <a:off x="1944219" y="1724636"/>
                <a:ext cx="1710725" cy="523220"/>
              </a:xfrm>
              <a:prstGeom prst="rect">
                <a:avLst/>
              </a:prstGeom>
            </p:spPr>
            <p:txBody>
              <a:bodyPr wrap="none">
                <a:spAutoFit/>
              </a:bodyPr>
              <a:lstStyle/>
              <a:p>
                <a:pPr algn="dist"/>
                <a:r>
                  <a:rPr lang="zh-CN" altLang="zh-CN" sz="2800" b="1" kern="100" dirty="0">
                    <a:ea typeface="宋体" panose="02010600030101010101" pitchFamily="2" charset="-122"/>
                    <a:cs typeface="Times New Roman" panose="02020603050405020304" pitchFamily="18" charset="0"/>
                  </a:rPr>
                  <a:t> </a:t>
                </a:r>
                <a:r>
                  <a:rPr lang="en-US" altLang="zh-CN" sz="2800" kern="100" dirty="0">
                    <a:latin typeface="宋体" panose="02010600030101010101" pitchFamily="2" charset="-122"/>
                    <a:cs typeface="Times New Roman" panose="02020603050405020304" pitchFamily="18" charset="0"/>
                  </a:rPr>
                  <a:t>(1) </a:t>
                </a:r>
                <a:r>
                  <a:rPr lang="zh-CN" altLang="zh-CN" sz="2800" kern="100" dirty="0">
                    <a:ea typeface="宋体" panose="02010600030101010101" pitchFamily="2" charset="-122"/>
                    <a:cs typeface="Times New Roman" panose="02020603050405020304" pitchFamily="18" charset="0"/>
                  </a:rPr>
                  <a:t>这是</a:t>
                </a:r>
                <a:endParaRPr lang="zh-CN" altLang="en-US" sz="2800" dirty="0"/>
              </a:p>
            </p:txBody>
          </p:sp>
          <p:sp>
            <p:nvSpPr>
              <p:cNvPr id="8" name="矩形 7">
                <a:extLst>
                  <a:ext uri="{FF2B5EF4-FFF2-40B4-BE49-F238E27FC236}">
                    <a16:creationId xmlns:a16="http://schemas.microsoft.com/office/drawing/2014/main" id="{15478472-D27E-463D-AA3B-DBDEDD98976E}"/>
                  </a:ext>
                </a:extLst>
              </p:cNvPr>
              <p:cNvSpPr/>
              <p:nvPr/>
            </p:nvSpPr>
            <p:spPr>
              <a:xfrm>
                <a:off x="3964709" y="1733084"/>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型极限，</a:t>
                </a:r>
                <a:endParaRPr lang="zh-CN" altLang="en-US" sz="2800" dirty="0"/>
              </a:p>
            </p:txBody>
          </p:sp>
        </p:grpSp>
        <p:graphicFrame>
          <p:nvGraphicFramePr>
            <p:cNvPr id="17" name="对象 16">
              <a:extLst>
                <a:ext uri="{FF2B5EF4-FFF2-40B4-BE49-F238E27FC236}">
                  <a16:creationId xmlns:a16="http://schemas.microsoft.com/office/drawing/2014/main" id="{60DFE2FC-E481-4B1D-ADFB-41341C476820}"/>
                </a:ext>
              </a:extLst>
            </p:cNvPr>
            <p:cNvGraphicFramePr>
              <a:graphicFrameLocks noChangeAspect="1"/>
            </p:cNvGraphicFramePr>
            <p:nvPr/>
          </p:nvGraphicFramePr>
          <p:xfrm>
            <a:off x="3631267" y="1617946"/>
            <a:ext cx="228600" cy="736600"/>
          </p:xfrm>
          <a:graphic>
            <a:graphicData uri="http://schemas.openxmlformats.org/presentationml/2006/ole">
              <mc:AlternateContent xmlns:mc="http://schemas.openxmlformats.org/markup-compatibility/2006">
                <mc:Choice xmlns:v="urn:schemas-microsoft-com:vml" Requires="v">
                  <p:oleObj spid="_x0000_s219560" name="Equation" r:id="rId7" imgW="228600" imgH="736560" progId="Equation.DSMT4">
                    <p:embed/>
                  </p:oleObj>
                </mc:Choice>
                <mc:Fallback>
                  <p:oleObj name="Equation" r:id="rId7" imgW="228600" imgH="736560" progId="Equation.DSMT4">
                    <p:embed/>
                    <p:pic>
                      <p:nvPicPr>
                        <p:cNvPr id="17" name="对象 16">
                          <a:extLst>
                            <a:ext uri="{FF2B5EF4-FFF2-40B4-BE49-F238E27FC236}">
                              <a16:creationId xmlns:a16="http://schemas.microsoft.com/office/drawing/2014/main" id="{60DFE2FC-E481-4B1D-ADFB-41341C476820}"/>
                            </a:ext>
                          </a:extLst>
                        </p:cNvPr>
                        <p:cNvPicPr/>
                        <p:nvPr/>
                      </p:nvPicPr>
                      <p:blipFill>
                        <a:blip r:embed="rId8"/>
                        <a:stretch>
                          <a:fillRect/>
                        </a:stretch>
                      </p:blipFill>
                      <p:spPr>
                        <a:xfrm>
                          <a:off x="3631267" y="1617946"/>
                          <a:ext cx="228600" cy="736600"/>
                        </a:xfrm>
                        <a:prstGeom prst="rect">
                          <a:avLst/>
                        </a:prstGeom>
                      </p:spPr>
                    </p:pic>
                  </p:oleObj>
                </mc:Fallback>
              </mc:AlternateContent>
            </a:graphicData>
          </a:graphic>
        </p:graphicFrame>
      </p:grpSp>
      <p:graphicFrame>
        <p:nvGraphicFramePr>
          <p:cNvPr id="12" name="对象 11">
            <a:extLst>
              <a:ext uri="{FF2B5EF4-FFF2-40B4-BE49-F238E27FC236}">
                <a16:creationId xmlns:a16="http://schemas.microsoft.com/office/drawing/2014/main" id="{C392B9E7-56F1-43E6-94E7-425D235BD7FE}"/>
              </a:ext>
            </a:extLst>
          </p:cNvPr>
          <p:cNvGraphicFramePr>
            <a:graphicFrameLocks noChangeAspect="1"/>
          </p:cNvGraphicFramePr>
          <p:nvPr>
            <p:extLst>
              <p:ext uri="{D42A27DB-BD31-4B8C-83A1-F6EECF244321}">
                <p14:modId xmlns:p14="http://schemas.microsoft.com/office/powerpoint/2010/main" val="46058761"/>
              </p:ext>
            </p:extLst>
          </p:nvPr>
        </p:nvGraphicFramePr>
        <p:xfrm>
          <a:off x="4139256" y="2914456"/>
          <a:ext cx="1460500" cy="889000"/>
        </p:xfrm>
        <a:graphic>
          <a:graphicData uri="http://schemas.openxmlformats.org/presentationml/2006/ole">
            <mc:AlternateContent xmlns:mc="http://schemas.openxmlformats.org/markup-compatibility/2006">
              <mc:Choice xmlns:v="urn:schemas-microsoft-com:vml" Requires="v">
                <p:oleObj spid="_x0000_s219561" name="Equation" r:id="rId9" imgW="1460160" imgH="888840" progId="Equation.DSMT4">
                  <p:embed/>
                </p:oleObj>
              </mc:Choice>
              <mc:Fallback>
                <p:oleObj name="Equation" r:id="rId9" imgW="1460160" imgH="888840" progId="Equation.DSMT4">
                  <p:embed/>
                  <p:pic>
                    <p:nvPicPr>
                      <p:cNvPr id="12" name="对象 11">
                        <a:extLst>
                          <a:ext uri="{FF2B5EF4-FFF2-40B4-BE49-F238E27FC236}">
                            <a16:creationId xmlns:a16="http://schemas.microsoft.com/office/drawing/2014/main" id="{C392B9E7-56F1-43E6-94E7-425D235BD7FE}"/>
                          </a:ext>
                        </a:extLst>
                      </p:cNvPr>
                      <p:cNvPicPr/>
                      <p:nvPr/>
                    </p:nvPicPr>
                    <p:blipFill>
                      <a:blip r:embed="rId10"/>
                      <a:stretch>
                        <a:fillRect/>
                      </a:stretch>
                    </p:blipFill>
                    <p:spPr>
                      <a:xfrm>
                        <a:off x="4139256" y="2914456"/>
                        <a:ext cx="1460500" cy="889000"/>
                      </a:xfrm>
                      <a:prstGeom prst="rect">
                        <a:avLst/>
                      </a:prstGeom>
                    </p:spPr>
                  </p:pic>
                </p:oleObj>
              </mc:Fallback>
            </mc:AlternateContent>
          </a:graphicData>
        </a:graphic>
      </p:graphicFrame>
      <p:grpSp>
        <p:nvGrpSpPr>
          <p:cNvPr id="28" name="组合 27">
            <a:extLst>
              <a:ext uri="{FF2B5EF4-FFF2-40B4-BE49-F238E27FC236}">
                <a16:creationId xmlns:a16="http://schemas.microsoft.com/office/drawing/2014/main" id="{ED6876B1-2F65-4886-A3DD-6838AFFDAC15}"/>
              </a:ext>
            </a:extLst>
          </p:cNvPr>
          <p:cNvGrpSpPr/>
          <p:nvPr/>
        </p:nvGrpSpPr>
        <p:grpSpPr>
          <a:xfrm>
            <a:off x="932974" y="3790718"/>
            <a:ext cx="3685492" cy="825500"/>
            <a:chOff x="2033987" y="3790718"/>
            <a:chExt cx="3685492" cy="825500"/>
          </a:xfrm>
        </p:grpSpPr>
        <p:sp>
          <p:nvSpPr>
            <p:cNvPr id="14" name="矩形 13">
              <a:extLst>
                <a:ext uri="{FF2B5EF4-FFF2-40B4-BE49-F238E27FC236}">
                  <a16:creationId xmlns:a16="http://schemas.microsoft.com/office/drawing/2014/main" id="{82DB50C3-F71E-41EC-ACD6-AE8FF2C067B5}"/>
                </a:ext>
              </a:extLst>
            </p:cNvPr>
            <p:cNvSpPr/>
            <p:nvPr/>
          </p:nvSpPr>
          <p:spPr>
            <a:xfrm>
              <a:off x="4098522" y="3941858"/>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型极限，</a:t>
              </a:r>
              <a:endParaRPr lang="zh-CN" altLang="en-US" sz="2800" dirty="0"/>
            </a:p>
          </p:txBody>
        </p:sp>
        <p:sp>
          <p:nvSpPr>
            <p:cNvPr id="16" name="矩形 15">
              <a:extLst>
                <a:ext uri="{FF2B5EF4-FFF2-40B4-BE49-F238E27FC236}">
                  <a16:creationId xmlns:a16="http://schemas.microsoft.com/office/drawing/2014/main" id="{86C329FE-DD8D-43FC-B534-A97A57AE0D90}"/>
                </a:ext>
              </a:extLst>
            </p:cNvPr>
            <p:cNvSpPr/>
            <p:nvPr/>
          </p:nvSpPr>
          <p:spPr>
            <a:xfrm>
              <a:off x="2033987" y="3941858"/>
              <a:ext cx="1620957" cy="523220"/>
            </a:xfrm>
            <a:prstGeom prst="rect">
              <a:avLst/>
            </a:prstGeom>
          </p:spPr>
          <p:txBody>
            <a:bodyPr wrap="none">
              <a:spAutoFit/>
            </a:bodyPr>
            <a:lstStyle/>
            <a:p>
              <a:pPr algn="dist"/>
              <a:r>
                <a:rPr lang="en-US" altLang="zh-CN" sz="2800" kern="100" dirty="0">
                  <a:latin typeface="宋体" panose="02010600030101010101" pitchFamily="2" charset="-122"/>
                  <a:cs typeface="Times New Roman" panose="02020603050405020304" pitchFamily="18" charset="0"/>
                </a:rPr>
                <a:t>(2) </a:t>
              </a:r>
              <a:r>
                <a:rPr lang="zh-CN" altLang="zh-CN" sz="2800" kern="100" dirty="0">
                  <a:ea typeface="宋体" panose="02010600030101010101" pitchFamily="2" charset="-122"/>
                  <a:cs typeface="Times New Roman" panose="02020603050405020304" pitchFamily="18" charset="0"/>
                </a:rPr>
                <a:t>这是</a:t>
              </a:r>
              <a:endParaRPr lang="zh-CN" altLang="en-US" sz="2800" dirty="0"/>
            </a:p>
          </p:txBody>
        </p:sp>
        <p:graphicFrame>
          <p:nvGraphicFramePr>
            <p:cNvPr id="13" name="对象 12">
              <a:extLst>
                <a:ext uri="{FF2B5EF4-FFF2-40B4-BE49-F238E27FC236}">
                  <a16:creationId xmlns:a16="http://schemas.microsoft.com/office/drawing/2014/main" id="{7F311BE8-6BA1-4D01-941F-F5C53755E762}"/>
                </a:ext>
              </a:extLst>
            </p:cNvPr>
            <p:cNvGraphicFramePr>
              <a:graphicFrameLocks noChangeAspect="1"/>
            </p:cNvGraphicFramePr>
            <p:nvPr/>
          </p:nvGraphicFramePr>
          <p:xfrm>
            <a:off x="3700089" y="3790718"/>
            <a:ext cx="342900" cy="825500"/>
          </p:xfrm>
          <a:graphic>
            <a:graphicData uri="http://schemas.openxmlformats.org/presentationml/2006/ole">
              <mc:AlternateContent xmlns:mc="http://schemas.openxmlformats.org/markup-compatibility/2006">
                <mc:Choice xmlns:v="urn:schemas-microsoft-com:vml" Requires="v">
                  <p:oleObj spid="_x0000_s219562" name="Equation" r:id="rId11" imgW="342720" imgH="825480" progId="Equation.DSMT4">
                    <p:embed/>
                  </p:oleObj>
                </mc:Choice>
                <mc:Fallback>
                  <p:oleObj name="Equation" r:id="rId11" imgW="342720" imgH="825480" progId="Equation.DSMT4">
                    <p:embed/>
                    <p:pic>
                      <p:nvPicPr>
                        <p:cNvPr id="13" name="对象 12">
                          <a:extLst>
                            <a:ext uri="{FF2B5EF4-FFF2-40B4-BE49-F238E27FC236}">
                              <a16:creationId xmlns:a16="http://schemas.microsoft.com/office/drawing/2014/main" id="{7F311BE8-6BA1-4D01-941F-F5C53755E762}"/>
                            </a:ext>
                          </a:extLst>
                        </p:cNvPr>
                        <p:cNvPicPr/>
                        <p:nvPr/>
                      </p:nvPicPr>
                      <p:blipFill>
                        <a:blip r:embed="rId12"/>
                        <a:stretch>
                          <a:fillRect/>
                        </a:stretch>
                      </p:blipFill>
                      <p:spPr>
                        <a:xfrm>
                          <a:off x="3700089" y="3790718"/>
                          <a:ext cx="342900" cy="825500"/>
                        </a:xfrm>
                        <a:prstGeom prst="rect">
                          <a:avLst/>
                        </a:prstGeom>
                      </p:spPr>
                    </p:pic>
                  </p:oleObj>
                </mc:Fallback>
              </mc:AlternateContent>
            </a:graphicData>
          </a:graphic>
        </p:graphicFrame>
      </p:grpSp>
      <p:graphicFrame>
        <p:nvGraphicFramePr>
          <p:cNvPr id="18" name="对象 17">
            <a:extLst>
              <a:ext uri="{FF2B5EF4-FFF2-40B4-BE49-F238E27FC236}">
                <a16:creationId xmlns:a16="http://schemas.microsoft.com/office/drawing/2014/main" id="{049B7B08-5748-499F-90C1-503DFFF41D47}"/>
              </a:ext>
            </a:extLst>
          </p:cNvPr>
          <p:cNvGraphicFramePr>
            <a:graphicFrameLocks noChangeAspect="1"/>
          </p:cNvGraphicFramePr>
          <p:nvPr>
            <p:extLst>
              <p:ext uri="{D42A27DB-BD31-4B8C-83A1-F6EECF244321}">
                <p14:modId xmlns:p14="http://schemas.microsoft.com/office/powerpoint/2010/main" val="1720187586"/>
              </p:ext>
            </p:extLst>
          </p:nvPr>
        </p:nvGraphicFramePr>
        <p:xfrm>
          <a:off x="3431007" y="4926166"/>
          <a:ext cx="1219200" cy="838200"/>
        </p:xfrm>
        <a:graphic>
          <a:graphicData uri="http://schemas.openxmlformats.org/presentationml/2006/ole">
            <mc:AlternateContent xmlns:mc="http://schemas.openxmlformats.org/markup-compatibility/2006">
              <mc:Choice xmlns:v="urn:schemas-microsoft-com:vml" Requires="v">
                <p:oleObj spid="_x0000_s219563" name="Equation" r:id="rId13" imgW="1218960" imgH="838080" progId="Equation.DSMT4">
                  <p:embed/>
                </p:oleObj>
              </mc:Choice>
              <mc:Fallback>
                <p:oleObj name="Equation" r:id="rId13" imgW="1218960" imgH="838080" progId="Equation.DSMT4">
                  <p:embed/>
                  <p:pic>
                    <p:nvPicPr>
                      <p:cNvPr id="18" name="对象 17">
                        <a:extLst>
                          <a:ext uri="{FF2B5EF4-FFF2-40B4-BE49-F238E27FC236}">
                            <a16:creationId xmlns:a16="http://schemas.microsoft.com/office/drawing/2014/main" id="{049B7B08-5748-499F-90C1-503DFFF41D47}"/>
                          </a:ext>
                        </a:extLst>
                      </p:cNvPr>
                      <p:cNvPicPr/>
                      <p:nvPr/>
                    </p:nvPicPr>
                    <p:blipFill>
                      <a:blip r:embed="rId14"/>
                      <a:stretch>
                        <a:fillRect/>
                      </a:stretch>
                    </p:blipFill>
                    <p:spPr>
                      <a:xfrm>
                        <a:off x="3431007" y="4926166"/>
                        <a:ext cx="1219200" cy="838200"/>
                      </a:xfrm>
                      <a:prstGeom prst="rect">
                        <a:avLst/>
                      </a:prstGeom>
                    </p:spPr>
                  </p:pic>
                </p:oleObj>
              </mc:Fallback>
            </mc:AlternateContent>
          </a:graphicData>
        </a:graphic>
      </p:graphicFrame>
      <p:sp>
        <p:nvSpPr>
          <p:cNvPr id="21" name="矩形 20">
            <a:extLst>
              <a:ext uri="{FF2B5EF4-FFF2-40B4-BE49-F238E27FC236}">
                <a16:creationId xmlns:a16="http://schemas.microsoft.com/office/drawing/2014/main" id="{8FB15716-4A39-40C2-9260-FCE6EB5922E4}"/>
              </a:ext>
            </a:extLst>
          </p:cNvPr>
          <p:cNvSpPr/>
          <p:nvPr/>
        </p:nvSpPr>
        <p:spPr>
          <a:xfrm>
            <a:off x="5059891" y="1719536"/>
            <a:ext cx="521168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其分子分母的函数都是可导的，</a:t>
            </a:r>
            <a:endParaRPr lang="zh-CN" altLang="en-US" sz="2800" dirty="0"/>
          </a:p>
        </p:txBody>
      </p:sp>
      <p:sp>
        <p:nvSpPr>
          <p:cNvPr id="22" name="矩形 21">
            <a:extLst>
              <a:ext uri="{FF2B5EF4-FFF2-40B4-BE49-F238E27FC236}">
                <a16:creationId xmlns:a16="http://schemas.microsoft.com/office/drawing/2014/main" id="{9C24BD6F-DFCD-4F65-8702-3640E08617E1}"/>
              </a:ext>
            </a:extLst>
          </p:cNvPr>
          <p:cNvSpPr/>
          <p:nvPr/>
        </p:nvSpPr>
        <p:spPr>
          <a:xfrm>
            <a:off x="10016303" y="171953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因此</a:t>
            </a:r>
            <a:endParaRPr lang="zh-CN" altLang="en-US" sz="2800" dirty="0"/>
          </a:p>
        </p:txBody>
      </p:sp>
      <p:sp>
        <p:nvSpPr>
          <p:cNvPr id="23" name="矩形 22">
            <a:extLst>
              <a:ext uri="{FF2B5EF4-FFF2-40B4-BE49-F238E27FC236}">
                <a16:creationId xmlns:a16="http://schemas.microsoft.com/office/drawing/2014/main" id="{4045609A-9C15-480A-B685-DABA642EB375}"/>
              </a:ext>
            </a:extLst>
          </p:cNvPr>
          <p:cNvSpPr/>
          <p:nvPr/>
        </p:nvSpPr>
        <p:spPr>
          <a:xfrm>
            <a:off x="3871539" y="2391236"/>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得</a:t>
            </a:r>
            <a:endParaRPr lang="zh-CN" altLang="en-US" sz="2800" dirty="0"/>
          </a:p>
        </p:txBody>
      </p:sp>
      <p:sp>
        <p:nvSpPr>
          <p:cNvPr id="24" name="矩形 23">
            <a:extLst>
              <a:ext uri="{FF2B5EF4-FFF2-40B4-BE49-F238E27FC236}">
                <a16:creationId xmlns:a16="http://schemas.microsoft.com/office/drawing/2014/main" id="{6ECC3D4C-01DC-4997-8F7B-6B15EA650DC3}"/>
              </a:ext>
            </a:extLst>
          </p:cNvPr>
          <p:cNvSpPr/>
          <p:nvPr/>
        </p:nvSpPr>
        <p:spPr>
          <a:xfrm>
            <a:off x="4286404" y="3946456"/>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并且分子分母都可导，</a:t>
            </a:r>
            <a:endParaRPr lang="zh-CN" altLang="en-US" sz="2800" dirty="0"/>
          </a:p>
        </p:txBody>
      </p:sp>
      <p:sp>
        <p:nvSpPr>
          <p:cNvPr id="25" name="矩形 24">
            <a:extLst>
              <a:ext uri="{FF2B5EF4-FFF2-40B4-BE49-F238E27FC236}">
                <a16:creationId xmlns:a16="http://schemas.microsoft.com/office/drawing/2014/main" id="{A28751E9-3133-4CD3-8FA0-30AEDD49C021}"/>
              </a:ext>
            </a:extLst>
          </p:cNvPr>
          <p:cNvSpPr/>
          <p:nvPr/>
        </p:nvSpPr>
        <p:spPr>
          <a:xfrm>
            <a:off x="7729832" y="3941858"/>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使用洛必达法</a:t>
            </a:r>
            <a:r>
              <a:rPr lang="zh-CN" altLang="en-US" sz="2800" kern="100" dirty="0">
                <a:ea typeface="宋体" panose="02010600030101010101" pitchFamily="2" charset="-122"/>
                <a:cs typeface="Times New Roman" panose="02020603050405020304" pitchFamily="18" charset="0"/>
              </a:rPr>
              <a:t>则，</a:t>
            </a:r>
            <a:endParaRPr lang="zh-CN" altLang="en-US" sz="2800" dirty="0"/>
          </a:p>
        </p:txBody>
      </p:sp>
      <p:sp>
        <p:nvSpPr>
          <p:cNvPr id="26" name="矩形 25">
            <a:extLst>
              <a:ext uri="{FF2B5EF4-FFF2-40B4-BE49-F238E27FC236}">
                <a16:creationId xmlns:a16="http://schemas.microsoft.com/office/drawing/2014/main" id="{A95F1733-84B4-47D8-920B-34591C9B7929}"/>
              </a:ext>
            </a:extLst>
          </p:cNvPr>
          <p:cNvSpPr/>
          <p:nvPr/>
        </p:nvSpPr>
        <p:spPr>
          <a:xfrm>
            <a:off x="10467708" y="394185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得</a:t>
            </a:r>
            <a:endParaRPr lang="zh-CN" altLang="en-US" sz="2800" dirty="0"/>
          </a:p>
        </p:txBody>
      </p:sp>
      <p:graphicFrame>
        <p:nvGraphicFramePr>
          <p:cNvPr id="30" name="对象 29">
            <a:extLst>
              <a:ext uri="{FF2B5EF4-FFF2-40B4-BE49-F238E27FC236}">
                <a16:creationId xmlns:a16="http://schemas.microsoft.com/office/drawing/2014/main" id="{C392B9E7-56F1-43E6-94E7-425D235BD7FE}"/>
              </a:ext>
            </a:extLst>
          </p:cNvPr>
          <p:cNvGraphicFramePr>
            <a:graphicFrameLocks noChangeAspect="1"/>
          </p:cNvGraphicFramePr>
          <p:nvPr>
            <p:extLst>
              <p:ext uri="{D42A27DB-BD31-4B8C-83A1-F6EECF244321}">
                <p14:modId xmlns:p14="http://schemas.microsoft.com/office/powerpoint/2010/main" val="447337691"/>
              </p:ext>
            </p:extLst>
          </p:nvPr>
        </p:nvGraphicFramePr>
        <p:xfrm>
          <a:off x="5692061" y="2921000"/>
          <a:ext cx="1485900" cy="876300"/>
        </p:xfrm>
        <a:graphic>
          <a:graphicData uri="http://schemas.openxmlformats.org/presentationml/2006/ole">
            <mc:AlternateContent xmlns:mc="http://schemas.openxmlformats.org/markup-compatibility/2006">
              <mc:Choice xmlns:v="urn:schemas-microsoft-com:vml" Requires="v">
                <p:oleObj spid="_x0000_s219564" name="Equation" r:id="rId15" imgW="1485720" imgH="876240" progId="Equation.DSMT4">
                  <p:embed/>
                </p:oleObj>
              </mc:Choice>
              <mc:Fallback>
                <p:oleObj name="Equation" r:id="rId15" imgW="1485720" imgH="876240" progId="Equation.DSMT4">
                  <p:embed/>
                  <p:pic>
                    <p:nvPicPr>
                      <p:cNvPr id="12" name="对象 11">
                        <a:extLst>
                          <a:ext uri="{FF2B5EF4-FFF2-40B4-BE49-F238E27FC236}">
                            <a16:creationId xmlns:a16="http://schemas.microsoft.com/office/drawing/2014/main" id="{C392B9E7-56F1-43E6-94E7-425D235BD7FE}"/>
                          </a:ext>
                        </a:extLst>
                      </p:cNvPr>
                      <p:cNvPicPr/>
                      <p:nvPr/>
                    </p:nvPicPr>
                    <p:blipFill>
                      <a:blip r:embed="rId16"/>
                      <a:stretch>
                        <a:fillRect/>
                      </a:stretch>
                    </p:blipFill>
                    <p:spPr>
                      <a:xfrm>
                        <a:off x="5692061" y="2921000"/>
                        <a:ext cx="1485900" cy="8763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C392B9E7-56F1-43E6-94E7-425D235BD7FE}"/>
              </a:ext>
            </a:extLst>
          </p:cNvPr>
          <p:cNvGraphicFramePr>
            <a:graphicFrameLocks noChangeAspect="1"/>
          </p:cNvGraphicFramePr>
          <p:nvPr>
            <p:extLst>
              <p:ext uri="{D42A27DB-BD31-4B8C-83A1-F6EECF244321}">
                <p14:modId xmlns:p14="http://schemas.microsoft.com/office/powerpoint/2010/main" val="3795012310"/>
              </p:ext>
            </p:extLst>
          </p:nvPr>
        </p:nvGraphicFramePr>
        <p:xfrm>
          <a:off x="7233195" y="3215499"/>
          <a:ext cx="571500" cy="342900"/>
        </p:xfrm>
        <a:graphic>
          <a:graphicData uri="http://schemas.openxmlformats.org/presentationml/2006/ole">
            <mc:AlternateContent xmlns:mc="http://schemas.openxmlformats.org/markup-compatibility/2006">
              <mc:Choice xmlns:v="urn:schemas-microsoft-com:vml" Requires="v">
                <p:oleObj spid="_x0000_s219565" name="Equation" r:id="rId17" imgW="571320" imgH="342720" progId="Equation.DSMT4">
                  <p:embed/>
                </p:oleObj>
              </mc:Choice>
              <mc:Fallback>
                <p:oleObj name="Equation" r:id="rId17" imgW="571320" imgH="342720" progId="Equation.DSMT4">
                  <p:embed/>
                  <p:pic>
                    <p:nvPicPr>
                      <p:cNvPr id="30" name="对象 29">
                        <a:extLst>
                          <a:ext uri="{FF2B5EF4-FFF2-40B4-BE49-F238E27FC236}">
                            <a16:creationId xmlns:a16="http://schemas.microsoft.com/office/drawing/2014/main" id="{C392B9E7-56F1-43E6-94E7-425D235BD7FE}"/>
                          </a:ext>
                        </a:extLst>
                      </p:cNvPr>
                      <p:cNvPicPr/>
                      <p:nvPr/>
                    </p:nvPicPr>
                    <p:blipFill>
                      <a:blip r:embed="rId18"/>
                      <a:stretch>
                        <a:fillRect/>
                      </a:stretch>
                    </p:blipFill>
                    <p:spPr>
                      <a:xfrm>
                        <a:off x="7233195" y="3215499"/>
                        <a:ext cx="571500" cy="342900"/>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049B7B08-5748-499F-90C1-503DFFF41D47}"/>
              </a:ext>
            </a:extLst>
          </p:cNvPr>
          <p:cNvGraphicFramePr>
            <a:graphicFrameLocks noChangeAspect="1"/>
          </p:cNvGraphicFramePr>
          <p:nvPr>
            <p:extLst>
              <p:ext uri="{D42A27DB-BD31-4B8C-83A1-F6EECF244321}">
                <p14:modId xmlns:p14="http://schemas.microsoft.com/office/powerpoint/2010/main" val="2716955207"/>
              </p:ext>
            </p:extLst>
          </p:nvPr>
        </p:nvGraphicFramePr>
        <p:xfrm>
          <a:off x="4691831" y="4513804"/>
          <a:ext cx="1244600" cy="1231900"/>
        </p:xfrm>
        <a:graphic>
          <a:graphicData uri="http://schemas.openxmlformats.org/presentationml/2006/ole">
            <mc:AlternateContent xmlns:mc="http://schemas.openxmlformats.org/markup-compatibility/2006">
              <mc:Choice xmlns:v="urn:schemas-microsoft-com:vml" Requires="v">
                <p:oleObj spid="_x0000_s219566" name="Equation" r:id="rId19" imgW="1244520" imgH="1231560" progId="Equation.DSMT4">
                  <p:embed/>
                </p:oleObj>
              </mc:Choice>
              <mc:Fallback>
                <p:oleObj name="Equation" r:id="rId19" imgW="1244520" imgH="1231560" progId="Equation.DSMT4">
                  <p:embed/>
                  <p:pic>
                    <p:nvPicPr>
                      <p:cNvPr id="18" name="对象 17">
                        <a:extLst>
                          <a:ext uri="{FF2B5EF4-FFF2-40B4-BE49-F238E27FC236}">
                            <a16:creationId xmlns:a16="http://schemas.microsoft.com/office/drawing/2014/main" id="{049B7B08-5748-499F-90C1-503DFFF41D47}"/>
                          </a:ext>
                        </a:extLst>
                      </p:cNvPr>
                      <p:cNvPicPr/>
                      <p:nvPr/>
                    </p:nvPicPr>
                    <p:blipFill>
                      <a:blip r:embed="rId20"/>
                      <a:stretch>
                        <a:fillRect/>
                      </a:stretch>
                    </p:blipFill>
                    <p:spPr>
                      <a:xfrm>
                        <a:off x="4691831" y="4513804"/>
                        <a:ext cx="1244600" cy="12319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049B7B08-5748-499F-90C1-503DFFF41D47}"/>
              </a:ext>
            </a:extLst>
          </p:cNvPr>
          <p:cNvGraphicFramePr>
            <a:graphicFrameLocks noChangeAspect="1"/>
          </p:cNvGraphicFramePr>
          <p:nvPr>
            <p:extLst>
              <p:ext uri="{D42A27DB-BD31-4B8C-83A1-F6EECF244321}">
                <p14:modId xmlns:p14="http://schemas.microsoft.com/office/powerpoint/2010/main" val="4053972580"/>
              </p:ext>
            </p:extLst>
          </p:nvPr>
        </p:nvGraphicFramePr>
        <p:xfrm>
          <a:off x="5983167" y="4916835"/>
          <a:ext cx="1790700" cy="838200"/>
        </p:xfrm>
        <a:graphic>
          <a:graphicData uri="http://schemas.openxmlformats.org/presentationml/2006/ole">
            <mc:AlternateContent xmlns:mc="http://schemas.openxmlformats.org/markup-compatibility/2006">
              <mc:Choice xmlns:v="urn:schemas-microsoft-com:vml" Requires="v">
                <p:oleObj spid="_x0000_s219567" name="Equation" r:id="rId21" imgW="1790640" imgH="838080" progId="Equation.DSMT4">
                  <p:embed/>
                </p:oleObj>
              </mc:Choice>
              <mc:Fallback>
                <p:oleObj name="Equation" r:id="rId21" imgW="1790640" imgH="838080" progId="Equation.DSMT4">
                  <p:embed/>
                  <p:pic>
                    <p:nvPicPr>
                      <p:cNvPr id="32" name="对象 31">
                        <a:extLst>
                          <a:ext uri="{FF2B5EF4-FFF2-40B4-BE49-F238E27FC236}">
                            <a16:creationId xmlns:a16="http://schemas.microsoft.com/office/drawing/2014/main" id="{049B7B08-5748-499F-90C1-503DFFF41D47}"/>
                          </a:ext>
                        </a:extLst>
                      </p:cNvPr>
                      <p:cNvPicPr/>
                      <p:nvPr/>
                    </p:nvPicPr>
                    <p:blipFill>
                      <a:blip r:embed="rId22"/>
                      <a:stretch>
                        <a:fillRect/>
                      </a:stretch>
                    </p:blipFill>
                    <p:spPr>
                      <a:xfrm>
                        <a:off x="5983167" y="4916835"/>
                        <a:ext cx="1790700" cy="838200"/>
                      </a:xfrm>
                      <a:prstGeom prst="rect">
                        <a:avLst/>
                      </a:prstGeom>
                    </p:spPr>
                  </p:pic>
                </p:oleObj>
              </mc:Fallback>
            </mc:AlternateContent>
          </a:graphicData>
        </a:graphic>
      </p:graphicFrame>
    </p:spTree>
    <p:extLst>
      <p:ext uri="{BB962C8B-B14F-4D97-AF65-F5344CB8AC3E}">
        <p14:creationId xmlns:p14="http://schemas.microsoft.com/office/powerpoint/2010/main" val="35937013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51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25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250"/>
                                        <p:tgtEl>
                                          <p:spTgt spid="3"/>
                                        </p:tgtEl>
                                      </p:cBhvr>
                                    </p:animEffect>
                                  </p:childTnLst>
                                </p:cTn>
                              </p:par>
                            </p:childTnLst>
                          </p:cTn>
                        </p:par>
                        <p:par>
                          <p:cTn id="21" fill="hold">
                            <p:stCondLst>
                              <p:cond delay="25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75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250"/>
                                        <p:tgtEl>
                                          <p:spTgt spid="22"/>
                                        </p:tgtEl>
                                      </p:cBhvr>
                                    </p:animEffect>
                                  </p:childTnLst>
                                </p:cTn>
                              </p:par>
                            </p:childTnLst>
                          </p:cTn>
                        </p:par>
                        <p:par>
                          <p:cTn id="35" fill="hold">
                            <p:stCondLst>
                              <p:cond delay="2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250"/>
                                        <p:tgtEl>
                                          <p:spTgt spid="23"/>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25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25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25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250"/>
                                        <p:tgtEl>
                                          <p:spTgt spid="26"/>
                                        </p:tgtEl>
                                      </p:cBhvr>
                                    </p:animEffect>
                                  </p:childTnLst>
                                </p:cTn>
                              </p:par>
                            </p:childTnLst>
                          </p:cTn>
                        </p:par>
                        <p:par>
                          <p:cTn id="76" fill="hold">
                            <p:stCondLst>
                              <p:cond delay="750"/>
                            </p:stCondLst>
                            <p:childTnLst>
                              <p:par>
                                <p:cTn id="77" presetID="22" presetClass="entr" presetSubtype="8"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25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25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21" grpId="0"/>
      <p:bldP spid="22" grpId="0"/>
      <p:bldP spid="23" grpId="0"/>
      <p:bldP spid="24" grpId="0"/>
      <p:bldP spid="25" grpId="0"/>
      <p:bldP spid="2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D55B70B-DEFF-4797-B2B3-16AE26C04F9E}"/>
              </a:ext>
            </a:extLst>
          </p:cNvPr>
          <p:cNvSpPr/>
          <p:nvPr/>
        </p:nvSpPr>
        <p:spPr>
          <a:xfrm>
            <a:off x="1826482" y="1101679"/>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15</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554DC1C4-B8EE-4DF9-92F4-24E25702E80F}"/>
              </a:ext>
            </a:extLst>
          </p:cNvPr>
          <p:cNvSpPr/>
          <p:nvPr/>
        </p:nvSpPr>
        <p:spPr>
          <a:xfrm>
            <a:off x="1826482" y="2021832"/>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解</a:t>
            </a:r>
          </a:p>
        </p:txBody>
      </p:sp>
      <p:grpSp>
        <p:nvGrpSpPr>
          <p:cNvPr id="11" name="组合 10">
            <a:extLst>
              <a:ext uri="{FF2B5EF4-FFF2-40B4-BE49-F238E27FC236}">
                <a16:creationId xmlns:a16="http://schemas.microsoft.com/office/drawing/2014/main" id="{82611327-744C-4EBC-AD45-650FFABB66A2}"/>
              </a:ext>
            </a:extLst>
          </p:cNvPr>
          <p:cNvGrpSpPr/>
          <p:nvPr/>
        </p:nvGrpSpPr>
        <p:grpSpPr>
          <a:xfrm>
            <a:off x="2951801" y="985166"/>
            <a:ext cx="3090684" cy="838200"/>
            <a:chOff x="2951801" y="985166"/>
            <a:chExt cx="3090684" cy="838200"/>
          </a:xfrm>
        </p:grpSpPr>
        <p:sp>
          <p:nvSpPr>
            <p:cNvPr id="4" name="矩形 3">
              <a:extLst>
                <a:ext uri="{FF2B5EF4-FFF2-40B4-BE49-F238E27FC236}">
                  <a16:creationId xmlns:a16="http://schemas.microsoft.com/office/drawing/2014/main" id="{4961DF99-89D7-434D-8F92-6832C109FFAB}"/>
                </a:ext>
              </a:extLst>
            </p:cNvPr>
            <p:cNvSpPr/>
            <p:nvPr/>
          </p:nvSpPr>
          <p:spPr>
            <a:xfrm>
              <a:off x="2951801" y="1101679"/>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求极限</a:t>
              </a:r>
              <a:endParaRPr lang="zh-CN" altLang="en-US" sz="2800" dirty="0"/>
            </a:p>
          </p:txBody>
        </p:sp>
        <p:graphicFrame>
          <p:nvGraphicFramePr>
            <p:cNvPr id="7" name="对象 6">
              <a:extLst>
                <a:ext uri="{FF2B5EF4-FFF2-40B4-BE49-F238E27FC236}">
                  <a16:creationId xmlns:a16="http://schemas.microsoft.com/office/drawing/2014/main" id="{8014E4F2-E529-4171-8942-9E6D74D45DA3}"/>
                </a:ext>
              </a:extLst>
            </p:cNvPr>
            <p:cNvGraphicFramePr>
              <a:graphicFrameLocks noChangeAspect="1"/>
            </p:cNvGraphicFramePr>
            <p:nvPr/>
          </p:nvGraphicFramePr>
          <p:xfrm>
            <a:off x="4213685" y="985166"/>
            <a:ext cx="1828800" cy="838200"/>
          </p:xfrm>
          <a:graphic>
            <a:graphicData uri="http://schemas.openxmlformats.org/presentationml/2006/ole">
              <mc:AlternateContent xmlns:mc="http://schemas.openxmlformats.org/markup-compatibility/2006">
                <mc:Choice xmlns:v="urn:schemas-microsoft-com:vml" Requires="v">
                  <p:oleObj spid="_x0000_s220443" name="Equation" r:id="rId3" imgW="1828800" imgH="838080" progId="Equation.DSMT4">
                    <p:embed/>
                  </p:oleObj>
                </mc:Choice>
                <mc:Fallback>
                  <p:oleObj name="Equation" r:id="rId3" imgW="1828800" imgH="838080" progId="Equation.DSMT4">
                    <p:embed/>
                    <p:pic>
                      <p:nvPicPr>
                        <p:cNvPr id="7" name="对象 6">
                          <a:extLst>
                            <a:ext uri="{FF2B5EF4-FFF2-40B4-BE49-F238E27FC236}">
                              <a16:creationId xmlns:a16="http://schemas.microsoft.com/office/drawing/2014/main" id="{8014E4F2-E529-4171-8942-9E6D74D45DA3}"/>
                            </a:ext>
                          </a:extLst>
                        </p:cNvPr>
                        <p:cNvPicPr/>
                        <p:nvPr/>
                      </p:nvPicPr>
                      <p:blipFill>
                        <a:blip r:embed="rId4"/>
                        <a:stretch>
                          <a:fillRect/>
                        </a:stretch>
                      </p:blipFill>
                      <p:spPr>
                        <a:xfrm>
                          <a:off x="4213685" y="985166"/>
                          <a:ext cx="1828800" cy="838200"/>
                        </a:xfrm>
                        <a:prstGeom prst="rect">
                          <a:avLst/>
                        </a:prstGeom>
                      </p:spPr>
                    </p:pic>
                  </p:oleObj>
                </mc:Fallback>
              </mc:AlternateContent>
            </a:graphicData>
          </a:graphic>
        </p:graphicFrame>
      </p:grpSp>
      <p:grpSp>
        <p:nvGrpSpPr>
          <p:cNvPr id="12" name="组合 11">
            <a:extLst>
              <a:ext uri="{FF2B5EF4-FFF2-40B4-BE49-F238E27FC236}">
                <a16:creationId xmlns:a16="http://schemas.microsoft.com/office/drawing/2014/main" id="{70118876-560D-4AF2-B4F9-34FC8385F8E3}"/>
              </a:ext>
            </a:extLst>
          </p:cNvPr>
          <p:cNvGrpSpPr/>
          <p:nvPr/>
        </p:nvGrpSpPr>
        <p:grpSpPr>
          <a:xfrm>
            <a:off x="2498792" y="1902309"/>
            <a:ext cx="2529924" cy="736600"/>
            <a:chOff x="2498792" y="1902309"/>
            <a:chExt cx="2529924" cy="736600"/>
          </a:xfrm>
        </p:grpSpPr>
        <p:sp>
          <p:nvSpPr>
            <p:cNvPr id="5" name="矩形 4">
              <a:extLst>
                <a:ext uri="{FF2B5EF4-FFF2-40B4-BE49-F238E27FC236}">
                  <a16:creationId xmlns:a16="http://schemas.microsoft.com/office/drawing/2014/main" id="{26F758FF-A3E2-4A47-9E80-D92B99163495}"/>
                </a:ext>
              </a:extLst>
            </p:cNvPr>
            <p:cNvSpPr/>
            <p:nvPr/>
          </p:nvSpPr>
          <p:spPr>
            <a:xfrm>
              <a:off x="2498792" y="2021832"/>
              <a:ext cx="90601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这是</a:t>
              </a:r>
              <a:endParaRPr lang="zh-CN" altLang="en-US" sz="2800" dirty="0"/>
            </a:p>
          </p:txBody>
        </p:sp>
        <p:sp>
          <p:nvSpPr>
            <p:cNvPr id="6" name="矩形 5">
              <a:extLst>
                <a:ext uri="{FF2B5EF4-FFF2-40B4-BE49-F238E27FC236}">
                  <a16:creationId xmlns:a16="http://schemas.microsoft.com/office/drawing/2014/main" id="{AC205B34-0799-4F17-B675-08F2A35618E4}"/>
                </a:ext>
              </a:extLst>
            </p:cNvPr>
            <p:cNvSpPr/>
            <p:nvPr/>
          </p:nvSpPr>
          <p:spPr>
            <a:xfrm>
              <a:off x="3582744" y="2021832"/>
              <a:ext cx="1445972"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型极限，</a:t>
              </a:r>
              <a:endParaRPr lang="zh-CN" altLang="en-US" sz="2800" dirty="0"/>
            </a:p>
          </p:txBody>
        </p:sp>
        <p:graphicFrame>
          <p:nvGraphicFramePr>
            <p:cNvPr id="8" name="对象 7">
              <a:extLst>
                <a:ext uri="{FF2B5EF4-FFF2-40B4-BE49-F238E27FC236}">
                  <a16:creationId xmlns:a16="http://schemas.microsoft.com/office/drawing/2014/main" id="{3880E2E9-608A-47C6-A824-17A99F9716F4}"/>
                </a:ext>
              </a:extLst>
            </p:cNvPr>
            <p:cNvGraphicFramePr>
              <a:graphicFrameLocks noChangeAspect="1"/>
            </p:cNvGraphicFramePr>
            <p:nvPr/>
          </p:nvGraphicFramePr>
          <p:xfrm>
            <a:off x="3379476" y="1902309"/>
            <a:ext cx="228600" cy="736600"/>
          </p:xfrm>
          <a:graphic>
            <a:graphicData uri="http://schemas.openxmlformats.org/presentationml/2006/ole">
              <mc:AlternateContent xmlns:mc="http://schemas.openxmlformats.org/markup-compatibility/2006">
                <mc:Choice xmlns:v="urn:schemas-microsoft-com:vml" Requires="v">
                  <p:oleObj spid="_x0000_s220444" name="Equation" r:id="rId5" imgW="228600" imgH="736560" progId="Equation.DSMT4">
                    <p:embed/>
                  </p:oleObj>
                </mc:Choice>
                <mc:Fallback>
                  <p:oleObj name="Equation" r:id="rId5" imgW="228600" imgH="736560" progId="Equation.DSMT4">
                    <p:embed/>
                    <p:pic>
                      <p:nvPicPr>
                        <p:cNvPr id="8" name="对象 7">
                          <a:extLst>
                            <a:ext uri="{FF2B5EF4-FFF2-40B4-BE49-F238E27FC236}">
                              <a16:creationId xmlns:a16="http://schemas.microsoft.com/office/drawing/2014/main" id="{3880E2E9-608A-47C6-A824-17A99F9716F4}"/>
                            </a:ext>
                          </a:extLst>
                        </p:cNvPr>
                        <p:cNvPicPr/>
                        <p:nvPr/>
                      </p:nvPicPr>
                      <p:blipFill>
                        <a:blip r:embed="rId6"/>
                        <a:stretch>
                          <a:fillRect/>
                        </a:stretch>
                      </p:blipFill>
                      <p:spPr>
                        <a:xfrm>
                          <a:off x="3379476" y="1902309"/>
                          <a:ext cx="228600" cy="736600"/>
                        </a:xfrm>
                        <a:prstGeom prst="rect">
                          <a:avLst/>
                        </a:prstGeom>
                      </p:spPr>
                    </p:pic>
                  </p:oleObj>
                </mc:Fallback>
              </mc:AlternateContent>
            </a:graphicData>
          </a:graphic>
        </p:graphicFrame>
      </p:grpSp>
      <p:graphicFrame>
        <p:nvGraphicFramePr>
          <p:cNvPr id="9" name="对象 8">
            <a:extLst>
              <a:ext uri="{FF2B5EF4-FFF2-40B4-BE49-F238E27FC236}">
                <a16:creationId xmlns:a16="http://schemas.microsoft.com/office/drawing/2014/main" id="{8C990EAE-F472-4034-A824-93D9110D13AF}"/>
              </a:ext>
            </a:extLst>
          </p:cNvPr>
          <p:cNvGraphicFramePr>
            <a:graphicFrameLocks noChangeAspect="1"/>
          </p:cNvGraphicFramePr>
          <p:nvPr>
            <p:extLst>
              <p:ext uri="{D42A27DB-BD31-4B8C-83A1-F6EECF244321}">
                <p14:modId xmlns:p14="http://schemas.microsoft.com/office/powerpoint/2010/main" val="3048355575"/>
              </p:ext>
            </p:extLst>
          </p:nvPr>
        </p:nvGraphicFramePr>
        <p:xfrm>
          <a:off x="2670635" y="2941985"/>
          <a:ext cx="1752600" cy="838200"/>
        </p:xfrm>
        <a:graphic>
          <a:graphicData uri="http://schemas.openxmlformats.org/presentationml/2006/ole">
            <mc:AlternateContent xmlns:mc="http://schemas.openxmlformats.org/markup-compatibility/2006">
              <mc:Choice xmlns:v="urn:schemas-microsoft-com:vml" Requires="v">
                <p:oleObj spid="_x0000_s220445" name="Equation" r:id="rId7" imgW="1752480" imgH="838080" progId="Equation.DSMT4">
                  <p:embed/>
                </p:oleObj>
              </mc:Choice>
              <mc:Fallback>
                <p:oleObj name="Equation" r:id="rId7" imgW="1752480" imgH="838080" progId="Equation.DSMT4">
                  <p:embed/>
                  <p:pic>
                    <p:nvPicPr>
                      <p:cNvPr id="9" name="对象 8">
                        <a:extLst>
                          <a:ext uri="{FF2B5EF4-FFF2-40B4-BE49-F238E27FC236}">
                            <a16:creationId xmlns:a16="http://schemas.microsoft.com/office/drawing/2014/main" id="{8C990EAE-F472-4034-A824-93D9110D13AF}"/>
                          </a:ext>
                        </a:extLst>
                      </p:cNvPr>
                      <p:cNvPicPr/>
                      <p:nvPr/>
                    </p:nvPicPr>
                    <p:blipFill>
                      <a:blip r:embed="rId8"/>
                      <a:stretch>
                        <a:fillRect/>
                      </a:stretch>
                    </p:blipFill>
                    <p:spPr>
                      <a:xfrm>
                        <a:off x="2670635" y="2941985"/>
                        <a:ext cx="1752600" cy="838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1FE91B73-0BD3-44BE-A2E3-6B487B1C4C8B}"/>
              </a:ext>
            </a:extLst>
          </p:cNvPr>
          <p:cNvGraphicFramePr>
            <a:graphicFrameLocks noChangeAspect="1"/>
          </p:cNvGraphicFramePr>
          <p:nvPr>
            <p:extLst>
              <p:ext uri="{D42A27DB-BD31-4B8C-83A1-F6EECF244321}">
                <p14:modId xmlns:p14="http://schemas.microsoft.com/office/powerpoint/2010/main" val="1797169630"/>
              </p:ext>
            </p:extLst>
          </p:nvPr>
        </p:nvGraphicFramePr>
        <p:xfrm>
          <a:off x="4423235" y="4083261"/>
          <a:ext cx="1790700" cy="838200"/>
        </p:xfrm>
        <a:graphic>
          <a:graphicData uri="http://schemas.openxmlformats.org/presentationml/2006/ole">
            <mc:AlternateContent xmlns:mc="http://schemas.openxmlformats.org/markup-compatibility/2006">
              <mc:Choice xmlns:v="urn:schemas-microsoft-com:vml" Requires="v">
                <p:oleObj spid="_x0000_s220446" name="Equation" r:id="rId9" imgW="1790640" imgH="838080" progId="Equation.DSMT4">
                  <p:embed/>
                </p:oleObj>
              </mc:Choice>
              <mc:Fallback>
                <p:oleObj name="Equation" r:id="rId9" imgW="1790640" imgH="838080" progId="Equation.DSMT4">
                  <p:embed/>
                  <p:pic>
                    <p:nvPicPr>
                      <p:cNvPr id="10" name="对象 9">
                        <a:extLst>
                          <a:ext uri="{FF2B5EF4-FFF2-40B4-BE49-F238E27FC236}">
                            <a16:creationId xmlns:a16="http://schemas.microsoft.com/office/drawing/2014/main" id="{1FE91B73-0BD3-44BE-A2E3-6B487B1C4C8B}"/>
                          </a:ext>
                        </a:extLst>
                      </p:cNvPr>
                      <p:cNvPicPr/>
                      <p:nvPr/>
                    </p:nvPicPr>
                    <p:blipFill>
                      <a:blip r:embed="rId10"/>
                      <a:stretch>
                        <a:fillRect/>
                      </a:stretch>
                    </p:blipFill>
                    <p:spPr>
                      <a:xfrm>
                        <a:off x="4423235" y="4083261"/>
                        <a:ext cx="1790700" cy="838200"/>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4682C5B3-D2EB-44A9-8D4B-23A33E60FCE4}"/>
              </a:ext>
            </a:extLst>
          </p:cNvPr>
          <p:cNvSpPr/>
          <p:nvPr/>
        </p:nvSpPr>
        <p:spPr>
          <a:xfrm>
            <a:off x="5028715" y="2021832"/>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有</a:t>
            </a:r>
            <a:endParaRPr lang="zh-CN" altLang="en-US" sz="2800" dirty="0"/>
          </a:p>
        </p:txBody>
      </p:sp>
      <p:graphicFrame>
        <p:nvGraphicFramePr>
          <p:cNvPr id="14" name="对象 13">
            <a:extLst>
              <a:ext uri="{FF2B5EF4-FFF2-40B4-BE49-F238E27FC236}">
                <a16:creationId xmlns:a16="http://schemas.microsoft.com/office/drawing/2014/main" id="{8C990EAE-F472-4034-A824-93D9110D13AF}"/>
              </a:ext>
            </a:extLst>
          </p:cNvPr>
          <p:cNvGraphicFramePr>
            <a:graphicFrameLocks noChangeAspect="1"/>
          </p:cNvGraphicFramePr>
          <p:nvPr>
            <p:extLst>
              <p:ext uri="{D42A27DB-BD31-4B8C-83A1-F6EECF244321}">
                <p14:modId xmlns:p14="http://schemas.microsoft.com/office/powerpoint/2010/main" val="1586503027"/>
              </p:ext>
            </p:extLst>
          </p:nvPr>
        </p:nvGraphicFramePr>
        <p:xfrm>
          <a:off x="4462636" y="2941985"/>
          <a:ext cx="2006600" cy="838200"/>
        </p:xfrm>
        <a:graphic>
          <a:graphicData uri="http://schemas.openxmlformats.org/presentationml/2006/ole">
            <mc:AlternateContent xmlns:mc="http://schemas.openxmlformats.org/markup-compatibility/2006">
              <mc:Choice xmlns:v="urn:schemas-microsoft-com:vml" Requires="v">
                <p:oleObj spid="_x0000_s220447" name="Equation" r:id="rId11" imgW="2006280" imgH="838080" progId="Equation.DSMT4">
                  <p:embed/>
                </p:oleObj>
              </mc:Choice>
              <mc:Fallback>
                <p:oleObj name="Equation" r:id="rId11" imgW="2006280" imgH="838080" progId="Equation.DSMT4">
                  <p:embed/>
                  <p:pic>
                    <p:nvPicPr>
                      <p:cNvPr id="9" name="对象 8">
                        <a:extLst>
                          <a:ext uri="{FF2B5EF4-FFF2-40B4-BE49-F238E27FC236}">
                            <a16:creationId xmlns:a16="http://schemas.microsoft.com/office/drawing/2014/main" id="{8C990EAE-F472-4034-A824-93D9110D13AF}"/>
                          </a:ext>
                        </a:extLst>
                      </p:cNvPr>
                      <p:cNvPicPr/>
                      <p:nvPr/>
                    </p:nvPicPr>
                    <p:blipFill>
                      <a:blip r:embed="rId12"/>
                      <a:stretch>
                        <a:fillRect/>
                      </a:stretch>
                    </p:blipFill>
                    <p:spPr>
                      <a:xfrm>
                        <a:off x="4462636" y="2941985"/>
                        <a:ext cx="2006600" cy="8382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8C990EAE-F472-4034-A824-93D9110D13AF}"/>
              </a:ext>
            </a:extLst>
          </p:cNvPr>
          <p:cNvGraphicFramePr>
            <a:graphicFrameLocks noChangeAspect="1"/>
          </p:cNvGraphicFramePr>
          <p:nvPr>
            <p:extLst>
              <p:ext uri="{D42A27DB-BD31-4B8C-83A1-F6EECF244321}">
                <p14:modId xmlns:p14="http://schemas.microsoft.com/office/powerpoint/2010/main" val="3484283023"/>
              </p:ext>
            </p:extLst>
          </p:nvPr>
        </p:nvGraphicFramePr>
        <p:xfrm>
          <a:off x="6515943" y="2941985"/>
          <a:ext cx="1524000" cy="838200"/>
        </p:xfrm>
        <a:graphic>
          <a:graphicData uri="http://schemas.openxmlformats.org/presentationml/2006/ole">
            <mc:AlternateContent xmlns:mc="http://schemas.openxmlformats.org/markup-compatibility/2006">
              <mc:Choice xmlns:v="urn:schemas-microsoft-com:vml" Requires="v">
                <p:oleObj spid="_x0000_s220448" name="Equation" r:id="rId13" imgW="1523880" imgH="838080" progId="Equation.DSMT4">
                  <p:embed/>
                </p:oleObj>
              </mc:Choice>
              <mc:Fallback>
                <p:oleObj name="Equation" r:id="rId13" imgW="1523880" imgH="838080" progId="Equation.DSMT4">
                  <p:embed/>
                  <p:pic>
                    <p:nvPicPr>
                      <p:cNvPr id="14" name="对象 13">
                        <a:extLst>
                          <a:ext uri="{FF2B5EF4-FFF2-40B4-BE49-F238E27FC236}">
                            <a16:creationId xmlns:a16="http://schemas.microsoft.com/office/drawing/2014/main" id="{8C990EAE-F472-4034-A824-93D9110D13AF}"/>
                          </a:ext>
                        </a:extLst>
                      </p:cNvPr>
                      <p:cNvPicPr/>
                      <p:nvPr/>
                    </p:nvPicPr>
                    <p:blipFill>
                      <a:blip r:embed="rId14"/>
                      <a:stretch>
                        <a:fillRect/>
                      </a:stretch>
                    </p:blipFill>
                    <p:spPr>
                      <a:xfrm>
                        <a:off x="6515943" y="2941985"/>
                        <a:ext cx="1524000" cy="8382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1FE91B73-0BD3-44BE-A2E3-6B487B1C4C8B}"/>
              </a:ext>
            </a:extLst>
          </p:cNvPr>
          <p:cNvGraphicFramePr>
            <a:graphicFrameLocks noChangeAspect="1"/>
          </p:cNvGraphicFramePr>
          <p:nvPr>
            <p:extLst>
              <p:ext uri="{D42A27DB-BD31-4B8C-83A1-F6EECF244321}">
                <p14:modId xmlns:p14="http://schemas.microsoft.com/office/powerpoint/2010/main" val="378229983"/>
              </p:ext>
            </p:extLst>
          </p:nvPr>
        </p:nvGraphicFramePr>
        <p:xfrm>
          <a:off x="6320162" y="4083261"/>
          <a:ext cx="546100" cy="838200"/>
        </p:xfrm>
        <a:graphic>
          <a:graphicData uri="http://schemas.openxmlformats.org/presentationml/2006/ole">
            <mc:AlternateContent xmlns:mc="http://schemas.openxmlformats.org/markup-compatibility/2006">
              <mc:Choice xmlns:v="urn:schemas-microsoft-com:vml" Requires="v">
                <p:oleObj spid="_x0000_s220449" name="Equation" r:id="rId15" imgW="545760" imgH="838080" progId="Equation.DSMT4">
                  <p:embed/>
                </p:oleObj>
              </mc:Choice>
              <mc:Fallback>
                <p:oleObj name="Equation" r:id="rId15" imgW="545760" imgH="838080" progId="Equation.DSMT4">
                  <p:embed/>
                  <p:pic>
                    <p:nvPicPr>
                      <p:cNvPr id="10" name="对象 9">
                        <a:extLst>
                          <a:ext uri="{FF2B5EF4-FFF2-40B4-BE49-F238E27FC236}">
                            <a16:creationId xmlns:a16="http://schemas.microsoft.com/office/drawing/2014/main" id="{1FE91B73-0BD3-44BE-A2E3-6B487B1C4C8B}"/>
                          </a:ext>
                        </a:extLst>
                      </p:cNvPr>
                      <p:cNvPicPr/>
                      <p:nvPr/>
                    </p:nvPicPr>
                    <p:blipFill>
                      <a:blip r:embed="rId16"/>
                      <a:stretch>
                        <a:fillRect/>
                      </a:stretch>
                    </p:blipFill>
                    <p:spPr>
                      <a:xfrm>
                        <a:off x="6320162" y="4083261"/>
                        <a:ext cx="546100" cy="838200"/>
                      </a:xfrm>
                      <a:prstGeom prst="rect">
                        <a:avLst/>
                      </a:prstGeom>
                    </p:spPr>
                  </p:pic>
                </p:oleObj>
              </mc:Fallback>
            </mc:AlternateContent>
          </a:graphicData>
        </a:graphic>
      </p:graphicFrame>
    </p:spTree>
    <p:extLst>
      <p:ext uri="{BB962C8B-B14F-4D97-AF65-F5344CB8AC3E}">
        <p14:creationId xmlns:p14="http://schemas.microsoft.com/office/powerpoint/2010/main" val="29177645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50"/>
                                        <p:tgtEl>
                                          <p:spTgt spid="3"/>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250"/>
                                        <p:tgtEl>
                                          <p:spTgt spid="13"/>
                                        </p:tgtEl>
                                      </p:cBhvr>
                                    </p:animEffect>
                                  </p:childTnLst>
                                </p:cTn>
                              </p:par>
                            </p:childTnLst>
                          </p:cTn>
                        </p:par>
                        <p:par>
                          <p:cTn id="26" fill="hold">
                            <p:stCondLst>
                              <p:cond delay="25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25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294FE3-E3C7-429C-9D75-9BF860C5AB68}"/>
              </a:ext>
            </a:extLst>
          </p:cNvPr>
          <p:cNvSpPr/>
          <p:nvPr/>
        </p:nvSpPr>
        <p:spPr>
          <a:xfrm>
            <a:off x="1326419" y="888831"/>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16</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86E4E7EE-9C3D-41B2-81F3-78BB0149851C}"/>
              </a:ext>
            </a:extLst>
          </p:cNvPr>
          <p:cNvSpPr/>
          <p:nvPr/>
        </p:nvSpPr>
        <p:spPr>
          <a:xfrm>
            <a:off x="1326419" y="1650357"/>
            <a:ext cx="545342" cy="523220"/>
          </a:xfrm>
          <a:prstGeom prst="rect">
            <a:avLst/>
          </a:prstGeom>
        </p:spPr>
        <p:txBody>
          <a:bodyPr wrap="squar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11" name="矩形 10">
            <a:extLst>
              <a:ext uri="{FF2B5EF4-FFF2-40B4-BE49-F238E27FC236}">
                <a16:creationId xmlns:a16="http://schemas.microsoft.com/office/drawing/2014/main" id="{CA225BDD-1DFC-4E2B-BFE3-57D6D1354423}"/>
              </a:ext>
            </a:extLst>
          </p:cNvPr>
          <p:cNvSpPr/>
          <p:nvPr/>
        </p:nvSpPr>
        <p:spPr>
          <a:xfrm>
            <a:off x="10411469" y="165035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作</a:t>
            </a:r>
            <a:endParaRPr lang="zh-CN" altLang="en-US" sz="2800" dirty="0"/>
          </a:p>
        </p:txBody>
      </p:sp>
      <p:sp>
        <p:nvSpPr>
          <p:cNvPr id="12" name="矩形 11">
            <a:extLst>
              <a:ext uri="{FF2B5EF4-FFF2-40B4-BE49-F238E27FC236}">
                <a16:creationId xmlns:a16="http://schemas.microsoft.com/office/drawing/2014/main" id="{E0A2DFF1-7C8C-4C01-AC9B-F41AFCEB9053}"/>
              </a:ext>
            </a:extLst>
          </p:cNvPr>
          <p:cNvSpPr/>
          <p:nvPr/>
        </p:nvSpPr>
        <p:spPr>
          <a:xfrm>
            <a:off x="1326419" y="2390329"/>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适当的变形，</a:t>
            </a:r>
            <a:endParaRPr lang="zh-CN" altLang="en-US" sz="2800" dirty="0"/>
          </a:p>
        </p:txBody>
      </p:sp>
      <p:sp>
        <p:nvSpPr>
          <p:cNvPr id="19" name="矩形 18">
            <a:extLst>
              <a:ext uri="{FF2B5EF4-FFF2-40B4-BE49-F238E27FC236}">
                <a16:creationId xmlns:a16="http://schemas.microsoft.com/office/drawing/2014/main" id="{C435957D-E808-4D46-987A-BE934F146F86}"/>
              </a:ext>
            </a:extLst>
          </p:cNvPr>
          <p:cNvSpPr/>
          <p:nvPr/>
        </p:nvSpPr>
        <p:spPr>
          <a:xfrm>
            <a:off x="1326419" y="394516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a:t>
            </a:r>
            <a:endParaRPr lang="zh-CN" altLang="en-US" sz="2800" dirty="0"/>
          </a:p>
        </p:txBody>
      </p:sp>
      <p:grpSp>
        <p:nvGrpSpPr>
          <p:cNvPr id="9" name="组合 8">
            <a:extLst>
              <a:ext uri="{FF2B5EF4-FFF2-40B4-BE49-F238E27FC236}">
                <a16:creationId xmlns:a16="http://schemas.microsoft.com/office/drawing/2014/main" id="{89BD7B02-5E1B-4D7C-85BB-CD3D055F314C}"/>
              </a:ext>
            </a:extLst>
          </p:cNvPr>
          <p:cNvGrpSpPr/>
          <p:nvPr/>
        </p:nvGrpSpPr>
        <p:grpSpPr>
          <a:xfrm>
            <a:off x="2451738" y="888831"/>
            <a:ext cx="2604014" cy="642135"/>
            <a:chOff x="2451738" y="730204"/>
            <a:chExt cx="2604014" cy="642135"/>
          </a:xfrm>
        </p:grpSpPr>
        <p:sp>
          <p:nvSpPr>
            <p:cNvPr id="6" name="矩形 5">
              <a:extLst>
                <a:ext uri="{FF2B5EF4-FFF2-40B4-BE49-F238E27FC236}">
                  <a16:creationId xmlns:a16="http://schemas.microsoft.com/office/drawing/2014/main" id="{E898BC80-8CD0-4DF1-9474-F1D613A3054E}"/>
                </a:ext>
              </a:extLst>
            </p:cNvPr>
            <p:cNvSpPr/>
            <p:nvPr/>
          </p:nvSpPr>
          <p:spPr>
            <a:xfrm>
              <a:off x="2451738" y="730204"/>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求极限</a:t>
              </a:r>
              <a:endParaRPr lang="zh-CN" altLang="en-US" sz="2800" dirty="0"/>
            </a:p>
          </p:txBody>
        </p:sp>
        <p:graphicFrame>
          <p:nvGraphicFramePr>
            <p:cNvPr id="4" name="对象 3">
              <a:extLst>
                <a:ext uri="{FF2B5EF4-FFF2-40B4-BE49-F238E27FC236}">
                  <a16:creationId xmlns:a16="http://schemas.microsoft.com/office/drawing/2014/main" id="{A0D87580-6651-4F72-84AB-044A4760893F}"/>
                </a:ext>
              </a:extLst>
            </p:cNvPr>
            <p:cNvGraphicFramePr>
              <a:graphicFrameLocks noChangeAspect="1"/>
            </p:cNvGraphicFramePr>
            <p:nvPr/>
          </p:nvGraphicFramePr>
          <p:xfrm>
            <a:off x="3671452" y="813539"/>
            <a:ext cx="1384300" cy="558800"/>
          </p:xfrm>
          <a:graphic>
            <a:graphicData uri="http://schemas.openxmlformats.org/presentationml/2006/ole">
              <mc:AlternateContent xmlns:mc="http://schemas.openxmlformats.org/markup-compatibility/2006">
                <mc:Choice xmlns:v="urn:schemas-microsoft-com:vml" Requires="v">
                  <p:oleObj spid="_x0000_s221864" name="Equation" r:id="rId3" imgW="1384200" imgH="558720" progId="Equation.DSMT4">
                    <p:embed/>
                  </p:oleObj>
                </mc:Choice>
                <mc:Fallback>
                  <p:oleObj name="Equation" r:id="rId3" imgW="1384200" imgH="558720" progId="Equation.DSMT4">
                    <p:embed/>
                    <p:pic>
                      <p:nvPicPr>
                        <p:cNvPr id="4" name="对象 3">
                          <a:extLst>
                            <a:ext uri="{FF2B5EF4-FFF2-40B4-BE49-F238E27FC236}">
                              <a16:creationId xmlns:a16="http://schemas.microsoft.com/office/drawing/2014/main" id="{A0D87580-6651-4F72-84AB-044A4760893F}"/>
                            </a:ext>
                          </a:extLst>
                        </p:cNvPr>
                        <p:cNvPicPr/>
                        <p:nvPr/>
                      </p:nvPicPr>
                      <p:blipFill>
                        <a:blip r:embed="rId4"/>
                        <a:stretch>
                          <a:fillRect/>
                        </a:stretch>
                      </p:blipFill>
                      <p:spPr>
                        <a:xfrm>
                          <a:off x="3671452" y="813539"/>
                          <a:ext cx="1384300" cy="558800"/>
                        </a:xfrm>
                        <a:prstGeom prst="rect">
                          <a:avLst/>
                        </a:prstGeom>
                      </p:spPr>
                    </p:pic>
                  </p:oleObj>
                </mc:Fallback>
              </mc:AlternateContent>
            </a:graphicData>
          </a:graphic>
        </p:graphicFrame>
      </p:grpSp>
      <p:grpSp>
        <p:nvGrpSpPr>
          <p:cNvPr id="23" name="组合 22">
            <a:extLst>
              <a:ext uri="{FF2B5EF4-FFF2-40B4-BE49-F238E27FC236}">
                <a16:creationId xmlns:a16="http://schemas.microsoft.com/office/drawing/2014/main" id="{DD497029-D39C-4B53-8A65-580B5E64F098}"/>
              </a:ext>
            </a:extLst>
          </p:cNvPr>
          <p:cNvGrpSpPr/>
          <p:nvPr/>
        </p:nvGrpSpPr>
        <p:grpSpPr>
          <a:xfrm>
            <a:off x="1953214" y="1651896"/>
            <a:ext cx="2202045" cy="663860"/>
            <a:chOff x="2139824" y="1651896"/>
            <a:chExt cx="2202045" cy="663860"/>
          </a:xfrm>
        </p:grpSpPr>
        <p:sp>
          <p:nvSpPr>
            <p:cNvPr id="7" name="矩形 6">
              <a:extLst>
                <a:ext uri="{FF2B5EF4-FFF2-40B4-BE49-F238E27FC236}">
                  <a16:creationId xmlns:a16="http://schemas.microsoft.com/office/drawing/2014/main" id="{7055A06E-0119-4096-A7CD-CA71A34C1569}"/>
                </a:ext>
              </a:extLst>
            </p:cNvPr>
            <p:cNvSpPr/>
            <p:nvPr/>
          </p:nvSpPr>
          <p:spPr>
            <a:xfrm>
              <a:off x="2139824" y="165189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这里</a:t>
              </a:r>
              <a:endParaRPr lang="zh-CN" altLang="en-US" sz="2800" dirty="0"/>
            </a:p>
          </p:txBody>
        </p:sp>
        <p:graphicFrame>
          <p:nvGraphicFramePr>
            <p:cNvPr id="5" name="对象 4">
              <a:extLst>
                <a:ext uri="{FF2B5EF4-FFF2-40B4-BE49-F238E27FC236}">
                  <a16:creationId xmlns:a16="http://schemas.microsoft.com/office/drawing/2014/main" id="{64757C0F-0712-4A39-87A2-CD4E37A76C16}"/>
                </a:ext>
              </a:extLst>
            </p:cNvPr>
            <p:cNvGraphicFramePr>
              <a:graphicFrameLocks noChangeAspect="1"/>
            </p:cNvGraphicFramePr>
            <p:nvPr/>
          </p:nvGraphicFramePr>
          <p:xfrm>
            <a:off x="2932169" y="1756956"/>
            <a:ext cx="1409700" cy="558800"/>
          </p:xfrm>
          <a:graphic>
            <a:graphicData uri="http://schemas.openxmlformats.org/presentationml/2006/ole">
              <mc:AlternateContent xmlns:mc="http://schemas.openxmlformats.org/markup-compatibility/2006">
                <mc:Choice xmlns:v="urn:schemas-microsoft-com:vml" Requires="v">
                  <p:oleObj spid="_x0000_s221865" name="Equation" r:id="rId5" imgW="1409400" imgH="558720" progId="Equation.DSMT4">
                    <p:embed/>
                  </p:oleObj>
                </mc:Choice>
                <mc:Fallback>
                  <p:oleObj name="Equation" r:id="rId5" imgW="1409400" imgH="558720" progId="Equation.DSMT4">
                    <p:embed/>
                    <p:pic>
                      <p:nvPicPr>
                        <p:cNvPr id="5" name="对象 4">
                          <a:extLst>
                            <a:ext uri="{FF2B5EF4-FFF2-40B4-BE49-F238E27FC236}">
                              <a16:creationId xmlns:a16="http://schemas.microsoft.com/office/drawing/2014/main" id="{64757C0F-0712-4A39-87A2-CD4E37A76C16}"/>
                            </a:ext>
                          </a:extLst>
                        </p:cNvPr>
                        <p:cNvPicPr/>
                        <p:nvPr/>
                      </p:nvPicPr>
                      <p:blipFill>
                        <a:blip r:embed="rId6"/>
                        <a:stretch>
                          <a:fillRect/>
                        </a:stretch>
                      </p:blipFill>
                      <p:spPr>
                        <a:xfrm>
                          <a:off x="2932169" y="1756956"/>
                          <a:ext cx="1409700" cy="558800"/>
                        </a:xfrm>
                        <a:prstGeom prst="rect">
                          <a:avLst/>
                        </a:prstGeom>
                      </p:spPr>
                    </p:pic>
                  </p:oleObj>
                </mc:Fallback>
              </mc:AlternateContent>
            </a:graphicData>
          </a:graphic>
        </p:graphicFrame>
      </p:grpSp>
      <p:grpSp>
        <p:nvGrpSpPr>
          <p:cNvPr id="30" name="组合 29">
            <a:extLst>
              <a:ext uri="{FF2B5EF4-FFF2-40B4-BE49-F238E27FC236}">
                <a16:creationId xmlns:a16="http://schemas.microsoft.com/office/drawing/2014/main" id="{F463E66A-73A6-4F43-A420-C3F5A5E5113E}"/>
              </a:ext>
            </a:extLst>
          </p:cNvPr>
          <p:cNvGrpSpPr/>
          <p:nvPr/>
        </p:nvGrpSpPr>
        <p:grpSpPr>
          <a:xfrm>
            <a:off x="4256565" y="1655185"/>
            <a:ext cx="2277653" cy="664992"/>
            <a:chOff x="4320970" y="1655428"/>
            <a:chExt cx="2277653" cy="664992"/>
          </a:xfrm>
        </p:grpSpPr>
        <p:sp>
          <p:nvSpPr>
            <p:cNvPr id="8" name="矩形 7">
              <a:extLst>
                <a:ext uri="{FF2B5EF4-FFF2-40B4-BE49-F238E27FC236}">
                  <a16:creationId xmlns:a16="http://schemas.microsoft.com/office/drawing/2014/main" id="{20092190-CC24-4554-9445-FEA94FF1906C}"/>
                </a:ext>
              </a:extLst>
            </p:cNvPr>
            <p:cNvSpPr/>
            <p:nvPr/>
          </p:nvSpPr>
          <p:spPr>
            <a:xfrm>
              <a:off x="4320970" y="165542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a:t>
              </a:r>
              <a:endParaRPr lang="zh-CN" altLang="en-US" sz="2800" dirty="0"/>
            </a:p>
          </p:txBody>
        </p:sp>
        <p:graphicFrame>
          <p:nvGraphicFramePr>
            <p:cNvPr id="20" name="对象 19">
              <a:extLst>
                <a:ext uri="{FF2B5EF4-FFF2-40B4-BE49-F238E27FC236}">
                  <a16:creationId xmlns:a16="http://schemas.microsoft.com/office/drawing/2014/main" id="{D5F809F8-F301-476A-A03C-585033494410}"/>
                </a:ext>
              </a:extLst>
            </p:cNvPr>
            <p:cNvGraphicFramePr>
              <a:graphicFrameLocks noChangeAspect="1"/>
            </p:cNvGraphicFramePr>
            <p:nvPr/>
          </p:nvGraphicFramePr>
          <p:xfrm>
            <a:off x="4769823" y="1761620"/>
            <a:ext cx="1828800" cy="558800"/>
          </p:xfrm>
          <a:graphic>
            <a:graphicData uri="http://schemas.openxmlformats.org/presentationml/2006/ole">
              <mc:AlternateContent xmlns:mc="http://schemas.openxmlformats.org/markup-compatibility/2006">
                <mc:Choice xmlns:v="urn:schemas-microsoft-com:vml" Requires="v">
                  <p:oleObj spid="_x0000_s221866" name="Equation" r:id="rId7" imgW="1828800" imgH="558720" progId="Equation.DSMT4">
                    <p:embed/>
                  </p:oleObj>
                </mc:Choice>
                <mc:Fallback>
                  <p:oleObj name="Equation" r:id="rId7" imgW="1828800" imgH="558720" progId="Equation.DSMT4">
                    <p:embed/>
                    <p:pic>
                      <p:nvPicPr>
                        <p:cNvPr id="20" name="对象 19">
                          <a:extLst>
                            <a:ext uri="{FF2B5EF4-FFF2-40B4-BE49-F238E27FC236}">
                              <a16:creationId xmlns:a16="http://schemas.microsoft.com/office/drawing/2014/main" id="{D5F809F8-F301-476A-A03C-585033494410}"/>
                            </a:ext>
                          </a:extLst>
                        </p:cNvPr>
                        <p:cNvPicPr/>
                        <p:nvPr/>
                      </p:nvPicPr>
                      <p:blipFill>
                        <a:blip r:embed="rId8"/>
                        <a:stretch>
                          <a:fillRect/>
                        </a:stretch>
                      </p:blipFill>
                      <p:spPr>
                        <a:xfrm>
                          <a:off x="4769823" y="1761620"/>
                          <a:ext cx="1828800" cy="558800"/>
                        </a:xfrm>
                        <a:prstGeom prst="rect">
                          <a:avLst/>
                        </a:prstGeom>
                      </p:spPr>
                    </p:pic>
                  </p:oleObj>
                </mc:Fallback>
              </mc:AlternateContent>
            </a:graphicData>
          </a:graphic>
        </p:graphicFrame>
      </p:grpSp>
      <p:grpSp>
        <p:nvGrpSpPr>
          <p:cNvPr id="31" name="组合 30">
            <a:extLst>
              <a:ext uri="{FF2B5EF4-FFF2-40B4-BE49-F238E27FC236}">
                <a16:creationId xmlns:a16="http://schemas.microsoft.com/office/drawing/2014/main" id="{44D01ACF-0BA1-4B29-A268-ECB9E1DD0C69}"/>
              </a:ext>
            </a:extLst>
          </p:cNvPr>
          <p:cNvGrpSpPr/>
          <p:nvPr/>
        </p:nvGrpSpPr>
        <p:grpSpPr>
          <a:xfrm>
            <a:off x="6671753" y="1650357"/>
            <a:ext cx="3708674" cy="523220"/>
            <a:chOff x="6709077" y="1650357"/>
            <a:chExt cx="3708674" cy="523220"/>
          </a:xfrm>
        </p:grpSpPr>
        <p:sp>
          <p:nvSpPr>
            <p:cNvPr id="10" name="矩形 9">
              <a:extLst>
                <a:ext uri="{FF2B5EF4-FFF2-40B4-BE49-F238E27FC236}">
                  <a16:creationId xmlns:a16="http://schemas.microsoft.com/office/drawing/2014/main" id="{BCF428FF-0086-4869-8450-470237CD5F5B}"/>
                </a:ext>
              </a:extLst>
            </p:cNvPr>
            <p:cNvSpPr/>
            <p:nvPr/>
          </p:nvSpPr>
          <p:spPr>
            <a:xfrm>
              <a:off x="7270736" y="1650357"/>
              <a:ext cx="314701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的极限也是不定式</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1" name="对象 20">
              <a:extLst>
                <a:ext uri="{FF2B5EF4-FFF2-40B4-BE49-F238E27FC236}">
                  <a16:creationId xmlns:a16="http://schemas.microsoft.com/office/drawing/2014/main" id="{B6665817-0971-415B-92E0-94F4ADE026FB}"/>
                </a:ext>
              </a:extLst>
            </p:cNvPr>
            <p:cNvGraphicFramePr>
              <a:graphicFrameLocks noChangeAspect="1"/>
            </p:cNvGraphicFramePr>
            <p:nvPr/>
          </p:nvGraphicFramePr>
          <p:xfrm>
            <a:off x="6709077" y="1793093"/>
            <a:ext cx="635000" cy="317500"/>
          </p:xfrm>
          <a:graphic>
            <a:graphicData uri="http://schemas.openxmlformats.org/presentationml/2006/ole">
              <mc:AlternateContent xmlns:mc="http://schemas.openxmlformats.org/markup-compatibility/2006">
                <mc:Choice xmlns:v="urn:schemas-microsoft-com:vml" Requires="v">
                  <p:oleObj spid="_x0000_s221867" name="Equation" r:id="rId9" imgW="634680" imgH="317160" progId="Equation.DSMT4">
                    <p:embed/>
                  </p:oleObj>
                </mc:Choice>
                <mc:Fallback>
                  <p:oleObj name="Equation" r:id="rId9" imgW="634680" imgH="317160" progId="Equation.DSMT4">
                    <p:embed/>
                    <p:pic>
                      <p:nvPicPr>
                        <p:cNvPr id="21" name="对象 20">
                          <a:extLst>
                            <a:ext uri="{FF2B5EF4-FFF2-40B4-BE49-F238E27FC236}">
                              <a16:creationId xmlns:a16="http://schemas.microsoft.com/office/drawing/2014/main" id="{B6665817-0971-415B-92E0-94F4ADE026FB}"/>
                            </a:ext>
                          </a:extLst>
                        </p:cNvPr>
                        <p:cNvPicPr/>
                        <p:nvPr/>
                      </p:nvPicPr>
                      <p:blipFill>
                        <a:blip r:embed="rId10"/>
                        <a:stretch>
                          <a:fillRect/>
                        </a:stretch>
                      </p:blipFill>
                      <p:spPr>
                        <a:xfrm>
                          <a:off x="6709077" y="1793093"/>
                          <a:ext cx="635000" cy="317500"/>
                        </a:xfrm>
                        <a:prstGeom prst="rect">
                          <a:avLst/>
                        </a:prstGeom>
                      </p:spPr>
                    </p:pic>
                  </p:oleObj>
                </mc:Fallback>
              </mc:AlternateContent>
            </a:graphicData>
          </a:graphic>
        </p:graphicFrame>
      </p:grpSp>
      <p:grpSp>
        <p:nvGrpSpPr>
          <p:cNvPr id="34" name="组合 33">
            <a:extLst>
              <a:ext uri="{FF2B5EF4-FFF2-40B4-BE49-F238E27FC236}">
                <a16:creationId xmlns:a16="http://schemas.microsoft.com/office/drawing/2014/main" id="{97F87772-E21C-444B-A967-450FE9A6DBFA}"/>
              </a:ext>
            </a:extLst>
          </p:cNvPr>
          <p:cNvGrpSpPr/>
          <p:nvPr/>
        </p:nvGrpSpPr>
        <p:grpSpPr>
          <a:xfrm>
            <a:off x="1328023" y="2971056"/>
            <a:ext cx="3726577" cy="1270000"/>
            <a:chOff x="1328023" y="2971056"/>
            <a:chExt cx="3726577" cy="1270000"/>
          </a:xfrm>
        </p:grpSpPr>
        <p:sp>
          <p:nvSpPr>
            <p:cNvPr id="16" name="矩形 15">
              <a:extLst>
                <a:ext uri="{FF2B5EF4-FFF2-40B4-BE49-F238E27FC236}">
                  <a16:creationId xmlns:a16="http://schemas.microsoft.com/office/drawing/2014/main" id="{548AC224-2FD4-4B48-87F7-087791850B96}"/>
                </a:ext>
              </a:extLst>
            </p:cNvPr>
            <p:cNvSpPr/>
            <p:nvPr/>
          </p:nvSpPr>
          <p:spPr>
            <a:xfrm>
              <a:off x="1328023" y="309143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因为</a:t>
              </a:r>
              <a:endParaRPr lang="zh-CN" altLang="en-US" sz="2800" dirty="0"/>
            </a:p>
          </p:txBody>
        </p:sp>
        <p:graphicFrame>
          <p:nvGraphicFramePr>
            <p:cNvPr id="26" name="对象 25">
              <a:extLst>
                <a:ext uri="{FF2B5EF4-FFF2-40B4-BE49-F238E27FC236}">
                  <a16:creationId xmlns:a16="http://schemas.microsoft.com/office/drawing/2014/main" id="{FB87C207-2177-4AF0-BE27-C80A5046DB7D}"/>
                </a:ext>
              </a:extLst>
            </p:cNvPr>
            <p:cNvGraphicFramePr>
              <a:graphicFrameLocks noChangeAspect="1"/>
            </p:cNvGraphicFramePr>
            <p:nvPr>
              <p:extLst>
                <p:ext uri="{D42A27DB-BD31-4B8C-83A1-F6EECF244321}">
                  <p14:modId xmlns:p14="http://schemas.microsoft.com/office/powerpoint/2010/main" val="1483512510"/>
                </p:ext>
              </p:extLst>
            </p:nvPr>
          </p:nvGraphicFramePr>
          <p:xfrm>
            <a:off x="2120900" y="2971056"/>
            <a:ext cx="2933700" cy="1270000"/>
          </p:xfrm>
          <a:graphic>
            <a:graphicData uri="http://schemas.openxmlformats.org/presentationml/2006/ole">
              <mc:AlternateContent xmlns:mc="http://schemas.openxmlformats.org/markup-compatibility/2006">
                <mc:Choice xmlns:v="urn:schemas-microsoft-com:vml" Requires="v">
                  <p:oleObj spid="_x0000_s221868" name="Equation" r:id="rId11" imgW="2933640" imgH="1269720" progId="Equation.DSMT4">
                    <p:embed/>
                  </p:oleObj>
                </mc:Choice>
                <mc:Fallback>
                  <p:oleObj name="Equation" r:id="rId11" imgW="2933640" imgH="1269720" progId="Equation.DSMT4">
                    <p:embed/>
                    <p:pic>
                      <p:nvPicPr>
                        <p:cNvPr id="26" name="对象 25">
                          <a:extLst>
                            <a:ext uri="{FF2B5EF4-FFF2-40B4-BE49-F238E27FC236}">
                              <a16:creationId xmlns:a16="http://schemas.microsoft.com/office/drawing/2014/main" id="{FB87C207-2177-4AF0-BE27-C80A5046DB7D}"/>
                            </a:ext>
                          </a:extLst>
                        </p:cNvPr>
                        <p:cNvPicPr/>
                        <p:nvPr/>
                      </p:nvPicPr>
                      <p:blipFill>
                        <a:blip r:embed="rId12"/>
                        <a:stretch>
                          <a:fillRect/>
                        </a:stretch>
                      </p:blipFill>
                      <p:spPr>
                        <a:xfrm>
                          <a:off x="2120900" y="2971056"/>
                          <a:ext cx="2933700" cy="1270000"/>
                        </a:xfrm>
                        <a:prstGeom prst="rect">
                          <a:avLst/>
                        </a:prstGeom>
                      </p:spPr>
                    </p:pic>
                  </p:oleObj>
                </mc:Fallback>
              </mc:AlternateContent>
            </a:graphicData>
          </a:graphic>
        </p:graphicFrame>
      </p:grpSp>
      <p:grpSp>
        <p:nvGrpSpPr>
          <p:cNvPr id="36" name="组合 35">
            <a:extLst>
              <a:ext uri="{FF2B5EF4-FFF2-40B4-BE49-F238E27FC236}">
                <a16:creationId xmlns:a16="http://schemas.microsoft.com/office/drawing/2014/main" id="{80A3280C-3903-4FF1-AE48-992C4506A95C}"/>
              </a:ext>
            </a:extLst>
          </p:cNvPr>
          <p:cNvGrpSpPr/>
          <p:nvPr/>
        </p:nvGrpSpPr>
        <p:grpSpPr>
          <a:xfrm>
            <a:off x="5213182" y="2982345"/>
            <a:ext cx="2399566" cy="723900"/>
            <a:chOff x="5213182" y="2982345"/>
            <a:chExt cx="2399566" cy="723900"/>
          </a:xfrm>
        </p:grpSpPr>
        <p:sp>
          <p:nvSpPr>
            <p:cNvPr id="17" name="矩形 16">
              <a:extLst>
                <a:ext uri="{FF2B5EF4-FFF2-40B4-BE49-F238E27FC236}">
                  <a16:creationId xmlns:a16="http://schemas.microsoft.com/office/drawing/2014/main" id="{73D34617-D505-44BA-9289-114A30BDC2E3}"/>
                </a:ext>
              </a:extLst>
            </p:cNvPr>
            <p:cNvSpPr/>
            <p:nvPr/>
          </p:nvSpPr>
          <p:spPr>
            <a:xfrm>
              <a:off x="5213182" y="3086419"/>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a:t>
              </a:r>
              <a:endParaRPr lang="zh-CN" altLang="en-US" sz="2800" dirty="0"/>
            </a:p>
          </p:txBody>
        </p:sp>
        <p:sp>
          <p:nvSpPr>
            <p:cNvPr id="18" name="矩形 17">
              <a:extLst>
                <a:ext uri="{FF2B5EF4-FFF2-40B4-BE49-F238E27FC236}">
                  <a16:creationId xmlns:a16="http://schemas.microsoft.com/office/drawing/2014/main" id="{12D560FC-F934-45DD-B0DD-4C6B5F7A8477}"/>
                </a:ext>
              </a:extLst>
            </p:cNvPr>
            <p:cNvSpPr/>
            <p:nvPr/>
          </p:nvSpPr>
          <p:spPr>
            <a:xfrm>
              <a:off x="5991791" y="309571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型极限，</a:t>
              </a:r>
              <a:endParaRPr lang="zh-CN" altLang="en-US" sz="2800" dirty="0"/>
            </a:p>
          </p:txBody>
        </p:sp>
        <p:graphicFrame>
          <p:nvGraphicFramePr>
            <p:cNvPr id="27" name="对象 26">
              <a:extLst>
                <a:ext uri="{FF2B5EF4-FFF2-40B4-BE49-F238E27FC236}">
                  <a16:creationId xmlns:a16="http://schemas.microsoft.com/office/drawing/2014/main" id="{C68751A1-6E6F-46BF-B784-D8705C2B2227}"/>
                </a:ext>
              </a:extLst>
            </p:cNvPr>
            <p:cNvGraphicFramePr>
              <a:graphicFrameLocks noChangeAspect="1"/>
            </p:cNvGraphicFramePr>
            <p:nvPr>
              <p:extLst>
                <p:ext uri="{D42A27DB-BD31-4B8C-83A1-F6EECF244321}">
                  <p14:modId xmlns:p14="http://schemas.microsoft.com/office/powerpoint/2010/main" val="136822643"/>
                </p:ext>
              </p:extLst>
            </p:nvPr>
          </p:nvGraphicFramePr>
          <p:xfrm>
            <a:off x="5713710" y="2982345"/>
            <a:ext cx="304800" cy="723900"/>
          </p:xfrm>
          <a:graphic>
            <a:graphicData uri="http://schemas.openxmlformats.org/presentationml/2006/ole">
              <mc:AlternateContent xmlns:mc="http://schemas.openxmlformats.org/markup-compatibility/2006">
                <mc:Choice xmlns:v="urn:schemas-microsoft-com:vml" Requires="v">
                  <p:oleObj spid="_x0000_s221869" name="Equation" r:id="rId13" imgW="304560" imgH="723600" progId="Equation.DSMT4">
                    <p:embed/>
                  </p:oleObj>
                </mc:Choice>
                <mc:Fallback>
                  <p:oleObj name="Equation" r:id="rId13" imgW="304560" imgH="723600" progId="Equation.DSMT4">
                    <p:embed/>
                    <p:pic>
                      <p:nvPicPr>
                        <p:cNvPr id="27" name="对象 26">
                          <a:extLst>
                            <a:ext uri="{FF2B5EF4-FFF2-40B4-BE49-F238E27FC236}">
                              <a16:creationId xmlns:a16="http://schemas.microsoft.com/office/drawing/2014/main" id="{C68751A1-6E6F-46BF-B784-D8705C2B2227}"/>
                            </a:ext>
                          </a:extLst>
                        </p:cNvPr>
                        <p:cNvPicPr/>
                        <p:nvPr/>
                      </p:nvPicPr>
                      <p:blipFill>
                        <a:blip r:embed="rId14"/>
                        <a:stretch>
                          <a:fillRect/>
                        </a:stretch>
                      </p:blipFill>
                      <p:spPr>
                        <a:xfrm>
                          <a:off x="5713710" y="2982345"/>
                          <a:ext cx="304800" cy="723900"/>
                        </a:xfrm>
                        <a:prstGeom prst="rect">
                          <a:avLst/>
                        </a:prstGeom>
                      </p:spPr>
                    </p:pic>
                  </p:oleObj>
                </mc:Fallback>
              </mc:AlternateContent>
            </a:graphicData>
          </a:graphic>
        </p:graphicFrame>
      </p:grpSp>
      <p:graphicFrame>
        <p:nvGraphicFramePr>
          <p:cNvPr id="28" name="对象 27">
            <a:extLst>
              <a:ext uri="{FF2B5EF4-FFF2-40B4-BE49-F238E27FC236}">
                <a16:creationId xmlns:a16="http://schemas.microsoft.com/office/drawing/2014/main" id="{29D95E68-EEA6-451B-88F3-9E3B4B25F655}"/>
              </a:ext>
            </a:extLst>
          </p:cNvPr>
          <p:cNvGraphicFramePr>
            <a:graphicFrameLocks noChangeAspect="1"/>
          </p:cNvGraphicFramePr>
          <p:nvPr>
            <p:extLst>
              <p:ext uri="{D42A27DB-BD31-4B8C-83A1-F6EECF244321}">
                <p14:modId xmlns:p14="http://schemas.microsoft.com/office/powerpoint/2010/main" val="2658074050"/>
              </p:ext>
            </p:extLst>
          </p:nvPr>
        </p:nvGraphicFramePr>
        <p:xfrm>
          <a:off x="3140521" y="4702240"/>
          <a:ext cx="1333500" cy="558800"/>
        </p:xfrm>
        <a:graphic>
          <a:graphicData uri="http://schemas.openxmlformats.org/presentationml/2006/ole">
            <mc:AlternateContent xmlns:mc="http://schemas.openxmlformats.org/markup-compatibility/2006">
              <mc:Choice xmlns:v="urn:schemas-microsoft-com:vml" Requires="v">
                <p:oleObj spid="_x0000_s221870" name="Equation" r:id="rId15" imgW="1333440" imgH="558720" progId="Equation.DSMT4">
                  <p:embed/>
                </p:oleObj>
              </mc:Choice>
              <mc:Fallback>
                <p:oleObj name="Equation" r:id="rId15" imgW="1333440" imgH="558720" progId="Equation.DSMT4">
                  <p:embed/>
                  <p:pic>
                    <p:nvPicPr>
                      <p:cNvPr id="28" name="对象 27">
                        <a:extLst>
                          <a:ext uri="{FF2B5EF4-FFF2-40B4-BE49-F238E27FC236}">
                            <a16:creationId xmlns:a16="http://schemas.microsoft.com/office/drawing/2014/main" id="{29D95E68-EEA6-451B-88F3-9E3B4B25F655}"/>
                          </a:ext>
                        </a:extLst>
                      </p:cNvPr>
                      <p:cNvPicPr/>
                      <p:nvPr/>
                    </p:nvPicPr>
                    <p:blipFill>
                      <a:blip r:embed="rId16"/>
                      <a:stretch>
                        <a:fillRect/>
                      </a:stretch>
                    </p:blipFill>
                    <p:spPr>
                      <a:xfrm>
                        <a:off x="3140521" y="4702240"/>
                        <a:ext cx="1333500" cy="558800"/>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1678D837-3B5E-48F4-B4D6-1E95CE16A346}"/>
              </a:ext>
            </a:extLst>
          </p:cNvPr>
          <p:cNvGraphicFramePr>
            <a:graphicFrameLocks noChangeAspect="1"/>
          </p:cNvGraphicFramePr>
          <p:nvPr>
            <p:extLst>
              <p:ext uri="{D42A27DB-BD31-4B8C-83A1-F6EECF244321}">
                <p14:modId xmlns:p14="http://schemas.microsoft.com/office/powerpoint/2010/main" val="1016031726"/>
              </p:ext>
            </p:extLst>
          </p:nvPr>
        </p:nvGraphicFramePr>
        <p:xfrm>
          <a:off x="7694529" y="4720902"/>
          <a:ext cx="2095500" cy="558800"/>
        </p:xfrm>
        <a:graphic>
          <a:graphicData uri="http://schemas.openxmlformats.org/presentationml/2006/ole">
            <mc:AlternateContent xmlns:mc="http://schemas.openxmlformats.org/markup-compatibility/2006">
              <mc:Choice xmlns:v="urn:schemas-microsoft-com:vml" Requires="v">
                <p:oleObj spid="_x0000_s221871" name="Equation" r:id="rId17" imgW="2095200" imgH="558720" progId="Equation.DSMT4">
                  <p:embed/>
                </p:oleObj>
              </mc:Choice>
              <mc:Fallback>
                <p:oleObj name="Equation" r:id="rId17" imgW="2095200" imgH="558720" progId="Equation.DSMT4">
                  <p:embed/>
                  <p:pic>
                    <p:nvPicPr>
                      <p:cNvPr id="29" name="对象 28">
                        <a:extLst>
                          <a:ext uri="{FF2B5EF4-FFF2-40B4-BE49-F238E27FC236}">
                            <a16:creationId xmlns:a16="http://schemas.microsoft.com/office/drawing/2014/main" id="{1678D837-3B5E-48F4-B4D6-1E95CE16A346}"/>
                          </a:ext>
                        </a:extLst>
                      </p:cNvPr>
                      <p:cNvPicPr/>
                      <p:nvPr/>
                    </p:nvPicPr>
                    <p:blipFill>
                      <a:blip r:embed="rId18"/>
                      <a:stretch>
                        <a:fillRect/>
                      </a:stretch>
                    </p:blipFill>
                    <p:spPr>
                      <a:xfrm>
                        <a:off x="7694529" y="4720902"/>
                        <a:ext cx="2095500" cy="558800"/>
                      </a:xfrm>
                      <a:prstGeom prst="rect">
                        <a:avLst/>
                      </a:prstGeom>
                    </p:spPr>
                  </p:pic>
                </p:oleObj>
              </mc:Fallback>
            </mc:AlternateContent>
          </a:graphicData>
        </a:graphic>
      </p:graphicFrame>
      <p:grpSp>
        <p:nvGrpSpPr>
          <p:cNvPr id="33" name="组合 32">
            <a:extLst>
              <a:ext uri="{FF2B5EF4-FFF2-40B4-BE49-F238E27FC236}">
                <a16:creationId xmlns:a16="http://schemas.microsoft.com/office/drawing/2014/main" id="{CEE8466A-358C-4BFE-B9D7-E31CCB24C530}"/>
              </a:ext>
            </a:extLst>
          </p:cNvPr>
          <p:cNvGrpSpPr/>
          <p:nvPr/>
        </p:nvGrpSpPr>
        <p:grpSpPr>
          <a:xfrm>
            <a:off x="3386167" y="2271976"/>
            <a:ext cx="7540463" cy="736600"/>
            <a:chOff x="2984946" y="2262645"/>
            <a:chExt cx="7540463" cy="736600"/>
          </a:xfrm>
        </p:grpSpPr>
        <p:sp>
          <p:nvSpPr>
            <p:cNvPr id="13" name="矩形 12">
              <a:extLst>
                <a:ext uri="{FF2B5EF4-FFF2-40B4-BE49-F238E27FC236}">
                  <a16:creationId xmlns:a16="http://schemas.microsoft.com/office/drawing/2014/main" id="{59969855-3693-4578-9048-4B846FFCA942}"/>
                </a:ext>
              </a:extLst>
            </p:cNvPr>
            <p:cNvSpPr/>
            <p:nvPr/>
          </p:nvSpPr>
          <p:spPr>
            <a:xfrm>
              <a:off x="4072800" y="2371667"/>
              <a:ext cx="2654753"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型不定式变成</a:t>
              </a:r>
              <a:endParaRPr lang="zh-CN" altLang="en-US" sz="2800" dirty="0"/>
            </a:p>
          </p:txBody>
        </p:sp>
        <p:sp>
          <p:nvSpPr>
            <p:cNvPr id="14" name="矩形 13">
              <a:extLst>
                <a:ext uri="{FF2B5EF4-FFF2-40B4-BE49-F238E27FC236}">
                  <a16:creationId xmlns:a16="http://schemas.microsoft.com/office/drawing/2014/main" id="{289DD118-8E9C-46A3-9294-34A06D3BB988}"/>
                </a:ext>
              </a:extLst>
            </p:cNvPr>
            <p:cNvSpPr/>
            <p:nvPr/>
          </p:nvSpPr>
          <p:spPr>
            <a:xfrm>
              <a:off x="6707737" y="236933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型或</a:t>
              </a:r>
              <a:endParaRPr lang="zh-CN" altLang="en-US" sz="2800" dirty="0"/>
            </a:p>
          </p:txBody>
        </p:sp>
        <p:sp>
          <p:nvSpPr>
            <p:cNvPr id="15" name="矩形 14">
              <a:extLst>
                <a:ext uri="{FF2B5EF4-FFF2-40B4-BE49-F238E27FC236}">
                  <a16:creationId xmlns:a16="http://schemas.microsoft.com/office/drawing/2014/main" id="{26CE1D32-75FB-4DC4-B6B9-547C3725A12D}"/>
                </a:ext>
              </a:extLst>
            </p:cNvPr>
            <p:cNvSpPr/>
            <p:nvPr/>
          </p:nvSpPr>
          <p:spPr>
            <a:xfrm>
              <a:off x="7870656" y="2369335"/>
              <a:ext cx="2654753"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型不定式即可</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2" name="对象 21">
              <a:extLst>
                <a:ext uri="{FF2B5EF4-FFF2-40B4-BE49-F238E27FC236}">
                  <a16:creationId xmlns:a16="http://schemas.microsoft.com/office/drawing/2014/main" id="{0E38D839-E779-4434-ADAE-819484CC4D01}"/>
                </a:ext>
              </a:extLst>
            </p:cNvPr>
            <p:cNvGraphicFramePr>
              <a:graphicFrameLocks noChangeAspect="1"/>
            </p:cNvGraphicFramePr>
            <p:nvPr>
              <p:extLst>
                <p:ext uri="{D42A27DB-BD31-4B8C-83A1-F6EECF244321}">
                  <p14:modId xmlns:p14="http://schemas.microsoft.com/office/powerpoint/2010/main" val="1967608379"/>
                </p:ext>
              </p:extLst>
            </p:nvPr>
          </p:nvGraphicFramePr>
          <p:xfrm>
            <a:off x="3457865" y="2518575"/>
            <a:ext cx="635000" cy="317500"/>
          </p:xfrm>
          <a:graphic>
            <a:graphicData uri="http://schemas.openxmlformats.org/presentationml/2006/ole">
              <mc:AlternateContent xmlns:mc="http://schemas.openxmlformats.org/markup-compatibility/2006">
                <mc:Choice xmlns:v="urn:schemas-microsoft-com:vml" Requires="v">
                  <p:oleObj spid="_x0000_s221872" name="Equation" r:id="rId19" imgW="634680" imgH="317160" progId="Equation.DSMT4">
                    <p:embed/>
                  </p:oleObj>
                </mc:Choice>
                <mc:Fallback>
                  <p:oleObj name="Equation" r:id="rId19" imgW="634680" imgH="317160" progId="Equation.DSMT4">
                    <p:embed/>
                    <p:pic>
                      <p:nvPicPr>
                        <p:cNvPr id="22" name="对象 21">
                          <a:extLst>
                            <a:ext uri="{FF2B5EF4-FFF2-40B4-BE49-F238E27FC236}">
                              <a16:creationId xmlns:a16="http://schemas.microsoft.com/office/drawing/2014/main" id="{0E38D839-E779-4434-ADAE-819484CC4D01}"/>
                            </a:ext>
                          </a:extLst>
                        </p:cNvPr>
                        <p:cNvPicPr/>
                        <p:nvPr/>
                      </p:nvPicPr>
                      <p:blipFill>
                        <a:blip r:embed="rId10"/>
                        <a:stretch>
                          <a:fillRect/>
                        </a:stretch>
                      </p:blipFill>
                      <p:spPr>
                        <a:xfrm>
                          <a:off x="3457865" y="2518575"/>
                          <a:ext cx="635000" cy="3175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B9F62B3E-AE25-4384-B3E2-74A37A8F0584}"/>
                </a:ext>
              </a:extLst>
            </p:cNvPr>
            <p:cNvGraphicFramePr>
              <a:graphicFrameLocks noChangeAspect="1"/>
            </p:cNvGraphicFramePr>
            <p:nvPr>
              <p:extLst>
                <p:ext uri="{D42A27DB-BD31-4B8C-83A1-F6EECF244321}">
                  <p14:modId xmlns:p14="http://schemas.microsoft.com/office/powerpoint/2010/main" val="1246696846"/>
                </p:ext>
              </p:extLst>
            </p:nvPr>
          </p:nvGraphicFramePr>
          <p:xfrm>
            <a:off x="6429521" y="2262645"/>
            <a:ext cx="228600" cy="736600"/>
          </p:xfrm>
          <a:graphic>
            <a:graphicData uri="http://schemas.openxmlformats.org/presentationml/2006/ole">
              <mc:AlternateContent xmlns:mc="http://schemas.openxmlformats.org/markup-compatibility/2006">
                <mc:Choice xmlns:v="urn:schemas-microsoft-com:vml" Requires="v">
                  <p:oleObj spid="_x0000_s221873" name="Equation" r:id="rId20" imgW="228600" imgH="736560" progId="Equation.DSMT4">
                    <p:embed/>
                  </p:oleObj>
                </mc:Choice>
                <mc:Fallback>
                  <p:oleObj name="Equation" r:id="rId20" imgW="228600" imgH="736560" progId="Equation.DSMT4">
                    <p:embed/>
                    <p:pic>
                      <p:nvPicPr>
                        <p:cNvPr id="24" name="对象 23">
                          <a:extLst>
                            <a:ext uri="{FF2B5EF4-FFF2-40B4-BE49-F238E27FC236}">
                              <a16:creationId xmlns:a16="http://schemas.microsoft.com/office/drawing/2014/main" id="{B9F62B3E-AE25-4384-B3E2-74A37A8F0584}"/>
                            </a:ext>
                          </a:extLst>
                        </p:cNvPr>
                        <p:cNvPicPr/>
                        <p:nvPr/>
                      </p:nvPicPr>
                      <p:blipFill>
                        <a:blip r:embed="rId21"/>
                        <a:stretch>
                          <a:fillRect/>
                        </a:stretch>
                      </p:blipFill>
                      <p:spPr>
                        <a:xfrm>
                          <a:off x="6429521" y="2262645"/>
                          <a:ext cx="228600" cy="7366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DF7589B4-AC37-4B11-AA4A-D6B643941FB8}"/>
                </a:ext>
              </a:extLst>
            </p:cNvPr>
            <p:cNvGraphicFramePr>
              <a:graphicFrameLocks noChangeAspect="1"/>
            </p:cNvGraphicFramePr>
            <p:nvPr>
              <p:extLst>
                <p:ext uri="{D42A27DB-BD31-4B8C-83A1-F6EECF244321}">
                  <p14:modId xmlns:p14="http://schemas.microsoft.com/office/powerpoint/2010/main" val="2841642384"/>
                </p:ext>
              </p:extLst>
            </p:nvPr>
          </p:nvGraphicFramePr>
          <p:xfrm>
            <a:off x="7588202" y="2262645"/>
            <a:ext cx="304800" cy="723900"/>
          </p:xfrm>
          <a:graphic>
            <a:graphicData uri="http://schemas.openxmlformats.org/presentationml/2006/ole">
              <mc:AlternateContent xmlns:mc="http://schemas.openxmlformats.org/markup-compatibility/2006">
                <mc:Choice xmlns:v="urn:schemas-microsoft-com:vml" Requires="v">
                  <p:oleObj spid="_x0000_s221874" name="Equation" r:id="rId22" imgW="304560" imgH="723600" progId="Equation.DSMT4">
                    <p:embed/>
                  </p:oleObj>
                </mc:Choice>
                <mc:Fallback>
                  <p:oleObj name="Equation" r:id="rId22" imgW="304560" imgH="723600" progId="Equation.DSMT4">
                    <p:embed/>
                    <p:pic>
                      <p:nvPicPr>
                        <p:cNvPr id="25" name="对象 24">
                          <a:extLst>
                            <a:ext uri="{FF2B5EF4-FFF2-40B4-BE49-F238E27FC236}">
                              <a16:creationId xmlns:a16="http://schemas.microsoft.com/office/drawing/2014/main" id="{DF7589B4-AC37-4B11-AA4A-D6B643941FB8}"/>
                            </a:ext>
                          </a:extLst>
                        </p:cNvPr>
                        <p:cNvPicPr/>
                        <p:nvPr/>
                      </p:nvPicPr>
                      <p:blipFill>
                        <a:blip r:embed="rId14"/>
                        <a:stretch>
                          <a:fillRect/>
                        </a:stretch>
                      </p:blipFill>
                      <p:spPr>
                        <a:xfrm>
                          <a:off x="7588202" y="2262645"/>
                          <a:ext cx="304800" cy="723900"/>
                        </a:xfrm>
                        <a:prstGeom prst="rect">
                          <a:avLst/>
                        </a:prstGeom>
                      </p:spPr>
                    </p:pic>
                  </p:oleObj>
                </mc:Fallback>
              </mc:AlternateContent>
            </a:graphicData>
          </a:graphic>
        </p:graphicFrame>
        <p:sp>
          <p:nvSpPr>
            <p:cNvPr id="32" name="矩形 31">
              <a:extLst>
                <a:ext uri="{FF2B5EF4-FFF2-40B4-BE49-F238E27FC236}">
                  <a16:creationId xmlns:a16="http://schemas.microsoft.com/office/drawing/2014/main" id="{46B4238B-A768-4E31-B242-DFBB31EB2E98}"/>
                </a:ext>
              </a:extLst>
            </p:cNvPr>
            <p:cNvSpPr/>
            <p:nvPr/>
          </p:nvSpPr>
          <p:spPr>
            <a:xfrm>
              <a:off x="2984946" y="237068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将</a:t>
              </a:r>
              <a:endParaRPr lang="zh-CN" altLang="en-US" sz="2800" dirty="0"/>
            </a:p>
          </p:txBody>
        </p:sp>
      </p:grpSp>
      <p:sp>
        <p:nvSpPr>
          <p:cNvPr id="35" name="矩形 34">
            <a:extLst>
              <a:ext uri="{FF2B5EF4-FFF2-40B4-BE49-F238E27FC236}">
                <a16:creationId xmlns:a16="http://schemas.microsoft.com/office/drawing/2014/main" id="{DAE7FDE3-985F-4681-9246-0CB28DDCC6F0}"/>
              </a:ext>
            </a:extLst>
          </p:cNvPr>
          <p:cNvSpPr/>
          <p:nvPr/>
        </p:nvSpPr>
        <p:spPr>
          <a:xfrm>
            <a:off x="7344077" y="3083010"/>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所以可以使用洛必达法</a:t>
            </a:r>
            <a:endParaRPr lang="zh-CN" altLang="en-US" sz="2800" dirty="0"/>
          </a:p>
        </p:txBody>
      </p:sp>
      <p:graphicFrame>
        <p:nvGraphicFramePr>
          <p:cNvPr id="37" name="对象 36">
            <a:extLst>
              <a:ext uri="{FF2B5EF4-FFF2-40B4-BE49-F238E27FC236}">
                <a16:creationId xmlns:a16="http://schemas.microsoft.com/office/drawing/2014/main" id="{29D95E68-EEA6-451B-88F3-9E3B4B25F655}"/>
              </a:ext>
            </a:extLst>
          </p:cNvPr>
          <p:cNvGraphicFramePr>
            <a:graphicFrameLocks noChangeAspect="1"/>
          </p:cNvGraphicFramePr>
          <p:nvPr>
            <p:extLst>
              <p:ext uri="{D42A27DB-BD31-4B8C-83A1-F6EECF244321}">
                <p14:modId xmlns:p14="http://schemas.microsoft.com/office/powerpoint/2010/main" val="689850157"/>
              </p:ext>
            </p:extLst>
          </p:nvPr>
        </p:nvGraphicFramePr>
        <p:xfrm>
          <a:off x="4519965" y="4508862"/>
          <a:ext cx="1447800" cy="1270000"/>
        </p:xfrm>
        <a:graphic>
          <a:graphicData uri="http://schemas.openxmlformats.org/presentationml/2006/ole">
            <mc:AlternateContent xmlns:mc="http://schemas.openxmlformats.org/markup-compatibility/2006">
              <mc:Choice xmlns:v="urn:schemas-microsoft-com:vml" Requires="v">
                <p:oleObj spid="_x0000_s221875" name="Equation" r:id="rId23" imgW="1447560" imgH="1269720" progId="Equation.DSMT4">
                  <p:embed/>
                </p:oleObj>
              </mc:Choice>
              <mc:Fallback>
                <p:oleObj name="Equation" r:id="rId23" imgW="1447560" imgH="1269720" progId="Equation.DSMT4">
                  <p:embed/>
                  <p:pic>
                    <p:nvPicPr>
                      <p:cNvPr id="28" name="对象 27">
                        <a:extLst>
                          <a:ext uri="{FF2B5EF4-FFF2-40B4-BE49-F238E27FC236}">
                            <a16:creationId xmlns:a16="http://schemas.microsoft.com/office/drawing/2014/main" id="{29D95E68-EEA6-451B-88F3-9E3B4B25F655}"/>
                          </a:ext>
                        </a:extLst>
                      </p:cNvPr>
                      <p:cNvPicPr/>
                      <p:nvPr/>
                    </p:nvPicPr>
                    <p:blipFill>
                      <a:blip r:embed="rId24"/>
                      <a:stretch>
                        <a:fillRect/>
                      </a:stretch>
                    </p:blipFill>
                    <p:spPr>
                      <a:xfrm>
                        <a:off x="4519965" y="4508862"/>
                        <a:ext cx="1447800" cy="1270000"/>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id="{29D95E68-EEA6-451B-88F3-9E3B4B25F655}"/>
              </a:ext>
            </a:extLst>
          </p:cNvPr>
          <p:cNvGraphicFramePr>
            <a:graphicFrameLocks noChangeAspect="1"/>
          </p:cNvGraphicFramePr>
          <p:nvPr>
            <p:extLst>
              <p:ext uri="{D42A27DB-BD31-4B8C-83A1-F6EECF244321}">
                <p14:modId xmlns:p14="http://schemas.microsoft.com/office/powerpoint/2010/main" val="382042940"/>
              </p:ext>
            </p:extLst>
          </p:nvPr>
        </p:nvGraphicFramePr>
        <p:xfrm>
          <a:off x="6072510" y="4103202"/>
          <a:ext cx="1574800" cy="1676400"/>
        </p:xfrm>
        <a:graphic>
          <a:graphicData uri="http://schemas.openxmlformats.org/presentationml/2006/ole">
            <mc:AlternateContent xmlns:mc="http://schemas.openxmlformats.org/markup-compatibility/2006">
              <mc:Choice xmlns:v="urn:schemas-microsoft-com:vml" Requires="v">
                <p:oleObj spid="_x0000_s221876" name="Equation" r:id="rId25" imgW="1574640" imgH="1676160" progId="Equation.DSMT4">
                  <p:embed/>
                </p:oleObj>
              </mc:Choice>
              <mc:Fallback>
                <p:oleObj name="Equation" r:id="rId25" imgW="1574640" imgH="1676160" progId="Equation.DSMT4">
                  <p:embed/>
                  <p:pic>
                    <p:nvPicPr>
                      <p:cNvPr id="37" name="对象 36">
                        <a:extLst>
                          <a:ext uri="{FF2B5EF4-FFF2-40B4-BE49-F238E27FC236}">
                            <a16:creationId xmlns:a16="http://schemas.microsoft.com/office/drawing/2014/main" id="{29D95E68-EEA6-451B-88F3-9E3B4B25F655}"/>
                          </a:ext>
                        </a:extLst>
                      </p:cNvPr>
                      <p:cNvPicPr/>
                      <p:nvPr/>
                    </p:nvPicPr>
                    <p:blipFill>
                      <a:blip r:embed="rId26"/>
                      <a:stretch>
                        <a:fillRect/>
                      </a:stretch>
                    </p:blipFill>
                    <p:spPr>
                      <a:xfrm>
                        <a:off x="6072510" y="4103202"/>
                        <a:ext cx="1574800" cy="1676400"/>
                      </a:xfrm>
                      <a:prstGeom prst="rect">
                        <a:avLst/>
                      </a:prstGeom>
                    </p:spPr>
                  </p:pic>
                </p:oleObj>
              </mc:Fallback>
            </mc:AlternateContent>
          </a:graphicData>
        </a:graphic>
      </p:graphicFrame>
    </p:spTree>
    <p:extLst>
      <p:ext uri="{BB962C8B-B14F-4D97-AF65-F5344CB8AC3E}">
        <p14:creationId xmlns:p14="http://schemas.microsoft.com/office/powerpoint/2010/main" val="4919538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50"/>
                                        <p:tgtEl>
                                          <p:spTgt spid="3"/>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250"/>
                                        <p:tgtEl>
                                          <p:spTgt spid="11"/>
                                        </p:tgtEl>
                                      </p:cBhvr>
                                    </p:animEffect>
                                  </p:childTnLst>
                                </p:cTn>
                              </p:par>
                            </p:childTnLst>
                          </p:cTn>
                        </p:par>
                        <p:par>
                          <p:cTn id="36" fill="hold">
                            <p:stCondLst>
                              <p:cond delay="25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10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250"/>
                                        <p:tgtEl>
                                          <p:spTgt spid="19"/>
                                        </p:tgtEl>
                                      </p:cBhvr>
                                    </p:animEffect>
                                  </p:childTnLst>
                                </p:cTn>
                              </p:par>
                            </p:childTnLst>
                          </p:cTn>
                        </p:par>
                        <p:par>
                          <p:cTn id="64" fill="hold">
                            <p:stCondLst>
                              <p:cond delay="750"/>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250"/>
                                        <p:tgtEl>
                                          <p:spTgt spid="28"/>
                                        </p:tgtEl>
                                      </p:cBhvr>
                                    </p:animEffect>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25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9" grpId="0"/>
      <p:bldP spid="3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62B8593-2988-4471-869D-EF8061C4C3CB}"/>
              </a:ext>
            </a:extLst>
          </p:cNvPr>
          <p:cNvSpPr/>
          <p:nvPr/>
        </p:nvSpPr>
        <p:spPr>
          <a:xfrm>
            <a:off x="1403948" y="847171"/>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17</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A22EA9C9-18EB-4175-BF4A-060D1E07AF2F}"/>
              </a:ext>
            </a:extLst>
          </p:cNvPr>
          <p:cNvSpPr/>
          <p:nvPr/>
        </p:nvSpPr>
        <p:spPr>
          <a:xfrm>
            <a:off x="1403948" y="1767324"/>
            <a:ext cx="545342" cy="523220"/>
          </a:xfrm>
          <a:prstGeom prst="rect">
            <a:avLst/>
          </a:prstGeom>
        </p:spPr>
        <p:txBody>
          <a:bodyPr wrap="squar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10" name="矩形 9">
            <a:extLst>
              <a:ext uri="{FF2B5EF4-FFF2-40B4-BE49-F238E27FC236}">
                <a16:creationId xmlns:a16="http://schemas.microsoft.com/office/drawing/2014/main" id="{FE8CE16B-8398-4317-B1FC-7B4006ACC991}"/>
              </a:ext>
            </a:extLst>
          </p:cNvPr>
          <p:cNvSpPr/>
          <p:nvPr/>
        </p:nvSpPr>
        <p:spPr>
          <a:xfrm>
            <a:off x="1405552" y="329996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pSp>
        <p:nvGrpSpPr>
          <p:cNvPr id="17" name="组合 16">
            <a:extLst>
              <a:ext uri="{FF2B5EF4-FFF2-40B4-BE49-F238E27FC236}">
                <a16:creationId xmlns:a16="http://schemas.microsoft.com/office/drawing/2014/main" id="{75543F97-E72D-4EDB-82D4-F6ACACBD11E3}"/>
              </a:ext>
            </a:extLst>
          </p:cNvPr>
          <p:cNvGrpSpPr/>
          <p:nvPr/>
        </p:nvGrpSpPr>
        <p:grpSpPr>
          <a:xfrm>
            <a:off x="2529267" y="730658"/>
            <a:ext cx="3428454" cy="838200"/>
            <a:chOff x="2529267" y="730658"/>
            <a:chExt cx="3428454" cy="838200"/>
          </a:xfrm>
        </p:grpSpPr>
        <p:sp>
          <p:nvSpPr>
            <p:cNvPr id="4" name="矩形 3">
              <a:extLst>
                <a:ext uri="{FF2B5EF4-FFF2-40B4-BE49-F238E27FC236}">
                  <a16:creationId xmlns:a16="http://schemas.microsoft.com/office/drawing/2014/main" id="{38247FC2-CA9E-4D73-9E1E-942B3068625D}"/>
                </a:ext>
              </a:extLst>
            </p:cNvPr>
            <p:cNvSpPr/>
            <p:nvPr/>
          </p:nvSpPr>
          <p:spPr>
            <a:xfrm>
              <a:off x="2529267" y="847171"/>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求极限</a:t>
              </a:r>
              <a:endParaRPr lang="zh-CN" altLang="en-US" sz="2800" dirty="0"/>
            </a:p>
          </p:txBody>
        </p:sp>
        <p:graphicFrame>
          <p:nvGraphicFramePr>
            <p:cNvPr id="11" name="对象 10">
              <a:extLst>
                <a:ext uri="{FF2B5EF4-FFF2-40B4-BE49-F238E27FC236}">
                  <a16:creationId xmlns:a16="http://schemas.microsoft.com/office/drawing/2014/main" id="{8E1F8F8F-86AF-4DE1-AA07-8EB31992DC55}"/>
                </a:ext>
              </a:extLst>
            </p:cNvPr>
            <p:cNvGraphicFramePr>
              <a:graphicFrameLocks noChangeAspect="1"/>
            </p:cNvGraphicFramePr>
            <p:nvPr/>
          </p:nvGraphicFramePr>
          <p:xfrm>
            <a:off x="3786021" y="730658"/>
            <a:ext cx="2171700" cy="838200"/>
          </p:xfrm>
          <a:graphic>
            <a:graphicData uri="http://schemas.openxmlformats.org/presentationml/2006/ole">
              <mc:AlternateContent xmlns:mc="http://schemas.openxmlformats.org/markup-compatibility/2006">
                <mc:Choice xmlns:v="urn:schemas-microsoft-com:vml" Requires="v">
                  <p:oleObj spid="_x0000_s222640" name="Equation" r:id="rId3" imgW="2171520" imgH="838080" progId="Equation.DSMT4">
                    <p:embed/>
                  </p:oleObj>
                </mc:Choice>
                <mc:Fallback>
                  <p:oleObj name="Equation" r:id="rId3" imgW="2171520" imgH="838080" progId="Equation.DSMT4">
                    <p:embed/>
                    <p:pic>
                      <p:nvPicPr>
                        <p:cNvPr id="11" name="对象 10">
                          <a:extLst>
                            <a:ext uri="{FF2B5EF4-FFF2-40B4-BE49-F238E27FC236}">
                              <a16:creationId xmlns:a16="http://schemas.microsoft.com/office/drawing/2014/main" id="{8E1F8F8F-86AF-4DE1-AA07-8EB31992DC55}"/>
                            </a:ext>
                          </a:extLst>
                        </p:cNvPr>
                        <p:cNvPicPr/>
                        <p:nvPr/>
                      </p:nvPicPr>
                      <p:blipFill>
                        <a:blip r:embed="rId4"/>
                        <a:stretch>
                          <a:fillRect/>
                        </a:stretch>
                      </p:blipFill>
                      <p:spPr>
                        <a:xfrm>
                          <a:off x="3786021" y="730658"/>
                          <a:ext cx="2171700" cy="838200"/>
                        </a:xfrm>
                        <a:prstGeom prst="rect">
                          <a:avLst/>
                        </a:prstGeom>
                      </p:spPr>
                    </p:pic>
                  </p:oleObj>
                </mc:Fallback>
              </mc:AlternateContent>
            </a:graphicData>
          </a:graphic>
        </p:graphicFrame>
      </p:grpSp>
      <p:grpSp>
        <p:nvGrpSpPr>
          <p:cNvPr id="19" name="组合 18">
            <a:extLst>
              <a:ext uri="{FF2B5EF4-FFF2-40B4-BE49-F238E27FC236}">
                <a16:creationId xmlns:a16="http://schemas.microsoft.com/office/drawing/2014/main" id="{47F0B6DF-4999-4FCD-A2C9-9DAA0705B2B5}"/>
              </a:ext>
            </a:extLst>
          </p:cNvPr>
          <p:cNvGrpSpPr/>
          <p:nvPr/>
        </p:nvGrpSpPr>
        <p:grpSpPr>
          <a:xfrm>
            <a:off x="1984552" y="1767324"/>
            <a:ext cx="5911128" cy="523220"/>
            <a:chOff x="2077861" y="1767324"/>
            <a:chExt cx="5911128" cy="523220"/>
          </a:xfrm>
        </p:grpSpPr>
        <p:sp>
          <p:nvSpPr>
            <p:cNvPr id="5" name="矩形 4">
              <a:extLst>
                <a:ext uri="{FF2B5EF4-FFF2-40B4-BE49-F238E27FC236}">
                  <a16:creationId xmlns:a16="http://schemas.microsoft.com/office/drawing/2014/main" id="{EA4E7185-A88B-451C-991B-CDE0181BCC7F}"/>
                </a:ext>
              </a:extLst>
            </p:cNvPr>
            <p:cNvSpPr/>
            <p:nvPr/>
          </p:nvSpPr>
          <p:spPr>
            <a:xfrm>
              <a:off x="2077861" y="1767324"/>
              <a:ext cx="3416320" cy="523220"/>
            </a:xfrm>
            <a:prstGeom prst="rect">
              <a:avLst/>
            </a:prstGeom>
          </p:spPr>
          <p:txBody>
            <a:bodyPr wrap="none">
              <a:spAutoFit/>
            </a:bodyPr>
            <a:lstStyle/>
            <a:p>
              <a:r>
                <a:rPr lang="zh-CN" altLang="zh-CN" sz="2800" dirty="0"/>
                <a:t>这是两个极限都趋于</a:t>
              </a:r>
              <a:endParaRPr lang="zh-CN" altLang="en-US" sz="2800" dirty="0"/>
            </a:p>
          </p:txBody>
        </p:sp>
        <p:sp>
          <p:nvSpPr>
            <p:cNvPr id="6" name="矩形 5">
              <a:extLst>
                <a:ext uri="{FF2B5EF4-FFF2-40B4-BE49-F238E27FC236}">
                  <a16:creationId xmlns:a16="http://schemas.microsoft.com/office/drawing/2014/main" id="{0E543B82-52E7-42C6-8DA2-F604A89D8EAA}"/>
                </a:ext>
              </a:extLst>
            </p:cNvPr>
            <p:cNvSpPr/>
            <p:nvPr/>
          </p:nvSpPr>
          <p:spPr>
            <a:xfrm>
              <a:off x="5649887" y="1767324"/>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的函数之差，</a:t>
              </a:r>
              <a:endParaRPr lang="zh-CN" altLang="en-US" sz="2800" dirty="0"/>
            </a:p>
          </p:txBody>
        </p:sp>
        <p:graphicFrame>
          <p:nvGraphicFramePr>
            <p:cNvPr id="12" name="对象 11">
              <a:extLst>
                <a:ext uri="{FF2B5EF4-FFF2-40B4-BE49-F238E27FC236}">
                  <a16:creationId xmlns:a16="http://schemas.microsoft.com/office/drawing/2014/main" id="{2292510C-B205-44A6-A82A-0D90615D406F}"/>
                </a:ext>
              </a:extLst>
            </p:cNvPr>
            <p:cNvGraphicFramePr>
              <a:graphicFrameLocks noChangeAspect="1"/>
            </p:cNvGraphicFramePr>
            <p:nvPr/>
          </p:nvGraphicFramePr>
          <p:xfrm>
            <a:off x="5397794" y="1949165"/>
            <a:ext cx="292100" cy="228600"/>
          </p:xfrm>
          <a:graphic>
            <a:graphicData uri="http://schemas.openxmlformats.org/presentationml/2006/ole">
              <mc:AlternateContent xmlns:mc="http://schemas.openxmlformats.org/markup-compatibility/2006">
                <mc:Choice xmlns:v="urn:schemas-microsoft-com:vml" Requires="v">
                  <p:oleObj spid="_x0000_s222641" name="Equation" r:id="rId5" imgW="291960" imgH="228600" progId="Equation.DSMT4">
                    <p:embed/>
                  </p:oleObj>
                </mc:Choice>
                <mc:Fallback>
                  <p:oleObj name="Equation" r:id="rId5" imgW="291960" imgH="228600" progId="Equation.DSMT4">
                    <p:embed/>
                    <p:pic>
                      <p:nvPicPr>
                        <p:cNvPr id="12" name="对象 11">
                          <a:extLst>
                            <a:ext uri="{FF2B5EF4-FFF2-40B4-BE49-F238E27FC236}">
                              <a16:creationId xmlns:a16="http://schemas.microsoft.com/office/drawing/2014/main" id="{2292510C-B205-44A6-A82A-0D90615D406F}"/>
                            </a:ext>
                          </a:extLst>
                        </p:cNvPr>
                        <p:cNvPicPr/>
                        <p:nvPr/>
                      </p:nvPicPr>
                      <p:blipFill>
                        <a:blip r:embed="rId6"/>
                        <a:stretch>
                          <a:fillRect/>
                        </a:stretch>
                      </p:blipFill>
                      <p:spPr>
                        <a:xfrm>
                          <a:off x="5397794" y="1949165"/>
                          <a:ext cx="292100" cy="228600"/>
                        </a:xfrm>
                        <a:prstGeom prst="rect">
                          <a:avLst/>
                        </a:prstGeom>
                      </p:spPr>
                    </p:pic>
                  </p:oleObj>
                </mc:Fallback>
              </mc:AlternateContent>
            </a:graphicData>
          </a:graphic>
        </p:graphicFrame>
      </p:grpSp>
      <p:grpSp>
        <p:nvGrpSpPr>
          <p:cNvPr id="21" name="组合 20">
            <a:extLst>
              <a:ext uri="{FF2B5EF4-FFF2-40B4-BE49-F238E27FC236}">
                <a16:creationId xmlns:a16="http://schemas.microsoft.com/office/drawing/2014/main" id="{2943ADC4-657C-4D00-868C-B3CD2A1987B0}"/>
              </a:ext>
            </a:extLst>
          </p:cNvPr>
          <p:cNvGrpSpPr/>
          <p:nvPr/>
        </p:nvGrpSpPr>
        <p:grpSpPr>
          <a:xfrm>
            <a:off x="1403948" y="2415026"/>
            <a:ext cx="6713231" cy="748530"/>
            <a:chOff x="1403948" y="2415026"/>
            <a:chExt cx="6713231" cy="748530"/>
          </a:xfrm>
        </p:grpSpPr>
        <p:sp>
          <p:nvSpPr>
            <p:cNvPr id="7" name="矩形 6">
              <a:extLst>
                <a:ext uri="{FF2B5EF4-FFF2-40B4-BE49-F238E27FC236}">
                  <a16:creationId xmlns:a16="http://schemas.microsoft.com/office/drawing/2014/main" id="{8A6998E1-C2D6-4472-BD3B-E4E5C8D1FB42}"/>
                </a:ext>
              </a:extLst>
            </p:cNvPr>
            <p:cNvSpPr/>
            <p:nvPr/>
          </p:nvSpPr>
          <p:spPr>
            <a:xfrm>
              <a:off x="1403948" y="2533646"/>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通过通分变形成为</a:t>
              </a:r>
              <a:endParaRPr lang="zh-CN" altLang="en-US" sz="2800" dirty="0"/>
            </a:p>
          </p:txBody>
        </p:sp>
        <p:sp>
          <p:nvSpPr>
            <p:cNvPr id="8" name="矩形 7">
              <a:extLst>
                <a:ext uri="{FF2B5EF4-FFF2-40B4-BE49-F238E27FC236}">
                  <a16:creationId xmlns:a16="http://schemas.microsoft.com/office/drawing/2014/main" id="{55A7C1EB-C8A0-4C2B-B5EA-55C153E9C351}"/>
                </a:ext>
              </a:extLst>
            </p:cNvPr>
            <p:cNvSpPr/>
            <p:nvPr/>
          </p:nvSpPr>
          <p:spPr>
            <a:xfrm>
              <a:off x="4663955" y="253364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型或</a:t>
              </a:r>
              <a:endParaRPr lang="zh-CN" altLang="en-US" sz="2800" dirty="0"/>
            </a:p>
          </p:txBody>
        </p:sp>
        <p:sp>
          <p:nvSpPr>
            <p:cNvPr id="9" name="矩形 8">
              <a:extLst>
                <a:ext uri="{FF2B5EF4-FFF2-40B4-BE49-F238E27FC236}">
                  <a16:creationId xmlns:a16="http://schemas.microsoft.com/office/drawing/2014/main" id="{713BD527-F3DB-44FB-BFA1-09054F1C652E}"/>
                </a:ext>
              </a:extLst>
            </p:cNvPr>
            <p:cNvSpPr/>
            <p:nvPr/>
          </p:nvSpPr>
          <p:spPr>
            <a:xfrm>
              <a:off x="5860524" y="2533646"/>
              <a:ext cx="225665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型不定式，</a:t>
              </a:r>
              <a:endParaRPr lang="zh-CN" altLang="en-US" sz="2800" dirty="0"/>
            </a:p>
          </p:txBody>
        </p:sp>
        <p:graphicFrame>
          <p:nvGraphicFramePr>
            <p:cNvPr id="13" name="对象 12">
              <a:extLst>
                <a:ext uri="{FF2B5EF4-FFF2-40B4-BE49-F238E27FC236}">
                  <a16:creationId xmlns:a16="http://schemas.microsoft.com/office/drawing/2014/main" id="{A79F3040-208B-4DE2-BFD3-7F90D5FFB682}"/>
                </a:ext>
              </a:extLst>
            </p:cNvPr>
            <p:cNvGraphicFramePr>
              <a:graphicFrameLocks noChangeAspect="1"/>
            </p:cNvGraphicFramePr>
            <p:nvPr>
              <p:extLst>
                <p:ext uri="{D42A27DB-BD31-4B8C-83A1-F6EECF244321}">
                  <p14:modId xmlns:p14="http://schemas.microsoft.com/office/powerpoint/2010/main" val="2960473951"/>
                </p:ext>
              </p:extLst>
            </p:nvPr>
          </p:nvGraphicFramePr>
          <p:xfrm>
            <a:off x="4426307" y="2426956"/>
            <a:ext cx="228600" cy="736600"/>
          </p:xfrm>
          <a:graphic>
            <a:graphicData uri="http://schemas.openxmlformats.org/presentationml/2006/ole">
              <mc:AlternateContent xmlns:mc="http://schemas.openxmlformats.org/markup-compatibility/2006">
                <mc:Choice xmlns:v="urn:schemas-microsoft-com:vml" Requires="v">
                  <p:oleObj spid="_x0000_s222642" name="Equation" r:id="rId7" imgW="228600" imgH="736560" progId="Equation.DSMT4">
                    <p:embed/>
                  </p:oleObj>
                </mc:Choice>
                <mc:Fallback>
                  <p:oleObj name="Equation" r:id="rId7" imgW="228600" imgH="736560" progId="Equation.DSMT4">
                    <p:embed/>
                    <p:pic>
                      <p:nvPicPr>
                        <p:cNvPr id="13" name="对象 12">
                          <a:extLst>
                            <a:ext uri="{FF2B5EF4-FFF2-40B4-BE49-F238E27FC236}">
                              <a16:creationId xmlns:a16="http://schemas.microsoft.com/office/drawing/2014/main" id="{A79F3040-208B-4DE2-BFD3-7F90D5FFB682}"/>
                            </a:ext>
                          </a:extLst>
                        </p:cNvPr>
                        <p:cNvPicPr/>
                        <p:nvPr/>
                      </p:nvPicPr>
                      <p:blipFill>
                        <a:blip r:embed="rId8"/>
                        <a:stretch>
                          <a:fillRect/>
                        </a:stretch>
                      </p:blipFill>
                      <p:spPr>
                        <a:xfrm>
                          <a:off x="4426307" y="2426956"/>
                          <a:ext cx="228600" cy="7366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80E0B3CC-5A33-42F9-8687-81FE07B7E589}"/>
                </a:ext>
              </a:extLst>
            </p:cNvPr>
            <p:cNvGraphicFramePr>
              <a:graphicFrameLocks noChangeAspect="1"/>
            </p:cNvGraphicFramePr>
            <p:nvPr>
              <p:extLst>
                <p:ext uri="{D42A27DB-BD31-4B8C-83A1-F6EECF244321}">
                  <p14:modId xmlns:p14="http://schemas.microsoft.com/office/powerpoint/2010/main" val="1272535445"/>
                </p:ext>
              </p:extLst>
            </p:nvPr>
          </p:nvGraphicFramePr>
          <p:xfrm>
            <a:off x="5537918" y="2415026"/>
            <a:ext cx="304800" cy="723900"/>
          </p:xfrm>
          <a:graphic>
            <a:graphicData uri="http://schemas.openxmlformats.org/presentationml/2006/ole">
              <mc:AlternateContent xmlns:mc="http://schemas.openxmlformats.org/markup-compatibility/2006">
                <mc:Choice xmlns:v="urn:schemas-microsoft-com:vml" Requires="v">
                  <p:oleObj spid="_x0000_s222643" name="Equation" r:id="rId9" imgW="304560" imgH="723600" progId="Equation.DSMT4">
                    <p:embed/>
                  </p:oleObj>
                </mc:Choice>
                <mc:Fallback>
                  <p:oleObj name="Equation" r:id="rId9" imgW="304560" imgH="723600" progId="Equation.DSMT4">
                    <p:embed/>
                    <p:pic>
                      <p:nvPicPr>
                        <p:cNvPr id="14" name="对象 13">
                          <a:extLst>
                            <a:ext uri="{FF2B5EF4-FFF2-40B4-BE49-F238E27FC236}">
                              <a16:creationId xmlns:a16="http://schemas.microsoft.com/office/drawing/2014/main" id="{80E0B3CC-5A33-42F9-8687-81FE07B7E589}"/>
                            </a:ext>
                          </a:extLst>
                        </p:cNvPr>
                        <p:cNvPicPr/>
                        <p:nvPr/>
                      </p:nvPicPr>
                      <p:blipFill>
                        <a:blip r:embed="rId10"/>
                        <a:stretch>
                          <a:fillRect/>
                        </a:stretch>
                      </p:blipFill>
                      <p:spPr>
                        <a:xfrm>
                          <a:off x="5537918" y="2415026"/>
                          <a:ext cx="304800" cy="723900"/>
                        </a:xfrm>
                        <a:prstGeom prst="rect">
                          <a:avLst/>
                        </a:prstGeom>
                      </p:spPr>
                    </p:pic>
                  </p:oleObj>
                </mc:Fallback>
              </mc:AlternateContent>
            </a:graphicData>
          </a:graphic>
        </p:graphicFrame>
      </p:grpSp>
      <p:graphicFrame>
        <p:nvGraphicFramePr>
          <p:cNvPr id="15" name="对象 14">
            <a:extLst>
              <a:ext uri="{FF2B5EF4-FFF2-40B4-BE49-F238E27FC236}">
                <a16:creationId xmlns:a16="http://schemas.microsoft.com/office/drawing/2014/main" id="{4A85CAEB-B159-440E-BA6F-3C2253572251}"/>
              </a:ext>
            </a:extLst>
          </p:cNvPr>
          <p:cNvGraphicFramePr>
            <a:graphicFrameLocks noChangeAspect="1"/>
          </p:cNvGraphicFramePr>
          <p:nvPr>
            <p:extLst>
              <p:ext uri="{D42A27DB-BD31-4B8C-83A1-F6EECF244321}">
                <p14:modId xmlns:p14="http://schemas.microsoft.com/office/powerpoint/2010/main" val="1097851997"/>
              </p:ext>
            </p:extLst>
          </p:nvPr>
        </p:nvGraphicFramePr>
        <p:xfrm>
          <a:off x="2638612" y="3716402"/>
          <a:ext cx="2108200" cy="838200"/>
        </p:xfrm>
        <a:graphic>
          <a:graphicData uri="http://schemas.openxmlformats.org/presentationml/2006/ole">
            <mc:AlternateContent xmlns:mc="http://schemas.openxmlformats.org/markup-compatibility/2006">
              <mc:Choice xmlns:v="urn:schemas-microsoft-com:vml" Requires="v">
                <p:oleObj spid="_x0000_s222644" name="Equation" r:id="rId11" imgW="2108160" imgH="838080" progId="Equation.DSMT4">
                  <p:embed/>
                </p:oleObj>
              </mc:Choice>
              <mc:Fallback>
                <p:oleObj name="Equation" r:id="rId11" imgW="2108160" imgH="838080" progId="Equation.DSMT4">
                  <p:embed/>
                  <p:pic>
                    <p:nvPicPr>
                      <p:cNvPr id="15" name="对象 14">
                        <a:extLst>
                          <a:ext uri="{FF2B5EF4-FFF2-40B4-BE49-F238E27FC236}">
                            <a16:creationId xmlns:a16="http://schemas.microsoft.com/office/drawing/2014/main" id="{4A85CAEB-B159-440E-BA6F-3C2253572251}"/>
                          </a:ext>
                        </a:extLst>
                      </p:cNvPr>
                      <p:cNvPicPr/>
                      <p:nvPr/>
                    </p:nvPicPr>
                    <p:blipFill>
                      <a:blip r:embed="rId12"/>
                      <a:stretch>
                        <a:fillRect/>
                      </a:stretch>
                    </p:blipFill>
                    <p:spPr>
                      <a:xfrm>
                        <a:off x="2638612" y="3716402"/>
                        <a:ext cx="2108200" cy="8382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F33682B3-0DAB-4D88-815E-D49DAA66AF42}"/>
              </a:ext>
            </a:extLst>
          </p:cNvPr>
          <p:cNvGraphicFramePr>
            <a:graphicFrameLocks noChangeAspect="1"/>
          </p:cNvGraphicFramePr>
          <p:nvPr>
            <p:extLst>
              <p:ext uri="{D42A27DB-BD31-4B8C-83A1-F6EECF244321}">
                <p14:modId xmlns:p14="http://schemas.microsoft.com/office/powerpoint/2010/main" val="1391877609"/>
              </p:ext>
            </p:extLst>
          </p:nvPr>
        </p:nvGraphicFramePr>
        <p:xfrm>
          <a:off x="5005394" y="4951647"/>
          <a:ext cx="1955800" cy="838200"/>
        </p:xfrm>
        <a:graphic>
          <a:graphicData uri="http://schemas.openxmlformats.org/presentationml/2006/ole">
            <mc:AlternateContent xmlns:mc="http://schemas.openxmlformats.org/markup-compatibility/2006">
              <mc:Choice xmlns:v="urn:schemas-microsoft-com:vml" Requires="v">
                <p:oleObj spid="_x0000_s222645" name="Equation" r:id="rId13" imgW="1955520" imgH="838080" progId="Equation.DSMT4">
                  <p:embed/>
                </p:oleObj>
              </mc:Choice>
              <mc:Fallback>
                <p:oleObj name="Equation" r:id="rId13" imgW="1955520" imgH="838080" progId="Equation.DSMT4">
                  <p:embed/>
                  <p:pic>
                    <p:nvPicPr>
                      <p:cNvPr id="16" name="对象 15">
                        <a:extLst>
                          <a:ext uri="{FF2B5EF4-FFF2-40B4-BE49-F238E27FC236}">
                            <a16:creationId xmlns:a16="http://schemas.microsoft.com/office/drawing/2014/main" id="{F33682B3-0DAB-4D88-815E-D49DAA66AF42}"/>
                          </a:ext>
                        </a:extLst>
                      </p:cNvPr>
                      <p:cNvPicPr/>
                      <p:nvPr/>
                    </p:nvPicPr>
                    <p:blipFill>
                      <a:blip r:embed="rId14"/>
                      <a:stretch>
                        <a:fillRect/>
                      </a:stretch>
                    </p:blipFill>
                    <p:spPr>
                      <a:xfrm>
                        <a:off x="5005394" y="4951647"/>
                        <a:ext cx="1955800" cy="838200"/>
                      </a:xfrm>
                      <a:prstGeom prst="rect">
                        <a:avLst/>
                      </a:prstGeom>
                    </p:spPr>
                  </p:pic>
                </p:oleObj>
              </mc:Fallback>
            </mc:AlternateContent>
          </a:graphicData>
        </a:graphic>
      </p:graphicFrame>
      <p:sp>
        <p:nvSpPr>
          <p:cNvPr id="18" name="矩形 17">
            <a:extLst>
              <a:ext uri="{FF2B5EF4-FFF2-40B4-BE49-F238E27FC236}">
                <a16:creationId xmlns:a16="http://schemas.microsoft.com/office/drawing/2014/main" id="{EB3CDD5C-CEFE-4D6B-AAD2-5F961606EB9D}"/>
              </a:ext>
            </a:extLst>
          </p:cNvPr>
          <p:cNvSpPr/>
          <p:nvPr/>
        </p:nvSpPr>
        <p:spPr>
          <a:xfrm>
            <a:off x="7659699" y="1768052"/>
            <a:ext cx="314701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极限运算法则无效</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0" name="矩形 19">
            <a:extLst>
              <a:ext uri="{FF2B5EF4-FFF2-40B4-BE49-F238E27FC236}">
                <a16:creationId xmlns:a16="http://schemas.microsoft.com/office/drawing/2014/main" id="{5034FCAD-3D1C-45AC-AE22-C0B7EF153713}"/>
              </a:ext>
            </a:extLst>
          </p:cNvPr>
          <p:cNvSpPr/>
          <p:nvPr/>
        </p:nvSpPr>
        <p:spPr>
          <a:xfrm>
            <a:off x="7737062" y="2533646"/>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使用洛必达法则</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2" name="对象 21">
            <a:extLst>
              <a:ext uri="{FF2B5EF4-FFF2-40B4-BE49-F238E27FC236}">
                <a16:creationId xmlns:a16="http://schemas.microsoft.com/office/drawing/2014/main" id="{0E38D839-E779-4434-ADAE-819484CC4D01}"/>
              </a:ext>
            </a:extLst>
          </p:cNvPr>
          <p:cNvGraphicFramePr>
            <a:graphicFrameLocks noChangeAspect="1"/>
          </p:cNvGraphicFramePr>
          <p:nvPr>
            <p:extLst>
              <p:ext uri="{D42A27DB-BD31-4B8C-83A1-F6EECF244321}">
                <p14:modId xmlns:p14="http://schemas.microsoft.com/office/powerpoint/2010/main" val="1645620038"/>
              </p:ext>
            </p:extLst>
          </p:nvPr>
        </p:nvGraphicFramePr>
        <p:xfrm>
          <a:off x="8642350" y="790575"/>
          <a:ext cx="1282700" cy="431800"/>
        </p:xfrm>
        <a:graphic>
          <a:graphicData uri="http://schemas.openxmlformats.org/presentationml/2006/ole">
            <mc:AlternateContent xmlns:mc="http://schemas.openxmlformats.org/markup-compatibility/2006">
              <mc:Choice xmlns:v="urn:schemas-microsoft-com:vml" Requires="v">
                <p:oleObj spid="_x0000_s222646" name="Equation" r:id="rId15" imgW="1282680" imgH="431640" progId="Equation.DSMT4">
                  <p:embed/>
                </p:oleObj>
              </mc:Choice>
              <mc:Fallback>
                <p:oleObj name="Equation" r:id="rId15" imgW="1282680" imgH="431640" progId="Equation.DSMT4">
                  <p:embed/>
                  <p:pic>
                    <p:nvPicPr>
                      <p:cNvPr id="22" name="对象 21">
                        <a:extLst>
                          <a:ext uri="{FF2B5EF4-FFF2-40B4-BE49-F238E27FC236}">
                            <a16:creationId xmlns:a16="http://schemas.microsoft.com/office/drawing/2014/main" id="{0E38D839-E779-4434-ADAE-819484CC4D01}"/>
                          </a:ext>
                        </a:extLst>
                      </p:cNvPr>
                      <p:cNvPicPr/>
                      <p:nvPr/>
                    </p:nvPicPr>
                    <p:blipFill>
                      <a:blip r:embed="rId16"/>
                      <a:stretch>
                        <a:fillRect/>
                      </a:stretch>
                    </p:blipFill>
                    <p:spPr>
                      <a:xfrm>
                        <a:off x="8642350" y="790575"/>
                        <a:ext cx="1282700" cy="431800"/>
                      </a:xfrm>
                      <a:prstGeom prst="rect">
                        <a:avLst/>
                      </a:prstGeom>
                      <a:ln w="19050">
                        <a:solidFill>
                          <a:srgbClr val="FF0000"/>
                        </a:solidFill>
                      </a:ln>
                    </p:spPr>
                  </p:pic>
                </p:oleObj>
              </mc:Fallback>
            </mc:AlternateContent>
          </a:graphicData>
        </a:graphic>
      </p:graphicFrame>
      <p:graphicFrame>
        <p:nvGraphicFramePr>
          <p:cNvPr id="23" name="对象 22">
            <a:extLst>
              <a:ext uri="{FF2B5EF4-FFF2-40B4-BE49-F238E27FC236}">
                <a16:creationId xmlns:a16="http://schemas.microsoft.com/office/drawing/2014/main" id="{4A85CAEB-B159-440E-BA6F-3C2253572251}"/>
              </a:ext>
            </a:extLst>
          </p:cNvPr>
          <p:cNvGraphicFramePr>
            <a:graphicFrameLocks noChangeAspect="1"/>
          </p:cNvGraphicFramePr>
          <p:nvPr>
            <p:extLst>
              <p:ext uri="{D42A27DB-BD31-4B8C-83A1-F6EECF244321}">
                <p14:modId xmlns:p14="http://schemas.microsoft.com/office/powerpoint/2010/main" val="2805790573"/>
              </p:ext>
            </p:extLst>
          </p:nvPr>
        </p:nvGraphicFramePr>
        <p:xfrm>
          <a:off x="4871871" y="3713319"/>
          <a:ext cx="2336800" cy="901700"/>
        </p:xfrm>
        <a:graphic>
          <a:graphicData uri="http://schemas.openxmlformats.org/presentationml/2006/ole">
            <mc:AlternateContent xmlns:mc="http://schemas.openxmlformats.org/markup-compatibility/2006">
              <mc:Choice xmlns:v="urn:schemas-microsoft-com:vml" Requires="v">
                <p:oleObj spid="_x0000_s222647" name="Equation" r:id="rId17" imgW="2336760" imgH="901440" progId="Equation.DSMT4">
                  <p:embed/>
                </p:oleObj>
              </mc:Choice>
              <mc:Fallback>
                <p:oleObj name="Equation" r:id="rId17" imgW="2336760" imgH="901440" progId="Equation.DSMT4">
                  <p:embed/>
                  <p:pic>
                    <p:nvPicPr>
                      <p:cNvPr id="15" name="对象 14">
                        <a:extLst>
                          <a:ext uri="{FF2B5EF4-FFF2-40B4-BE49-F238E27FC236}">
                            <a16:creationId xmlns:a16="http://schemas.microsoft.com/office/drawing/2014/main" id="{4A85CAEB-B159-440E-BA6F-3C2253572251}"/>
                          </a:ext>
                        </a:extLst>
                      </p:cNvPr>
                      <p:cNvPicPr/>
                      <p:nvPr/>
                    </p:nvPicPr>
                    <p:blipFill>
                      <a:blip r:embed="rId18"/>
                      <a:stretch>
                        <a:fillRect/>
                      </a:stretch>
                    </p:blipFill>
                    <p:spPr>
                      <a:xfrm>
                        <a:off x="4871871" y="3713319"/>
                        <a:ext cx="2336800" cy="9017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4A85CAEB-B159-440E-BA6F-3C2253572251}"/>
              </a:ext>
            </a:extLst>
          </p:cNvPr>
          <p:cNvGraphicFramePr>
            <a:graphicFrameLocks noChangeAspect="1"/>
          </p:cNvGraphicFramePr>
          <p:nvPr>
            <p:extLst>
              <p:ext uri="{D42A27DB-BD31-4B8C-83A1-F6EECF244321}">
                <p14:modId xmlns:p14="http://schemas.microsoft.com/office/powerpoint/2010/main" val="2937834255"/>
              </p:ext>
            </p:extLst>
          </p:nvPr>
        </p:nvGraphicFramePr>
        <p:xfrm>
          <a:off x="7310320" y="3297302"/>
          <a:ext cx="2387600" cy="1676400"/>
        </p:xfrm>
        <a:graphic>
          <a:graphicData uri="http://schemas.openxmlformats.org/presentationml/2006/ole">
            <mc:AlternateContent xmlns:mc="http://schemas.openxmlformats.org/markup-compatibility/2006">
              <mc:Choice xmlns:v="urn:schemas-microsoft-com:vml" Requires="v">
                <p:oleObj spid="_x0000_s222648" name="Equation" r:id="rId19" imgW="2387520" imgH="1676160" progId="Equation.DSMT4">
                  <p:embed/>
                </p:oleObj>
              </mc:Choice>
              <mc:Fallback>
                <p:oleObj name="Equation" r:id="rId19" imgW="2387520" imgH="1676160" progId="Equation.DSMT4">
                  <p:embed/>
                  <p:pic>
                    <p:nvPicPr>
                      <p:cNvPr id="23" name="对象 22">
                        <a:extLst>
                          <a:ext uri="{FF2B5EF4-FFF2-40B4-BE49-F238E27FC236}">
                            <a16:creationId xmlns:a16="http://schemas.microsoft.com/office/drawing/2014/main" id="{4A85CAEB-B159-440E-BA6F-3C2253572251}"/>
                          </a:ext>
                        </a:extLst>
                      </p:cNvPr>
                      <p:cNvPicPr/>
                      <p:nvPr/>
                    </p:nvPicPr>
                    <p:blipFill>
                      <a:blip r:embed="rId20"/>
                      <a:stretch>
                        <a:fillRect/>
                      </a:stretch>
                    </p:blipFill>
                    <p:spPr>
                      <a:xfrm>
                        <a:off x="7310320" y="3297302"/>
                        <a:ext cx="2387600" cy="16764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F33682B3-0DAB-4D88-815E-D49DAA66AF42}"/>
              </a:ext>
            </a:extLst>
          </p:cNvPr>
          <p:cNvGraphicFramePr>
            <a:graphicFrameLocks noChangeAspect="1"/>
          </p:cNvGraphicFramePr>
          <p:nvPr>
            <p:extLst>
              <p:ext uri="{D42A27DB-BD31-4B8C-83A1-F6EECF244321}">
                <p14:modId xmlns:p14="http://schemas.microsoft.com/office/powerpoint/2010/main" val="3253106419"/>
              </p:ext>
            </p:extLst>
          </p:nvPr>
        </p:nvGraphicFramePr>
        <p:xfrm>
          <a:off x="7022753" y="4951647"/>
          <a:ext cx="889000" cy="825500"/>
        </p:xfrm>
        <a:graphic>
          <a:graphicData uri="http://schemas.openxmlformats.org/presentationml/2006/ole">
            <mc:AlternateContent xmlns:mc="http://schemas.openxmlformats.org/markup-compatibility/2006">
              <mc:Choice xmlns:v="urn:schemas-microsoft-com:vml" Requires="v">
                <p:oleObj spid="_x0000_s222649" name="Equation" r:id="rId21" imgW="888840" imgH="825480" progId="Equation.DSMT4">
                  <p:embed/>
                </p:oleObj>
              </mc:Choice>
              <mc:Fallback>
                <p:oleObj name="Equation" r:id="rId21" imgW="888840" imgH="825480" progId="Equation.DSMT4">
                  <p:embed/>
                  <p:pic>
                    <p:nvPicPr>
                      <p:cNvPr id="16" name="对象 15">
                        <a:extLst>
                          <a:ext uri="{FF2B5EF4-FFF2-40B4-BE49-F238E27FC236}">
                            <a16:creationId xmlns:a16="http://schemas.microsoft.com/office/drawing/2014/main" id="{F33682B3-0DAB-4D88-815E-D49DAA66AF42}"/>
                          </a:ext>
                        </a:extLst>
                      </p:cNvPr>
                      <p:cNvPicPr/>
                      <p:nvPr/>
                    </p:nvPicPr>
                    <p:blipFill>
                      <a:blip r:embed="rId22"/>
                      <a:stretch>
                        <a:fillRect/>
                      </a:stretch>
                    </p:blipFill>
                    <p:spPr>
                      <a:xfrm>
                        <a:off x="7022753" y="4951647"/>
                        <a:ext cx="889000" cy="8255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4A85CAEB-B159-440E-BA6F-3C2253572251}"/>
              </a:ext>
            </a:extLst>
          </p:cNvPr>
          <p:cNvGraphicFramePr>
            <a:graphicFrameLocks noChangeAspect="1"/>
          </p:cNvGraphicFramePr>
          <p:nvPr>
            <p:extLst>
              <p:ext uri="{D42A27DB-BD31-4B8C-83A1-F6EECF244321}">
                <p14:modId xmlns:p14="http://schemas.microsoft.com/office/powerpoint/2010/main" val="3089308455"/>
              </p:ext>
            </p:extLst>
          </p:nvPr>
        </p:nvGraphicFramePr>
        <p:xfrm>
          <a:off x="2416362" y="4958937"/>
          <a:ext cx="2552700" cy="838200"/>
        </p:xfrm>
        <a:graphic>
          <a:graphicData uri="http://schemas.openxmlformats.org/presentationml/2006/ole">
            <mc:AlternateContent xmlns:mc="http://schemas.openxmlformats.org/markup-compatibility/2006">
              <mc:Choice xmlns:v="urn:schemas-microsoft-com:vml" Requires="v">
                <p:oleObj spid="_x0000_s222650" name="Equation" r:id="rId23" imgW="2552400" imgH="838080" progId="Equation.DSMT4">
                  <p:embed/>
                </p:oleObj>
              </mc:Choice>
              <mc:Fallback>
                <p:oleObj name="Equation" r:id="rId23" imgW="2552400" imgH="838080" progId="Equation.DSMT4">
                  <p:embed/>
                  <p:pic>
                    <p:nvPicPr>
                      <p:cNvPr id="24" name="对象 23">
                        <a:extLst>
                          <a:ext uri="{FF2B5EF4-FFF2-40B4-BE49-F238E27FC236}">
                            <a16:creationId xmlns:a16="http://schemas.microsoft.com/office/drawing/2014/main" id="{4A85CAEB-B159-440E-BA6F-3C2253572251}"/>
                          </a:ext>
                        </a:extLst>
                      </p:cNvPr>
                      <p:cNvPicPr/>
                      <p:nvPr/>
                    </p:nvPicPr>
                    <p:blipFill>
                      <a:blip r:embed="rId24"/>
                      <a:stretch>
                        <a:fillRect/>
                      </a:stretch>
                    </p:blipFill>
                    <p:spPr>
                      <a:xfrm>
                        <a:off x="2416362" y="4958937"/>
                        <a:ext cx="2552700" cy="838200"/>
                      </a:xfrm>
                      <a:prstGeom prst="rect">
                        <a:avLst/>
                      </a:prstGeom>
                    </p:spPr>
                  </p:pic>
                </p:oleObj>
              </mc:Fallback>
            </mc:AlternateContent>
          </a:graphicData>
        </a:graphic>
      </p:graphicFrame>
    </p:spTree>
    <p:extLst>
      <p:ext uri="{BB962C8B-B14F-4D97-AF65-F5344CB8AC3E}">
        <p14:creationId xmlns:p14="http://schemas.microsoft.com/office/powerpoint/2010/main" val="33196947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
                                        <p:tgtEl>
                                          <p:spTgt spid="3"/>
                                        </p:tgtEl>
                                      </p:cBhvr>
                                    </p:animEffect>
                                  </p:childTnLst>
                                </p:cTn>
                              </p:par>
                            </p:childTnLst>
                          </p:cTn>
                        </p:par>
                        <p:par>
                          <p:cTn id="17" fill="hold">
                            <p:stCondLst>
                              <p:cond delay="1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7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75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250"/>
                                        <p:tgtEl>
                                          <p:spTgt spid="10"/>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8" grpId="0"/>
      <p:bldP spid="2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969793" y="938585"/>
            <a:ext cx="6818019"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pPr>
              <a:lnSpc>
                <a:spcPct val="130000"/>
              </a:lnSpc>
            </a:pPr>
            <a:r>
              <a:rPr lang="zh-CN" altLang="en-US" dirty="0"/>
              <a:t>第十三讲</a:t>
            </a:r>
            <a:br>
              <a:rPr lang="en-US" altLang="zh-CN" dirty="0"/>
            </a:br>
            <a:r>
              <a:rPr lang="en-US" altLang="zh-CN" dirty="0"/>
              <a:t>   </a:t>
            </a:r>
            <a:r>
              <a:rPr lang="zh-CN" altLang="en-US" dirty="0">
                <a:latin typeface="+mn-ea"/>
              </a:rPr>
              <a:t>    洛必达法则（</a:t>
            </a:r>
            <a:r>
              <a:rPr lang="en-US" altLang="zh-CN" dirty="0">
                <a:latin typeface="+mn-ea"/>
              </a:rPr>
              <a:t>II</a:t>
            </a:r>
            <a:r>
              <a:rPr lang="zh-CN" altLang="en-US" dirty="0">
                <a:latin typeface="+mn-ea"/>
              </a:rPr>
              <a:t>）</a:t>
            </a:r>
            <a:endParaRPr lang="en-US" altLang="zh-CN" dirty="0">
              <a:latin typeface="+mn-ea"/>
            </a:endParaRPr>
          </a:p>
        </p:txBody>
      </p:sp>
    </p:spTree>
    <p:extLst>
      <p:ext uri="{BB962C8B-B14F-4D97-AF65-F5344CB8AC3E}">
        <p14:creationId xmlns:p14="http://schemas.microsoft.com/office/powerpoint/2010/main" val="3112346370"/>
      </p:ext>
    </p:extLst>
  </p:cSld>
  <p:clrMapOvr>
    <a:masterClrMapping/>
  </p:clrMapOvr>
  <p:transition spd="slow">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8"/>
          <p:cNvGraphicFramePr>
            <a:graphicFrameLocks noChangeAspect="1"/>
          </p:cNvGraphicFramePr>
          <p:nvPr>
            <p:extLst>
              <p:ext uri="{D42A27DB-BD31-4B8C-83A1-F6EECF244321}">
                <p14:modId xmlns:p14="http://schemas.microsoft.com/office/powerpoint/2010/main" val="327858213"/>
              </p:ext>
            </p:extLst>
          </p:nvPr>
        </p:nvGraphicFramePr>
        <p:xfrm>
          <a:off x="1132512" y="821851"/>
          <a:ext cx="3429000" cy="444500"/>
        </p:xfrm>
        <a:graphic>
          <a:graphicData uri="http://schemas.openxmlformats.org/presentationml/2006/ole">
            <mc:AlternateContent xmlns:mc="http://schemas.openxmlformats.org/markup-compatibility/2006">
              <mc:Choice xmlns:v="urn:schemas-microsoft-com:vml" Requires="v">
                <p:oleObj spid="_x0000_s247023" name="Equation" r:id="rId3" imgW="3429000" imgH="444240" progId="Equation.DSMT4">
                  <p:embed/>
                </p:oleObj>
              </mc:Choice>
              <mc:Fallback>
                <p:oleObj name="Equation" r:id="rId3" imgW="3429000" imgH="444240" progId="Equation.DSMT4">
                  <p:embed/>
                  <p:pic>
                    <p:nvPicPr>
                      <p:cNvPr id="59400" name="Object 8"/>
                      <p:cNvPicPr>
                        <a:picLocks noChangeAspect="1" noChangeArrowheads="1"/>
                      </p:cNvPicPr>
                      <p:nvPr/>
                    </p:nvPicPr>
                    <p:blipFill>
                      <a:blip r:embed="rId4"/>
                      <a:srcRect/>
                      <a:stretch>
                        <a:fillRect/>
                      </a:stretch>
                    </p:blipFill>
                    <p:spPr bwMode="auto">
                      <a:xfrm>
                        <a:off x="1132512" y="821851"/>
                        <a:ext cx="3429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9"/>
          <p:cNvGraphicFramePr>
            <a:graphicFrameLocks noChangeAspect="1"/>
          </p:cNvGraphicFramePr>
          <p:nvPr>
            <p:extLst>
              <p:ext uri="{D42A27DB-BD31-4B8C-83A1-F6EECF244321}">
                <p14:modId xmlns:p14="http://schemas.microsoft.com/office/powerpoint/2010/main" val="288421015"/>
              </p:ext>
            </p:extLst>
          </p:nvPr>
        </p:nvGraphicFramePr>
        <p:xfrm>
          <a:off x="9682456" y="825500"/>
          <a:ext cx="1092200" cy="406400"/>
        </p:xfrm>
        <a:graphic>
          <a:graphicData uri="http://schemas.openxmlformats.org/presentationml/2006/ole">
            <mc:AlternateContent xmlns:mc="http://schemas.openxmlformats.org/markup-compatibility/2006">
              <mc:Choice xmlns:v="urn:schemas-microsoft-com:vml" Requires="v">
                <p:oleObj spid="_x0000_s247024" name="Equation" r:id="rId5" imgW="1091880" imgH="406080" progId="Equation.DSMT4">
                  <p:embed/>
                </p:oleObj>
              </mc:Choice>
              <mc:Fallback>
                <p:oleObj name="Equation" r:id="rId5" imgW="1091880" imgH="406080" progId="Equation.DSMT4">
                  <p:embed/>
                  <p:pic>
                    <p:nvPicPr>
                      <p:cNvPr id="59401" name="Object 9"/>
                      <p:cNvPicPr>
                        <a:picLocks noChangeAspect="1" noChangeArrowheads="1"/>
                      </p:cNvPicPr>
                      <p:nvPr/>
                    </p:nvPicPr>
                    <p:blipFill>
                      <a:blip r:embed="rId6"/>
                      <a:srcRect/>
                      <a:stretch>
                        <a:fillRect/>
                      </a:stretch>
                    </p:blipFill>
                    <p:spPr bwMode="auto">
                      <a:xfrm>
                        <a:off x="9682456" y="825500"/>
                        <a:ext cx="1092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150"/>
          <p:cNvSpPr txBox="1">
            <a:spLocks noChangeArrowheads="1"/>
          </p:cNvSpPr>
          <p:nvPr/>
        </p:nvSpPr>
        <p:spPr bwMode="auto">
          <a:xfrm>
            <a:off x="3143875" y="3517025"/>
            <a:ext cx="1143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i="0" dirty="0">
                <a:solidFill>
                  <a:srgbClr val="0000FF"/>
                </a:solidFill>
                <a:latin typeface="Times New Roman" panose="02020603050405020304" pitchFamily="18" charset="0"/>
                <a:ea typeface="楷体_GB2312" pitchFamily="49" charset="-122"/>
              </a:rPr>
              <a:t>通分</a:t>
            </a:r>
          </a:p>
        </p:txBody>
      </p:sp>
      <p:grpSp>
        <p:nvGrpSpPr>
          <p:cNvPr id="5" name="Group 151"/>
          <p:cNvGrpSpPr>
            <a:grpSpLocks/>
          </p:cNvGrpSpPr>
          <p:nvPr/>
        </p:nvGrpSpPr>
        <p:grpSpPr bwMode="auto">
          <a:xfrm>
            <a:off x="3067675" y="4050425"/>
            <a:ext cx="1143000" cy="533400"/>
            <a:chOff x="864" y="1248"/>
            <a:chExt cx="720" cy="336"/>
          </a:xfrm>
        </p:grpSpPr>
        <p:sp>
          <p:nvSpPr>
            <p:cNvPr id="6" name="Line 152"/>
            <p:cNvSpPr>
              <a:spLocks noChangeShapeType="1"/>
            </p:cNvSpPr>
            <p:nvPr/>
          </p:nvSpPr>
          <p:spPr bwMode="auto">
            <a:xfrm>
              <a:off x="864" y="1248"/>
              <a:ext cx="72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 name="Rectangle 153"/>
            <p:cNvSpPr>
              <a:spLocks noChangeArrowheads="1"/>
            </p:cNvSpPr>
            <p:nvPr/>
          </p:nvSpPr>
          <p:spPr bwMode="auto">
            <a:xfrm>
              <a:off x="864" y="1296"/>
              <a:ext cx="672" cy="288"/>
            </a:xfrm>
            <a:prstGeom prst="rect">
              <a:avLst/>
            </a:prstGeom>
            <a:no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i="0" dirty="0">
                  <a:solidFill>
                    <a:srgbClr val="FF0000"/>
                  </a:solidFill>
                  <a:latin typeface="Times New Roman" panose="02020603050405020304" pitchFamily="18" charset="0"/>
                  <a:ea typeface="楷体_GB2312" pitchFamily="49" charset="-122"/>
                </a:rPr>
                <a:t>转化</a:t>
              </a:r>
            </a:p>
          </p:txBody>
        </p:sp>
      </p:grpSp>
      <p:sp>
        <p:nvSpPr>
          <p:cNvPr id="8" name="Line 154"/>
          <p:cNvSpPr>
            <a:spLocks noChangeShapeType="1"/>
          </p:cNvSpPr>
          <p:nvPr/>
        </p:nvSpPr>
        <p:spPr bwMode="auto">
          <a:xfrm flipV="1">
            <a:off x="4210675" y="3593225"/>
            <a:ext cx="3810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 name="Line 155"/>
          <p:cNvSpPr>
            <a:spLocks noChangeShapeType="1"/>
          </p:cNvSpPr>
          <p:nvPr/>
        </p:nvSpPr>
        <p:spPr bwMode="auto">
          <a:xfrm>
            <a:off x="4210675" y="4050425"/>
            <a:ext cx="3810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 name="Group 156"/>
          <p:cNvGrpSpPr>
            <a:grpSpLocks/>
          </p:cNvGrpSpPr>
          <p:nvPr/>
        </p:nvGrpSpPr>
        <p:grpSpPr bwMode="auto">
          <a:xfrm>
            <a:off x="4667875" y="3059825"/>
            <a:ext cx="457200" cy="1981200"/>
            <a:chOff x="1920" y="720"/>
            <a:chExt cx="288" cy="1248"/>
          </a:xfrm>
        </p:grpSpPr>
        <p:sp>
          <p:nvSpPr>
            <p:cNvPr id="11" name="Rectangle 157"/>
            <p:cNvSpPr>
              <a:spLocks noChangeArrowheads="1"/>
            </p:cNvSpPr>
            <p:nvPr/>
          </p:nvSpPr>
          <p:spPr bwMode="auto">
            <a:xfrm>
              <a:off x="1920" y="720"/>
              <a:ext cx="288" cy="576"/>
            </a:xfrm>
            <a:prstGeom prst="rect">
              <a:avLst/>
            </a:prstGeom>
            <a:solidFill>
              <a:srgbClr val="0066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zh-CN" i="0">
                <a:latin typeface="Times New Roman" panose="02020603050405020304" pitchFamily="18" charset="0"/>
                <a:ea typeface="楷体_GB2312" pitchFamily="49" charset="-122"/>
              </a:endParaRPr>
            </a:p>
          </p:txBody>
        </p:sp>
        <p:graphicFrame>
          <p:nvGraphicFramePr>
            <p:cNvPr id="12" name="Object 158"/>
            <p:cNvGraphicFramePr>
              <a:graphicFrameLocks noChangeAspect="1"/>
            </p:cNvGraphicFramePr>
            <p:nvPr/>
          </p:nvGraphicFramePr>
          <p:xfrm>
            <a:off x="1994" y="723"/>
            <a:ext cx="152" cy="537"/>
          </p:xfrm>
          <a:graphic>
            <a:graphicData uri="http://schemas.openxmlformats.org/presentationml/2006/ole">
              <mc:AlternateContent xmlns:mc="http://schemas.openxmlformats.org/markup-compatibility/2006">
                <mc:Choice xmlns:v="urn:schemas-microsoft-com:vml" Requires="v">
                  <p:oleObj spid="_x0000_s247025" name="Equation" r:id="rId7" imgW="228640" imgH="838144" progId="Equation.3">
                    <p:embed/>
                  </p:oleObj>
                </mc:Choice>
                <mc:Fallback>
                  <p:oleObj name="Equation" r:id="rId7" imgW="228640" imgH="838144" progId="Equation.3">
                    <p:embed/>
                    <p:pic>
                      <p:nvPicPr>
                        <p:cNvPr id="25" name="Object 1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4" y="723"/>
                          <a:ext cx="152" cy="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59"/>
            <p:cNvSpPr>
              <a:spLocks noChangeArrowheads="1"/>
            </p:cNvSpPr>
            <p:nvPr/>
          </p:nvSpPr>
          <p:spPr bwMode="auto">
            <a:xfrm>
              <a:off x="1920" y="1392"/>
              <a:ext cx="288" cy="576"/>
            </a:xfrm>
            <a:prstGeom prst="rect">
              <a:avLst/>
            </a:prstGeom>
            <a:solidFill>
              <a:srgbClr val="0066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zh-CN" i="0">
                <a:latin typeface="Times New Roman" panose="02020603050405020304" pitchFamily="18" charset="0"/>
                <a:ea typeface="楷体_GB2312" pitchFamily="49" charset="-122"/>
              </a:endParaRPr>
            </a:p>
          </p:txBody>
        </p:sp>
        <p:graphicFrame>
          <p:nvGraphicFramePr>
            <p:cNvPr id="14" name="Object 160"/>
            <p:cNvGraphicFramePr>
              <a:graphicFrameLocks noChangeAspect="1"/>
            </p:cNvGraphicFramePr>
            <p:nvPr/>
          </p:nvGraphicFramePr>
          <p:xfrm>
            <a:off x="1979" y="1395"/>
            <a:ext cx="209" cy="537"/>
          </p:xfrm>
          <a:graphic>
            <a:graphicData uri="http://schemas.openxmlformats.org/presentationml/2006/ole">
              <mc:AlternateContent xmlns:mc="http://schemas.openxmlformats.org/markup-compatibility/2006">
                <mc:Choice xmlns:v="urn:schemas-microsoft-com:vml" Requires="v">
                  <p:oleObj spid="_x0000_s247026" name="Equation" r:id="rId9" imgW="323929" imgH="838144" progId="Equation.3">
                    <p:embed/>
                  </p:oleObj>
                </mc:Choice>
                <mc:Fallback>
                  <p:oleObj name="Equation" r:id="rId9" imgW="323929" imgH="838144" progId="Equation.3">
                    <p:embed/>
                    <p:pic>
                      <p:nvPicPr>
                        <p:cNvPr id="27" name="Object 1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 y="1395"/>
                          <a:ext cx="209" cy="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 name="Text Box 164"/>
          <p:cNvSpPr txBox="1">
            <a:spLocks noChangeArrowheads="1"/>
          </p:cNvSpPr>
          <p:nvPr/>
        </p:nvSpPr>
        <p:spPr bwMode="auto">
          <a:xfrm>
            <a:off x="5658475" y="3531313"/>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i="0" dirty="0">
                <a:solidFill>
                  <a:srgbClr val="0000FF"/>
                </a:solidFill>
                <a:latin typeface="Times New Roman" panose="02020603050405020304" pitchFamily="18" charset="0"/>
                <a:ea typeface="楷体_GB2312" pitchFamily="49" charset="-122"/>
              </a:rPr>
              <a:t>取倒数</a:t>
            </a:r>
          </a:p>
        </p:txBody>
      </p:sp>
      <p:grpSp>
        <p:nvGrpSpPr>
          <p:cNvPr id="16" name="Group 165"/>
          <p:cNvGrpSpPr>
            <a:grpSpLocks/>
          </p:cNvGrpSpPr>
          <p:nvPr/>
        </p:nvGrpSpPr>
        <p:grpSpPr bwMode="auto">
          <a:xfrm>
            <a:off x="5582275" y="4050425"/>
            <a:ext cx="1258888" cy="533400"/>
            <a:chOff x="2448" y="1248"/>
            <a:chExt cx="793" cy="336"/>
          </a:xfrm>
        </p:grpSpPr>
        <p:sp>
          <p:nvSpPr>
            <p:cNvPr id="17" name="Line 166"/>
            <p:cNvSpPr>
              <a:spLocks noChangeShapeType="1"/>
            </p:cNvSpPr>
            <p:nvPr/>
          </p:nvSpPr>
          <p:spPr bwMode="auto">
            <a:xfrm>
              <a:off x="2448" y="1248"/>
              <a:ext cx="793"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b="1">
                <a:solidFill>
                  <a:srgbClr val="FF0000"/>
                </a:solidFill>
              </a:endParaRPr>
            </a:p>
          </p:txBody>
        </p:sp>
        <p:sp>
          <p:nvSpPr>
            <p:cNvPr id="18" name="Rectangle 167"/>
            <p:cNvSpPr>
              <a:spLocks noChangeArrowheads="1"/>
            </p:cNvSpPr>
            <p:nvPr/>
          </p:nvSpPr>
          <p:spPr bwMode="auto">
            <a:xfrm>
              <a:off x="2534" y="1296"/>
              <a:ext cx="672" cy="288"/>
            </a:xfrm>
            <a:prstGeom prst="rect">
              <a:avLst/>
            </a:prstGeom>
            <a:no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i="0" dirty="0">
                  <a:solidFill>
                    <a:srgbClr val="FF0000"/>
                  </a:solidFill>
                  <a:latin typeface="Times New Roman" panose="02020603050405020304" pitchFamily="18" charset="0"/>
                  <a:ea typeface="楷体_GB2312" pitchFamily="49" charset="-122"/>
                </a:rPr>
                <a:t>转化</a:t>
              </a:r>
            </a:p>
          </p:txBody>
        </p:sp>
      </p:grpSp>
      <p:sp>
        <p:nvSpPr>
          <p:cNvPr id="19" name="Line 168"/>
          <p:cNvSpPr>
            <a:spLocks noChangeShapeType="1"/>
          </p:cNvSpPr>
          <p:nvPr/>
        </p:nvSpPr>
        <p:spPr bwMode="auto">
          <a:xfrm flipV="1">
            <a:off x="5201275" y="4050425"/>
            <a:ext cx="381000" cy="457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 name="Line 169"/>
          <p:cNvSpPr>
            <a:spLocks noChangeShapeType="1"/>
          </p:cNvSpPr>
          <p:nvPr/>
        </p:nvSpPr>
        <p:spPr bwMode="auto">
          <a:xfrm>
            <a:off x="5201275" y="3593225"/>
            <a:ext cx="381000" cy="457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Text Box 177"/>
          <p:cNvSpPr txBox="1">
            <a:spLocks noChangeArrowheads="1"/>
          </p:cNvSpPr>
          <p:nvPr/>
        </p:nvSpPr>
        <p:spPr bwMode="auto">
          <a:xfrm>
            <a:off x="7868275" y="3517025"/>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i="0" dirty="0">
                <a:solidFill>
                  <a:srgbClr val="0000FF"/>
                </a:solidFill>
                <a:latin typeface="Times New Roman" panose="02020603050405020304" pitchFamily="18" charset="0"/>
                <a:ea typeface="楷体_GB2312" pitchFamily="49" charset="-122"/>
              </a:rPr>
              <a:t>取对数</a:t>
            </a:r>
          </a:p>
        </p:txBody>
      </p:sp>
      <p:grpSp>
        <p:nvGrpSpPr>
          <p:cNvPr id="22" name="Group 178"/>
          <p:cNvGrpSpPr>
            <a:grpSpLocks/>
          </p:cNvGrpSpPr>
          <p:nvPr/>
        </p:nvGrpSpPr>
        <p:grpSpPr bwMode="auto">
          <a:xfrm>
            <a:off x="7792075" y="4050425"/>
            <a:ext cx="1258888" cy="533400"/>
            <a:chOff x="3840" y="1248"/>
            <a:chExt cx="793" cy="336"/>
          </a:xfrm>
        </p:grpSpPr>
        <p:sp>
          <p:nvSpPr>
            <p:cNvPr id="23" name="Line 179"/>
            <p:cNvSpPr>
              <a:spLocks noChangeShapeType="1"/>
            </p:cNvSpPr>
            <p:nvPr/>
          </p:nvSpPr>
          <p:spPr bwMode="auto">
            <a:xfrm>
              <a:off x="3840" y="1248"/>
              <a:ext cx="793"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Rectangle 180"/>
            <p:cNvSpPr>
              <a:spLocks noChangeArrowheads="1"/>
            </p:cNvSpPr>
            <p:nvPr/>
          </p:nvSpPr>
          <p:spPr bwMode="auto">
            <a:xfrm>
              <a:off x="3936" y="1296"/>
              <a:ext cx="672" cy="288"/>
            </a:xfrm>
            <a:prstGeom prst="rect">
              <a:avLst/>
            </a:prstGeom>
            <a:no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i="0" dirty="0">
                  <a:solidFill>
                    <a:srgbClr val="FF0000"/>
                  </a:solidFill>
                  <a:latin typeface="Times New Roman" panose="02020603050405020304" pitchFamily="18" charset="0"/>
                  <a:ea typeface="楷体_GB2312" pitchFamily="49" charset="-122"/>
                </a:rPr>
                <a:t>转化</a:t>
              </a:r>
            </a:p>
          </p:txBody>
        </p:sp>
      </p:grpSp>
      <p:grpSp>
        <p:nvGrpSpPr>
          <p:cNvPr id="25" name="Group 181"/>
          <p:cNvGrpSpPr>
            <a:grpSpLocks/>
          </p:cNvGrpSpPr>
          <p:nvPr/>
        </p:nvGrpSpPr>
        <p:grpSpPr bwMode="auto">
          <a:xfrm>
            <a:off x="9087475" y="3517025"/>
            <a:ext cx="457200" cy="1066800"/>
            <a:chOff x="4656" y="912"/>
            <a:chExt cx="288" cy="672"/>
          </a:xfrm>
        </p:grpSpPr>
        <p:sp>
          <p:nvSpPr>
            <p:cNvPr id="26" name="Line 182"/>
            <p:cNvSpPr>
              <a:spLocks noChangeShapeType="1"/>
            </p:cNvSpPr>
            <p:nvPr/>
          </p:nvSpPr>
          <p:spPr bwMode="auto">
            <a:xfrm flipV="1">
              <a:off x="4656" y="912"/>
              <a:ext cx="288"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Line 183"/>
            <p:cNvSpPr>
              <a:spLocks noChangeShapeType="1"/>
            </p:cNvSpPr>
            <p:nvPr/>
          </p:nvSpPr>
          <p:spPr bwMode="auto">
            <a:xfrm>
              <a:off x="4656" y="1248"/>
              <a:ext cx="288"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Line 184"/>
            <p:cNvSpPr>
              <a:spLocks noChangeShapeType="1"/>
            </p:cNvSpPr>
            <p:nvPr/>
          </p:nvSpPr>
          <p:spPr bwMode="auto">
            <a:xfrm>
              <a:off x="4656" y="1248"/>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9" name="组合 28"/>
          <p:cNvGrpSpPr/>
          <p:nvPr/>
        </p:nvGrpSpPr>
        <p:grpSpPr>
          <a:xfrm>
            <a:off x="9622463" y="3089988"/>
            <a:ext cx="684213" cy="503238"/>
            <a:chOff x="8002588" y="487363"/>
            <a:chExt cx="684213" cy="503238"/>
          </a:xfrm>
        </p:grpSpPr>
        <p:sp>
          <p:nvSpPr>
            <p:cNvPr id="30" name="Rectangle 171"/>
            <p:cNvSpPr>
              <a:spLocks noChangeArrowheads="1"/>
            </p:cNvSpPr>
            <p:nvPr/>
          </p:nvSpPr>
          <p:spPr bwMode="auto">
            <a:xfrm>
              <a:off x="8002588" y="487363"/>
              <a:ext cx="684213" cy="503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bg2"/>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zh-CN" i="0">
                <a:latin typeface="Times New Roman" panose="02020603050405020304" pitchFamily="18" charset="0"/>
                <a:ea typeface="楷体_GB2312" pitchFamily="49" charset="-122"/>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3810670569"/>
                </p:ext>
              </p:extLst>
            </p:nvPr>
          </p:nvGraphicFramePr>
          <p:xfrm>
            <a:off x="8193468" y="552451"/>
            <a:ext cx="330200" cy="355600"/>
          </p:xfrm>
          <a:graphic>
            <a:graphicData uri="http://schemas.openxmlformats.org/presentationml/2006/ole">
              <mc:AlternateContent xmlns:mc="http://schemas.openxmlformats.org/markup-compatibility/2006">
                <mc:Choice xmlns:v="urn:schemas-microsoft-com:vml" Requires="v">
                  <p:oleObj spid="_x0000_s247027" name="Equation" r:id="rId11" imgW="330120" imgH="355320" progId="Equation.DSMT4">
                    <p:embed/>
                  </p:oleObj>
                </mc:Choice>
                <mc:Fallback>
                  <p:oleObj name="Equation" r:id="rId11" imgW="330120" imgH="355320" progId="Equation.DSMT4">
                    <p:embed/>
                    <p:pic>
                      <p:nvPicPr>
                        <p:cNvPr id="44" name="对象 43"/>
                        <p:cNvPicPr/>
                        <p:nvPr/>
                      </p:nvPicPr>
                      <p:blipFill>
                        <a:blip r:embed="rId12"/>
                        <a:stretch>
                          <a:fillRect/>
                        </a:stretch>
                      </p:blipFill>
                      <p:spPr>
                        <a:xfrm>
                          <a:off x="8193468" y="552451"/>
                          <a:ext cx="330200" cy="355600"/>
                        </a:xfrm>
                        <a:prstGeom prst="rect">
                          <a:avLst/>
                        </a:prstGeom>
                      </p:spPr>
                    </p:pic>
                  </p:oleObj>
                </mc:Fallback>
              </mc:AlternateContent>
            </a:graphicData>
          </a:graphic>
        </p:graphicFrame>
      </p:grpSp>
      <p:grpSp>
        <p:nvGrpSpPr>
          <p:cNvPr id="32" name="组合 31"/>
          <p:cNvGrpSpPr/>
          <p:nvPr/>
        </p:nvGrpSpPr>
        <p:grpSpPr>
          <a:xfrm>
            <a:off x="9622463" y="3775788"/>
            <a:ext cx="684213" cy="503238"/>
            <a:chOff x="8002588" y="1173163"/>
            <a:chExt cx="684213" cy="503238"/>
          </a:xfrm>
        </p:grpSpPr>
        <p:sp>
          <p:nvSpPr>
            <p:cNvPr id="33" name="Rectangle 173"/>
            <p:cNvSpPr>
              <a:spLocks noChangeArrowheads="1"/>
            </p:cNvSpPr>
            <p:nvPr/>
          </p:nvSpPr>
          <p:spPr bwMode="auto">
            <a:xfrm>
              <a:off x="8002588" y="1173163"/>
              <a:ext cx="684213" cy="503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bg2"/>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zh-CN" i="0">
                <a:latin typeface="Times New Roman" panose="02020603050405020304" pitchFamily="18" charset="0"/>
                <a:ea typeface="楷体_GB2312" pitchFamily="49" charset="-122"/>
              </a:endParaRPr>
            </a:p>
          </p:txBody>
        </p:sp>
        <p:graphicFrame>
          <p:nvGraphicFramePr>
            <p:cNvPr id="34" name="对象 33"/>
            <p:cNvGraphicFramePr>
              <a:graphicFrameLocks noChangeAspect="1"/>
            </p:cNvGraphicFramePr>
            <p:nvPr>
              <p:extLst>
                <p:ext uri="{D42A27DB-BD31-4B8C-83A1-F6EECF244321}">
                  <p14:modId xmlns:p14="http://schemas.microsoft.com/office/powerpoint/2010/main" val="3966244790"/>
                </p:ext>
              </p:extLst>
            </p:nvPr>
          </p:nvGraphicFramePr>
          <p:xfrm>
            <a:off x="8140870" y="1208088"/>
            <a:ext cx="381000" cy="355600"/>
          </p:xfrm>
          <a:graphic>
            <a:graphicData uri="http://schemas.openxmlformats.org/presentationml/2006/ole">
              <mc:AlternateContent xmlns:mc="http://schemas.openxmlformats.org/markup-compatibility/2006">
                <mc:Choice xmlns:v="urn:schemas-microsoft-com:vml" Requires="v">
                  <p:oleObj spid="_x0000_s247028" name="Equation" r:id="rId13" imgW="380880" imgH="355320" progId="Equation.DSMT4">
                    <p:embed/>
                  </p:oleObj>
                </mc:Choice>
                <mc:Fallback>
                  <p:oleObj name="Equation" r:id="rId13" imgW="380880" imgH="355320" progId="Equation.DSMT4">
                    <p:embed/>
                    <p:pic>
                      <p:nvPicPr>
                        <p:cNvPr id="47" name="对象 46"/>
                        <p:cNvPicPr/>
                        <p:nvPr/>
                      </p:nvPicPr>
                      <p:blipFill>
                        <a:blip r:embed="rId14"/>
                        <a:stretch>
                          <a:fillRect/>
                        </a:stretch>
                      </p:blipFill>
                      <p:spPr>
                        <a:xfrm>
                          <a:off x="8140870" y="1208088"/>
                          <a:ext cx="381000" cy="355600"/>
                        </a:xfrm>
                        <a:prstGeom prst="rect">
                          <a:avLst/>
                        </a:prstGeom>
                      </p:spPr>
                    </p:pic>
                  </p:oleObj>
                </mc:Fallback>
              </mc:AlternateContent>
            </a:graphicData>
          </a:graphic>
        </p:graphicFrame>
      </p:grpSp>
      <p:grpSp>
        <p:nvGrpSpPr>
          <p:cNvPr id="35" name="组合 34"/>
          <p:cNvGrpSpPr/>
          <p:nvPr/>
        </p:nvGrpSpPr>
        <p:grpSpPr>
          <a:xfrm>
            <a:off x="9620875" y="4431426"/>
            <a:ext cx="684213" cy="503238"/>
            <a:chOff x="8001000" y="1828801"/>
            <a:chExt cx="684213" cy="503238"/>
          </a:xfrm>
        </p:grpSpPr>
        <p:sp>
          <p:nvSpPr>
            <p:cNvPr id="36" name="Rectangle 175"/>
            <p:cNvSpPr>
              <a:spLocks noChangeArrowheads="1"/>
            </p:cNvSpPr>
            <p:nvPr/>
          </p:nvSpPr>
          <p:spPr bwMode="auto">
            <a:xfrm>
              <a:off x="8001000" y="1828801"/>
              <a:ext cx="684213" cy="503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bg2"/>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zh-CN" altLang="zh-CN" i="0">
                <a:latin typeface="Times New Roman" panose="02020603050405020304" pitchFamily="18" charset="0"/>
                <a:ea typeface="楷体_GB2312" pitchFamily="49" charset="-122"/>
              </a:endParaRPr>
            </a:p>
          </p:txBody>
        </p:sp>
        <p:graphicFrame>
          <p:nvGraphicFramePr>
            <p:cNvPr id="37" name="对象 36"/>
            <p:cNvGraphicFramePr>
              <a:graphicFrameLocks noChangeAspect="1"/>
            </p:cNvGraphicFramePr>
            <p:nvPr>
              <p:extLst>
                <p:ext uri="{D42A27DB-BD31-4B8C-83A1-F6EECF244321}">
                  <p14:modId xmlns:p14="http://schemas.microsoft.com/office/powerpoint/2010/main" val="852280136"/>
                </p:ext>
              </p:extLst>
            </p:nvPr>
          </p:nvGraphicFramePr>
          <p:xfrm>
            <a:off x="8190706" y="1852580"/>
            <a:ext cx="304800" cy="368300"/>
          </p:xfrm>
          <a:graphic>
            <a:graphicData uri="http://schemas.openxmlformats.org/presentationml/2006/ole">
              <mc:AlternateContent xmlns:mc="http://schemas.openxmlformats.org/markup-compatibility/2006">
                <mc:Choice xmlns:v="urn:schemas-microsoft-com:vml" Requires="v">
                  <p:oleObj spid="_x0000_s247029" name="Equation" r:id="rId15" imgW="304560" imgH="368280" progId="Equation.DSMT4">
                    <p:embed/>
                  </p:oleObj>
                </mc:Choice>
                <mc:Fallback>
                  <p:oleObj name="Equation" r:id="rId15" imgW="304560" imgH="368280" progId="Equation.DSMT4">
                    <p:embed/>
                    <p:pic>
                      <p:nvPicPr>
                        <p:cNvPr id="50" name="对象 49"/>
                        <p:cNvPicPr/>
                        <p:nvPr/>
                      </p:nvPicPr>
                      <p:blipFill>
                        <a:blip r:embed="rId16"/>
                        <a:stretch>
                          <a:fillRect/>
                        </a:stretch>
                      </p:blipFill>
                      <p:spPr>
                        <a:xfrm>
                          <a:off x="8190706" y="1852580"/>
                          <a:ext cx="304800" cy="368300"/>
                        </a:xfrm>
                        <a:prstGeom prst="rect">
                          <a:avLst/>
                        </a:prstGeom>
                      </p:spPr>
                    </p:pic>
                  </p:oleObj>
                </mc:Fallback>
              </mc:AlternateContent>
            </a:graphicData>
          </a:graphic>
        </p:graphicFrame>
      </p:grpSp>
      <p:grpSp>
        <p:nvGrpSpPr>
          <p:cNvPr id="38" name="组合 37"/>
          <p:cNvGrpSpPr/>
          <p:nvPr/>
        </p:nvGrpSpPr>
        <p:grpSpPr>
          <a:xfrm>
            <a:off x="6931968" y="3732481"/>
            <a:ext cx="801856" cy="695292"/>
            <a:chOff x="5357813" y="1157288"/>
            <a:chExt cx="801856" cy="695292"/>
          </a:xfrm>
        </p:grpSpPr>
        <p:sp>
          <p:nvSpPr>
            <p:cNvPr id="39" name="文本框 38"/>
            <p:cNvSpPr txBox="1"/>
            <p:nvPr/>
          </p:nvSpPr>
          <p:spPr>
            <a:xfrm>
              <a:off x="5357813" y="1157288"/>
              <a:ext cx="801856" cy="695292"/>
            </a:xfrm>
            <a:prstGeom prst="rect">
              <a:avLst/>
            </a:prstGeom>
            <a:noFill/>
            <a:ln w="19050">
              <a:solidFill>
                <a:srgbClr val="00B0F0"/>
              </a:solidFill>
            </a:ln>
          </p:spPr>
          <p:txBody>
            <a:bodyPr wrap="square" rtlCol="0">
              <a:spAutoFit/>
            </a:bodyPr>
            <a:lstStyle/>
            <a:p>
              <a:endParaRPr lang="zh-CN" altLang="en-US"/>
            </a:p>
          </p:txBody>
        </p:sp>
        <p:graphicFrame>
          <p:nvGraphicFramePr>
            <p:cNvPr id="40" name="对象 39"/>
            <p:cNvGraphicFramePr>
              <a:graphicFrameLocks noChangeAspect="1"/>
            </p:cNvGraphicFramePr>
            <p:nvPr>
              <p:extLst>
                <p:ext uri="{D42A27DB-BD31-4B8C-83A1-F6EECF244321}">
                  <p14:modId xmlns:p14="http://schemas.microsoft.com/office/powerpoint/2010/main" val="1236148395"/>
                </p:ext>
              </p:extLst>
            </p:nvPr>
          </p:nvGraphicFramePr>
          <p:xfrm>
            <a:off x="5432044" y="1335088"/>
            <a:ext cx="622300" cy="292100"/>
          </p:xfrm>
          <a:graphic>
            <a:graphicData uri="http://schemas.openxmlformats.org/presentationml/2006/ole">
              <mc:AlternateContent xmlns:mc="http://schemas.openxmlformats.org/markup-compatibility/2006">
                <mc:Choice xmlns:v="urn:schemas-microsoft-com:vml" Requires="v">
                  <p:oleObj spid="_x0000_s247030" name="Equation" r:id="rId17" imgW="622080" imgH="291960" progId="Equation.DSMT4">
                    <p:embed/>
                  </p:oleObj>
                </mc:Choice>
                <mc:Fallback>
                  <p:oleObj name="Equation" r:id="rId17" imgW="622080" imgH="291960" progId="Equation.DSMT4">
                    <p:embed/>
                    <p:pic>
                      <p:nvPicPr>
                        <p:cNvPr id="53" name="对象 52"/>
                        <p:cNvPicPr/>
                        <p:nvPr/>
                      </p:nvPicPr>
                      <p:blipFill>
                        <a:blip r:embed="rId18"/>
                        <a:stretch>
                          <a:fillRect/>
                        </a:stretch>
                      </p:blipFill>
                      <p:spPr>
                        <a:xfrm>
                          <a:off x="5432044" y="1335088"/>
                          <a:ext cx="622300" cy="292100"/>
                        </a:xfrm>
                        <a:prstGeom prst="rect">
                          <a:avLst/>
                        </a:prstGeom>
                      </p:spPr>
                    </p:pic>
                  </p:oleObj>
                </mc:Fallback>
              </mc:AlternateContent>
            </a:graphicData>
          </a:graphic>
        </p:graphicFrame>
      </p:grpSp>
      <p:grpSp>
        <p:nvGrpSpPr>
          <p:cNvPr id="41" name="组合 40"/>
          <p:cNvGrpSpPr/>
          <p:nvPr/>
        </p:nvGrpSpPr>
        <p:grpSpPr>
          <a:xfrm>
            <a:off x="1848474" y="3780945"/>
            <a:ext cx="998538" cy="540000"/>
            <a:chOff x="5238171" y="1157288"/>
            <a:chExt cx="921499" cy="540000"/>
          </a:xfrm>
        </p:grpSpPr>
        <p:sp>
          <p:nvSpPr>
            <p:cNvPr id="42" name="文本框 41"/>
            <p:cNvSpPr txBox="1"/>
            <p:nvPr/>
          </p:nvSpPr>
          <p:spPr>
            <a:xfrm>
              <a:off x="5238171" y="1157288"/>
              <a:ext cx="921499" cy="540000"/>
            </a:xfrm>
            <a:prstGeom prst="rect">
              <a:avLst/>
            </a:prstGeom>
            <a:noFill/>
            <a:ln w="19050">
              <a:solidFill>
                <a:srgbClr val="00B0F0"/>
              </a:solidFill>
            </a:ln>
          </p:spPr>
          <p:txBody>
            <a:bodyPr wrap="square" rtlCol="0">
              <a:spAutoFit/>
            </a:bodyPr>
            <a:lstStyle/>
            <a:p>
              <a:endParaRPr lang="zh-CN" altLang="en-US"/>
            </a:p>
          </p:txBody>
        </p:sp>
        <p:graphicFrame>
          <p:nvGraphicFramePr>
            <p:cNvPr id="43" name="对象 42"/>
            <p:cNvGraphicFramePr>
              <a:graphicFrameLocks noChangeAspect="1"/>
            </p:cNvGraphicFramePr>
            <p:nvPr>
              <p:extLst>
                <p:ext uri="{D42A27DB-BD31-4B8C-83A1-F6EECF244321}">
                  <p14:modId xmlns:p14="http://schemas.microsoft.com/office/powerpoint/2010/main" val="1756691790"/>
                </p:ext>
              </p:extLst>
            </p:nvPr>
          </p:nvGraphicFramePr>
          <p:xfrm>
            <a:off x="5297240" y="1318971"/>
            <a:ext cx="825500" cy="215900"/>
          </p:xfrm>
          <a:graphic>
            <a:graphicData uri="http://schemas.openxmlformats.org/presentationml/2006/ole">
              <mc:AlternateContent xmlns:mc="http://schemas.openxmlformats.org/markup-compatibility/2006">
                <mc:Choice xmlns:v="urn:schemas-microsoft-com:vml" Requires="v">
                  <p:oleObj spid="_x0000_s247031" name="Equation" r:id="rId19" imgW="825480" imgH="215640" progId="Equation.DSMT4">
                    <p:embed/>
                  </p:oleObj>
                </mc:Choice>
                <mc:Fallback>
                  <p:oleObj name="Equation" r:id="rId19" imgW="825480" imgH="215640" progId="Equation.DSMT4">
                    <p:embed/>
                    <p:pic>
                      <p:nvPicPr>
                        <p:cNvPr id="56" name="对象 55"/>
                        <p:cNvPicPr/>
                        <p:nvPr/>
                      </p:nvPicPr>
                      <p:blipFill>
                        <a:blip r:embed="rId20"/>
                        <a:stretch>
                          <a:fillRect/>
                        </a:stretch>
                      </p:blipFill>
                      <p:spPr>
                        <a:xfrm>
                          <a:off x="5297240" y="1318971"/>
                          <a:ext cx="825500" cy="215900"/>
                        </a:xfrm>
                        <a:prstGeom prst="rect">
                          <a:avLst/>
                        </a:prstGeom>
                      </p:spPr>
                    </p:pic>
                  </p:oleObj>
                </mc:Fallback>
              </mc:AlternateContent>
            </a:graphicData>
          </a:graphic>
        </p:graphicFrame>
      </p:grpSp>
      <p:graphicFrame>
        <p:nvGraphicFramePr>
          <p:cNvPr id="44" name="对象 43"/>
          <p:cNvGraphicFramePr>
            <a:graphicFrameLocks noChangeAspect="1"/>
          </p:cNvGraphicFramePr>
          <p:nvPr>
            <p:extLst>
              <p:ext uri="{D42A27DB-BD31-4B8C-83A1-F6EECF244321}">
                <p14:modId xmlns:p14="http://schemas.microsoft.com/office/powerpoint/2010/main" val="488088908"/>
              </p:ext>
            </p:extLst>
          </p:nvPr>
        </p:nvGraphicFramePr>
        <p:xfrm>
          <a:off x="2468563" y="3201113"/>
          <a:ext cx="190500" cy="330200"/>
        </p:xfrm>
        <a:graphic>
          <a:graphicData uri="http://schemas.openxmlformats.org/presentationml/2006/ole">
            <mc:AlternateContent xmlns:mc="http://schemas.openxmlformats.org/markup-compatibility/2006">
              <mc:Choice xmlns:v="urn:schemas-microsoft-com:vml" Requires="v">
                <p:oleObj spid="_x0000_s247032" name="Equation" r:id="rId21" imgW="190440" imgH="330120" progId="Equation.DSMT4">
                  <p:embed/>
                </p:oleObj>
              </mc:Choice>
              <mc:Fallback>
                <p:oleObj name="Equation" r:id="rId21" imgW="190440" imgH="330120" progId="Equation.DSMT4">
                  <p:embed/>
                  <p:pic>
                    <p:nvPicPr>
                      <p:cNvPr id="2" name="对象 1"/>
                      <p:cNvPicPr/>
                      <p:nvPr/>
                    </p:nvPicPr>
                    <p:blipFill>
                      <a:blip r:embed="rId22"/>
                      <a:stretch>
                        <a:fillRect/>
                      </a:stretch>
                    </p:blipFill>
                    <p:spPr>
                      <a:xfrm>
                        <a:off x="2468563" y="3201113"/>
                        <a:ext cx="190500" cy="330200"/>
                      </a:xfrm>
                      <a:prstGeom prst="rect">
                        <a:avLst/>
                      </a:prstGeom>
                    </p:spPr>
                  </p:pic>
                </p:oleObj>
              </mc:Fallback>
            </mc:AlternateContent>
          </a:graphicData>
        </a:graphic>
      </p:graphicFrame>
      <p:graphicFrame>
        <p:nvGraphicFramePr>
          <p:cNvPr id="46" name="Object 9"/>
          <p:cNvGraphicFramePr>
            <a:graphicFrameLocks noChangeAspect="1"/>
          </p:cNvGraphicFramePr>
          <p:nvPr>
            <p:extLst>
              <p:ext uri="{D42A27DB-BD31-4B8C-83A1-F6EECF244321}">
                <p14:modId xmlns:p14="http://schemas.microsoft.com/office/powerpoint/2010/main" val="1526933672"/>
              </p:ext>
            </p:extLst>
          </p:nvPr>
        </p:nvGraphicFramePr>
        <p:xfrm>
          <a:off x="1186325" y="1436207"/>
          <a:ext cx="5537201" cy="838200"/>
        </p:xfrm>
        <a:graphic>
          <a:graphicData uri="http://schemas.openxmlformats.org/presentationml/2006/ole">
            <mc:AlternateContent xmlns:mc="http://schemas.openxmlformats.org/markup-compatibility/2006">
              <mc:Choice xmlns:v="urn:schemas-microsoft-com:vml" Requires="v">
                <p:oleObj spid="_x0000_s247033" name="Equation" r:id="rId23" imgW="5537160" imgH="838080" progId="Equation.DSMT4">
                  <p:embed/>
                </p:oleObj>
              </mc:Choice>
              <mc:Fallback>
                <p:oleObj name="Equation" r:id="rId23" imgW="5537160" imgH="838080" progId="Equation.DSMT4">
                  <p:embed/>
                  <p:pic>
                    <p:nvPicPr>
                      <p:cNvPr id="3" name="Object 9"/>
                      <p:cNvPicPr>
                        <a:picLocks noChangeAspect="1" noChangeArrowheads="1"/>
                      </p:cNvPicPr>
                      <p:nvPr/>
                    </p:nvPicPr>
                    <p:blipFill>
                      <a:blip r:embed="rId24"/>
                      <a:srcRect/>
                      <a:stretch>
                        <a:fillRect/>
                      </a:stretch>
                    </p:blipFill>
                    <p:spPr bwMode="auto">
                      <a:xfrm>
                        <a:off x="1186325" y="1436207"/>
                        <a:ext cx="55372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8"/>
          <p:cNvGraphicFramePr>
            <a:graphicFrameLocks noChangeAspect="1"/>
          </p:cNvGraphicFramePr>
          <p:nvPr>
            <p:extLst>
              <p:ext uri="{D42A27DB-BD31-4B8C-83A1-F6EECF244321}">
                <p14:modId xmlns:p14="http://schemas.microsoft.com/office/powerpoint/2010/main" val="729951408"/>
              </p:ext>
            </p:extLst>
          </p:nvPr>
        </p:nvGraphicFramePr>
        <p:xfrm>
          <a:off x="4656992" y="818830"/>
          <a:ext cx="4889500" cy="457200"/>
        </p:xfrm>
        <a:graphic>
          <a:graphicData uri="http://schemas.openxmlformats.org/presentationml/2006/ole">
            <mc:AlternateContent xmlns:mc="http://schemas.openxmlformats.org/markup-compatibility/2006">
              <mc:Choice xmlns:v="urn:schemas-microsoft-com:vml" Requires="v">
                <p:oleObj spid="_x0000_s247034" name="Equation" r:id="rId25" imgW="4889160" imgH="457200" progId="Equation.DSMT4">
                  <p:embed/>
                </p:oleObj>
              </mc:Choice>
              <mc:Fallback>
                <p:oleObj name="Equation" r:id="rId25" imgW="4889160" imgH="457200" progId="Equation.DSMT4">
                  <p:embed/>
                  <p:pic>
                    <p:nvPicPr>
                      <p:cNvPr id="2" name="Object 8"/>
                      <p:cNvPicPr>
                        <a:picLocks noChangeAspect="1" noChangeArrowheads="1"/>
                      </p:cNvPicPr>
                      <p:nvPr/>
                    </p:nvPicPr>
                    <p:blipFill>
                      <a:blip r:embed="rId26"/>
                      <a:srcRect/>
                      <a:stretch>
                        <a:fillRect/>
                      </a:stretch>
                    </p:blipFill>
                    <p:spPr bwMode="auto">
                      <a:xfrm>
                        <a:off x="4656992" y="818830"/>
                        <a:ext cx="488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55305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75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50"/>
                                        <p:tgtEl>
                                          <p:spTgt spid="3"/>
                                        </p:tgtEl>
                                      </p:cBhvr>
                                    </p:animEffect>
                                  </p:childTnLst>
                                </p:cTn>
                              </p:par>
                            </p:childTnLst>
                          </p:cTn>
                        </p:par>
                        <p:par>
                          <p:cTn id="18" fill="hold">
                            <p:stCondLst>
                              <p:cond delay="250"/>
                            </p:stCondLst>
                            <p:childTnLst>
                              <p:par>
                                <p:cTn id="19" presetID="22" presetClass="entr" presetSubtype="8"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750"/>
                                        <p:tgtEl>
                                          <p:spTgt spid="46"/>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22" presetClass="entr" presetSubtype="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right)">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right)">
                                      <p:cBhvr>
                                        <p:cTn id="60" dur="500"/>
                                        <p:tgtEl>
                                          <p:spTgt spid="15"/>
                                        </p:tgtEl>
                                      </p:cBhvr>
                                    </p:animEffect>
                                  </p:childTnLst>
                                </p:cTn>
                              </p:par>
                              <p:par>
                                <p:cTn id="61" presetID="22" presetClass="entr" presetSubtype="2"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right)">
                                      <p:cBhvr>
                                        <p:cTn id="68" dur="500"/>
                                        <p:tgtEl>
                                          <p:spTgt spid="20"/>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right)">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up)">
                                      <p:cBhvr>
                                        <p:cTn id="76" dur="250"/>
                                        <p:tgtEl>
                                          <p:spTgt spid="29"/>
                                        </p:tgtEl>
                                      </p:cBhvr>
                                    </p:animEffect>
                                  </p:childTnLst>
                                </p:cTn>
                              </p:par>
                            </p:childTnLst>
                          </p:cTn>
                        </p:par>
                        <p:par>
                          <p:cTn id="77" fill="hold">
                            <p:stCondLst>
                              <p:cond delay="250"/>
                            </p:stCondLst>
                            <p:childTnLst>
                              <p:par>
                                <p:cTn id="78" presetID="22" presetClass="entr" presetSubtype="1"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250"/>
                                        <p:tgtEl>
                                          <p:spTgt spid="32"/>
                                        </p:tgtEl>
                                      </p:cBhvr>
                                    </p:animEffec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25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right)">
                                      <p:cBhvr>
                                        <p:cTn id="89" dur="25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right)">
                                      <p:cBhvr>
                                        <p:cTn id="94" dur="500"/>
                                        <p:tgtEl>
                                          <p:spTgt spid="21"/>
                                        </p:tgtEl>
                                      </p:cBhvr>
                                    </p:animEffect>
                                  </p:childTnLst>
                                </p:cTn>
                              </p:par>
                              <p:par>
                                <p:cTn id="95" presetID="22" presetClass="entr" presetSubtype="2"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right)">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randombar(horizontal)">
                                      <p:cBhvr>
                                        <p:cTn id="10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5" grpId="0"/>
      <p:bldP spid="19" grpId="0" animBg="1"/>
      <p:bldP spid="20" grpId="0" animBg="1"/>
      <p:bldP spid="2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1294611" y="1555533"/>
            <a:ext cx="2474913" cy="788988"/>
            <a:chOff x="528" y="934"/>
            <a:chExt cx="1559" cy="497"/>
          </a:xfrm>
        </p:grpSpPr>
        <p:sp>
          <p:nvSpPr>
            <p:cNvPr id="3" name="Text Box 4"/>
            <p:cNvSpPr txBox="1">
              <a:spLocks noChangeArrowheads="1"/>
            </p:cNvSpPr>
            <p:nvPr/>
          </p:nvSpPr>
          <p:spPr bwMode="auto">
            <a:xfrm>
              <a:off x="528" y="1104"/>
              <a:ext cx="363" cy="327"/>
            </a:xfrm>
            <a:prstGeom prst="rect">
              <a:avLst/>
            </a:prstGeom>
            <a:noFill/>
            <a:ln w="9525">
              <a:noFill/>
              <a:miter lim="800000"/>
              <a:headEnd/>
              <a:tailEnd/>
            </a:ln>
          </p:spPr>
          <p:txBody>
            <a:bodyPr>
              <a:spAutoFit/>
            </a:bodyPr>
            <a:lstStyle/>
            <a:p>
              <a:pPr>
                <a:spcBef>
                  <a:spcPct val="50000"/>
                </a:spcBef>
              </a:pPr>
              <a:r>
                <a:rPr lang="zh-CN" altLang="en-US" sz="2800" dirty="0">
                  <a:solidFill>
                    <a:srgbClr val="FF0000"/>
                  </a:solidFill>
                  <a:latin typeface="Arial" charset="0"/>
                </a:rPr>
                <a:t>解</a:t>
              </a:r>
            </a:p>
          </p:txBody>
        </p:sp>
        <p:graphicFrame>
          <p:nvGraphicFramePr>
            <p:cNvPr id="4" name="Object 5"/>
            <p:cNvGraphicFramePr>
              <a:graphicFrameLocks noChangeAspect="1"/>
            </p:cNvGraphicFramePr>
            <p:nvPr>
              <p:extLst>
                <p:ext uri="{D42A27DB-BD31-4B8C-83A1-F6EECF244321}">
                  <p14:modId xmlns:p14="http://schemas.microsoft.com/office/powerpoint/2010/main" val="4185708953"/>
                </p:ext>
              </p:extLst>
            </p:nvPr>
          </p:nvGraphicFramePr>
          <p:xfrm>
            <a:off x="1071" y="934"/>
            <a:ext cx="1016" cy="472"/>
          </p:xfrm>
          <a:graphic>
            <a:graphicData uri="http://schemas.openxmlformats.org/presentationml/2006/ole">
              <mc:AlternateContent xmlns:mc="http://schemas.openxmlformats.org/markup-compatibility/2006">
                <mc:Choice xmlns:v="urn:schemas-microsoft-com:vml" Requires="v">
                  <p:oleObj spid="_x0000_s248027" name="Equation" r:id="rId3" imgW="1612800" imgH="749160" progId="Equation.DSMT4">
                    <p:embed/>
                  </p:oleObj>
                </mc:Choice>
                <mc:Fallback>
                  <p:oleObj name="Equation" r:id="rId3" imgW="1612800" imgH="749160" progId="Equation.DSMT4">
                    <p:embed/>
                    <p:pic>
                      <p:nvPicPr>
                        <p:cNvPr id="27662" name="Object 5"/>
                        <p:cNvPicPr>
                          <a:picLocks noChangeAspect="1" noChangeArrowheads="1"/>
                        </p:cNvPicPr>
                        <p:nvPr/>
                      </p:nvPicPr>
                      <p:blipFill>
                        <a:blip r:embed="rId4"/>
                        <a:srcRect/>
                        <a:stretch>
                          <a:fillRect/>
                        </a:stretch>
                      </p:blipFill>
                      <p:spPr bwMode="auto">
                        <a:xfrm>
                          <a:off x="1071" y="934"/>
                          <a:ext cx="1016" cy="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 name="Text Box 6"/>
          <p:cNvSpPr txBox="1">
            <a:spLocks noChangeArrowheads="1"/>
          </p:cNvSpPr>
          <p:nvPr/>
        </p:nvSpPr>
        <p:spPr bwMode="auto">
          <a:xfrm>
            <a:off x="1294611" y="2485860"/>
            <a:ext cx="1152525" cy="519113"/>
          </a:xfrm>
          <a:prstGeom prst="rect">
            <a:avLst/>
          </a:prstGeom>
          <a:noFill/>
          <a:ln w="9525">
            <a:noFill/>
            <a:miter lim="800000"/>
            <a:headEnd/>
            <a:tailEnd/>
          </a:ln>
        </p:spPr>
        <p:txBody>
          <a:bodyPr>
            <a:spAutoFit/>
          </a:bodyPr>
          <a:lstStyle/>
          <a:p>
            <a:pPr>
              <a:spcBef>
                <a:spcPct val="50000"/>
              </a:spcBef>
            </a:pPr>
            <a:r>
              <a:rPr lang="zh-CN" altLang="en-US" sz="2800" dirty="0">
                <a:latin typeface="Arial" charset="0"/>
              </a:rPr>
              <a:t>由于</a:t>
            </a:r>
          </a:p>
        </p:txBody>
      </p:sp>
      <p:graphicFrame>
        <p:nvGraphicFramePr>
          <p:cNvPr id="6" name="Object 7"/>
          <p:cNvGraphicFramePr>
            <a:graphicFrameLocks noChangeAspect="1"/>
          </p:cNvGraphicFramePr>
          <p:nvPr>
            <p:extLst>
              <p:ext uri="{D42A27DB-BD31-4B8C-83A1-F6EECF244321}">
                <p14:modId xmlns:p14="http://schemas.microsoft.com/office/powerpoint/2010/main" val="3346059267"/>
              </p:ext>
            </p:extLst>
          </p:nvPr>
        </p:nvGraphicFramePr>
        <p:xfrm>
          <a:off x="2505316" y="2932851"/>
          <a:ext cx="1612900" cy="838200"/>
        </p:xfrm>
        <a:graphic>
          <a:graphicData uri="http://schemas.openxmlformats.org/presentationml/2006/ole">
            <mc:AlternateContent xmlns:mc="http://schemas.openxmlformats.org/markup-compatibility/2006">
              <mc:Choice xmlns:v="urn:schemas-microsoft-com:vml" Requires="v">
                <p:oleObj spid="_x0000_s248028" name="Equation" r:id="rId5" imgW="1612800" imgH="838080" progId="Equation.DSMT4">
                  <p:embed/>
                </p:oleObj>
              </mc:Choice>
              <mc:Fallback>
                <p:oleObj name="Equation" r:id="rId5" imgW="1612800" imgH="838080" progId="Equation.DSMT4">
                  <p:embed/>
                  <p:pic>
                    <p:nvPicPr>
                      <p:cNvPr id="61447" name="Object 7"/>
                      <p:cNvPicPr>
                        <a:picLocks noChangeAspect="1" noChangeArrowheads="1"/>
                      </p:cNvPicPr>
                      <p:nvPr/>
                    </p:nvPicPr>
                    <p:blipFill>
                      <a:blip r:embed="rId6"/>
                      <a:srcRect/>
                      <a:stretch>
                        <a:fillRect/>
                      </a:stretch>
                    </p:blipFill>
                    <p:spPr bwMode="auto">
                      <a:xfrm>
                        <a:off x="2505316" y="2932851"/>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8"/>
          <p:cNvSpPr txBox="1">
            <a:spLocks noChangeArrowheads="1"/>
          </p:cNvSpPr>
          <p:nvPr/>
        </p:nvSpPr>
        <p:spPr bwMode="auto">
          <a:xfrm>
            <a:off x="1269465" y="3982468"/>
            <a:ext cx="1102316" cy="519113"/>
          </a:xfrm>
          <a:prstGeom prst="rect">
            <a:avLst/>
          </a:prstGeom>
          <a:noFill/>
          <a:ln w="9525">
            <a:noFill/>
            <a:miter lim="800000"/>
            <a:headEnd/>
            <a:tailEnd/>
          </a:ln>
        </p:spPr>
        <p:txBody>
          <a:bodyPr wrap="square">
            <a:spAutoFit/>
          </a:bodyPr>
          <a:lstStyle/>
          <a:p>
            <a:pPr>
              <a:spcBef>
                <a:spcPct val="50000"/>
              </a:spcBef>
            </a:pPr>
            <a:r>
              <a:rPr lang="zh-CN" altLang="en-US" sz="2800" dirty="0">
                <a:latin typeface="Arial" charset="0"/>
              </a:rPr>
              <a:t>因此 </a:t>
            </a:r>
          </a:p>
        </p:txBody>
      </p:sp>
      <p:graphicFrame>
        <p:nvGraphicFramePr>
          <p:cNvPr id="8" name="Object 9"/>
          <p:cNvGraphicFramePr>
            <a:graphicFrameLocks noChangeAspect="1"/>
          </p:cNvGraphicFramePr>
          <p:nvPr>
            <p:extLst>
              <p:ext uri="{D42A27DB-BD31-4B8C-83A1-F6EECF244321}">
                <p14:modId xmlns:p14="http://schemas.microsoft.com/office/powerpoint/2010/main" val="1892572143"/>
              </p:ext>
            </p:extLst>
          </p:nvPr>
        </p:nvGraphicFramePr>
        <p:xfrm>
          <a:off x="3741532" y="4150587"/>
          <a:ext cx="2641600" cy="914400"/>
        </p:xfrm>
        <a:graphic>
          <a:graphicData uri="http://schemas.openxmlformats.org/presentationml/2006/ole">
            <mc:AlternateContent xmlns:mc="http://schemas.openxmlformats.org/markup-compatibility/2006">
              <mc:Choice xmlns:v="urn:schemas-microsoft-com:vml" Requires="v">
                <p:oleObj spid="_x0000_s248029" name="Equation" r:id="rId7" imgW="2641320" imgH="914400" progId="Equation.DSMT4">
                  <p:embed/>
                </p:oleObj>
              </mc:Choice>
              <mc:Fallback>
                <p:oleObj name="Equation" r:id="rId7" imgW="2641320" imgH="914400" progId="Equation.DSMT4">
                  <p:embed/>
                  <p:pic>
                    <p:nvPicPr>
                      <p:cNvPr id="61449" name="Object 9"/>
                      <p:cNvPicPr>
                        <a:picLocks noChangeAspect="1" noChangeArrowheads="1"/>
                      </p:cNvPicPr>
                      <p:nvPr/>
                    </p:nvPicPr>
                    <p:blipFill>
                      <a:blip r:embed="rId8"/>
                      <a:srcRect/>
                      <a:stretch>
                        <a:fillRect/>
                      </a:stretch>
                    </p:blipFill>
                    <p:spPr bwMode="auto">
                      <a:xfrm>
                        <a:off x="3741532" y="4150587"/>
                        <a:ext cx="2641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44"/>
          <p:cNvGrpSpPr>
            <a:grpSpLocks/>
          </p:cNvGrpSpPr>
          <p:nvPr/>
        </p:nvGrpSpPr>
        <p:grpSpPr bwMode="auto">
          <a:xfrm>
            <a:off x="1273180" y="630765"/>
            <a:ext cx="4524375" cy="914400"/>
            <a:chOff x="528" y="259"/>
            <a:chExt cx="2850" cy="576"/>
          </a:xfrm>
        </p:grpSpPr>
        <p:sp>
          <p:nvSpPr>
            <p:cNvPr id="10" name="Text Box 2"/>
            <p:cNvSpPr txBox="1">
              <a:spLocks noChangeArrowheads="1"/>
            </p:cNvSpPr>
            <p:nvPr/>
          </p:nvSpPr>
          <p:spPr bwMode="auto">
            <a:xfrm>
              <a:off x="528" y="432"/>
              <a:ext cx="680" cy="327"/>
            </a:xfrm>
            <a:prstGeom prst="rect">
              <a:avLst/>
            </a:prstGeom>
            <a:noFill/>
            <a:ln w="9525">
              <a:noFill/>
              <a:miter lim="800000"/>
              <a:headEnd/>
              <a:tailEnd/>
            </a:ln>
          </p:spPr>
          <p:txBody>
            <a:bodyPr>
              <a:spAutoFit/>
            </a:bodyPr>
            <a:lstStyle/>
            <a:p>
              <a:pPr>
                <a:spcBef>
                  <a:spcPct val="50000"/>
                </a:spcBef>
              </a:pPr>
              <a:r>
                <a:rPr lang="zh-CN" altLang="en-US" sz="2800" b="1" dirty="0">
                  <a:solidFill>
                    <a:srgbClr val="FF0000"/>
                  </a:solidFill>
                  <a:latin typeface="Arial" charset="0"/>
                </a:rPr>
                <a:t>例</a:t>
              </a:r>
              <a:r>
                <a:rPr lang="en-US" altLang="zh-CN" sz="2800" b="1" dirty="0">
                  <a:solidFill>
                    <a:srgbClr val="FF0000"/>
                  </a:solidFill>
                  <a:latin typeface="Times New Roman" panose="02020603050405020304" pitchFamily="18" charset="0"/>
                  <a:cs typeface="Times New Roman" panose="02020603050405020304" pitchFamily="18" charset="0"/>
                </a:rPr>
                <a:t>18</a:t>
              </a:r>
            </a:p>
          </p:txBody>
        </p:sp>
        <p:graphicFrame>
          <p:nvGraphicFramePr>
            <p:cNvPr id="11" name="Object 3"/>
            <p:cNvGraphicFramePr>
              <a:graphicFrameLocks noChangeAspect="1"/>
            </p:cNvGraphicFramePr>
            <p:nvPr>
              <p:extLst>
                <p:ext uri="{D42A27DB-BD31-4B8C-83A1-F6EECF244321}">
                  <p14:modId xmlns:p14="http://schemas.microsoft.com/office/powerpoint/2010/main" val="2556754838"/>
                </p:ext>
              </p:extLst>
            </p:nvPr>
          </p:nvGraphicFramePr>
          <p:xfrm>
            <a:off x="1906" y="259"/>
            <a:ext cx="1472" cy="576"/>
          </p:xfrm>
          <a:graphic>
            <a:graphicData uri="http://schemas.openxmlformats.org/presentationml/2006/ole">
              <mc:AlternateContent xmlns:mc="http://schemas.openxmlformats.org/markup-compatibility/2006">
                <mc:Choice xmlns:v="urn:schemas-microsoft-com:vml" Requires="v">
                  <p:oleObj spid="_x0000_s248030" name="Equation" r:id="rId9" imgW="2336760" imgH="914400" progId="Equation.DSMT4">
                    <p:embed/>
                  </p:oleObj>
                </mc:Choice>
                <mc:Fallback>
                  <p:oleObj name="Equation" r:id="rId9" imgW="2336760" imgH="914400" progId="Equation.DSMT4">
                    <p:embed/>
                    <p:pic>
                      <p:nvPicPr>
                        <p:cNvPr id="27659" name="Object 3"/>
                        <p:cNvPicPr>
                          <a:picLocks noChangeAspect="1" noChangeArrowheads="1"/>
                        </p:cNvPicPr>
                        <p:nvPr/>
                      </p:nvPicPr>
                      <p:blipFill>
                        <a:blip r:embed="rId10"/>
                        <a:srcRect/>
                        <a:stretch>
                          <a:fillRect/>
                        </a:stretch>
                      </p:blipFill>
                      <p:spPr bwMode="auto">
                        <a:xfrm>
                          <a:off x="1906" y="259"/>
                          <a:ext cx="1472"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3"/>
            <p:cNvGraphicFramePr>
              <a:graphicFrameLocks noChangeAspect="1"/>
            </p:cNvGraphicFramePr>
            <p:nvPr>
              <p:extLst>
                <p:ext uri="{D42A27DB-BD31-4B8C-83A1-F6EECF244321}">
                  <p14:modId xmlns:p14="http://schemas.microsoft.com/office/powerpoint/2010/main" val="1865128586"/>
                </p:ext>
              </p:extLst>
            </p:nvPr>
          </p:nvGraphicFramePr>
          <p:xfrm>
            <a:off x="1142" y="440"/>
            <a:ext cx="720" cy="288"/>
          </p:xfrm>
          <a:graphic>
            <a:graphicData uri="http://schemas.openxmlformats.org/presentationml/2006/ole">
              <mc:AlternateContent xmlns:mc="http://schemas.openxmlformats.org/markup-compatibility/2006">
                <mc:Choice xmlns:v="urn:schemas-microsoft-com:vml" Requires="v">
                  <p:oleObj spid="_x0000_s248031" name="Equation" r:id="rId11" imgW="1143000" imgH="457200" progId="Equation.DSMT4">
                    <p:embed/>
                  </p:oleObj>
                </mc:Choice>
                <mc:Fallback>
                  <p:oleObj name="Equation" r:id="rId11" imgW="1143000" imgH="457200" progId="Equation.DSMT4">
                    <p:embed/>
                    <p:pic>
                      <p:nvPicPr>
                        <p:cNvPr id="27660" name="Object 43"/>
                        <p:cNvPicPr>
                          <a:picLocks noChangeAspect="1" noChangeArrowheads="1"/>
                        </p:cNvPicPr>
                        <p:nvPr/>
                      </p:nvPicPr>
                      <p:blipFill>
                        <a:blip r:embed="rId12"/>
                        <a:srcRect/>
                        <a:stretch>
                          <a:fillRect/>
                        </a:stretch>
                      </p:blipFill>
                      <p:spPr bwMode="auto">
                        <a:xfrm>
                          <a:off x="1142" y="440"/>
                          <a:ext cx="72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grpSp>
      <p:graphicFrame>
        <p:nvGraphicFramePr>
          <p:cNvPr id="13" name="Object 7"/>
          <p:cNvGraphicFramePr>
            <a:graphicFrameLocks noChangeAspect="1"/>
          </p:cNvGraphicFramePr>
          <p:nvPr>
            <p:extLst>
              <p:ext uri="{D42A27DB-BD31-4B8C-83A1-F6EECF244321}">
                <p14:modId xmlns:p14="http://schemas.microsoft.com/office/powerpoint/2010/main" val="2660657449"/>
              </p:ext>
            </p:extLst>
          </p:nvPr>
        </p:nvGraphicFramePr>
        <p:xfrm>
          <a:off x="4286491" y="2932851"/>
          <a:ext cx="1968500" cy="838200"/>
        </p:xfrm>
        <a:graphic>
          <a:graphicData uri="http://schemas.openxmlformats.org/presentationml/2006/ole">
            <mc:AlternateContent xmlns:mc="http://schemas.openxmlformats.org/markup-compatibility/2006">
              <mc:Choice xmlns:v="urn:schemas-microsoft-com:vml" Requires="v">
                <p:oleObj spid="_x0000_s248032" name="Equation" r:id="rId13" imgW="1968480" imgH="838080" progId="Equation.DSMT4">
                  <p:embed/>
                </p:oleObj>
              </mc:Choice>
              <mc:Fallback>
                <p:oleObj name="Equation" r:id="rId13" imgW="1968480" imgH="838080" progId="Equation.DSMT4">
                  <p:embed/>
                  <p:pic>
                    <p:nvPicPr>
                      <p:cNvPr id="14" name="Object 7"/>
                      <p:cNvPicPr>
                        <a:picLocks noChangeAspect="1" noChangeArrowheads="1"/>
                      </p:cNvPicPr>
                      <p:nvPr/>
                    </p:nvPicPr>
                    <p:blipFill>
                      <a:blip r:embed="rId14"/>
                      <a:srcRect/>
                      <a:stretch>
                        <a:fillRect/>
                      </a:stretch>
                    </p:blipFill>
                    <p:spPr bwMode="auto">
                      <a:xfrm>
                        <a:off x="4286491" y="2932851"/>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172546788"/>
              </p:ext>
            </p:extLst>
          </p:nvPr>
        </p:nvGraphicFramePr>
        <p:xfrm>
          <a:off x="6609555" y="1675197"/>
          <a:ext cx="3708400" cy="838200"/>
        </p:xfrm>
        <a:graphic>
          <a:graphicData uri="http://schemas.openxmlformats.org/presentationml/2006/ole">
            <mc:AlternateContent xmlns:mc="http://schemas.openxmlformats.org/markup-compatibility/2006">
              <mc:Choice xmlns:v="urn:schemas-microsoft-com:vml" Requires="v">
                <p:oleObj spid="_x0000_s248033" name="Equation" r:id="rId15" imgW="3708360" imgH="838080" progId="Equation.DSMT4">
                  <p:embed/>
                </p:oleObj>
              </mc:Choice>
              <mc:Fallback>
                <p:oleObj name="Equation" r:id="rId15" imgW="3708360" imgH="838080" progId="Equation.DSMT4">
                  <p:embed/>
                  <p:pic>
                    <p:nvPicPr>
                      <p:cNvPr id="15" name="Object 5"/>
                      <p:cNvPicPr>
                        <a:picLocks noChangeAspect="1" noChangeArrowheads="1"/>
                      </p:cNvPicPr>
                      <p:nvPr/>
                    </p:nvPicPr>
                    <p:blipFill>
                      <a:blip r:embed="rId16"/>
                      <a:srcRect/>
                      <a:stretch>
                        <a:fillRect/>
                      </a:stretch>
                    </p:blipFill>
                    <p:spPr bwMode="auto">
                      <a:xfrm>
                        <a:off x="6609555" y="1675197"/>
                        <a:ext cx="370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37149504"/>
              </p:ext>
            </p:extLst>
          </p:nvPr>
        </p:nvGraphicFramePr>
        <p:xfrm>
          <a:off x="9219818" y="2932851"/>
          <a:ext cx="901700" cy="825500"/>
        </p:xfrm>
        <a:graphic>
          <a:graphicData uri="http://schemas.openxmlformats.org/presentationml/2006/ole">
            <mc:AlternateContent xmlns:mc="http://schemas.openxmlformats.org/markup-compatibility/2006">
              <mc:Choice xmlns:v="urn:schemas-microsoft-com:vml" Requires="v">
                <p:oleObj spid="_x0000_s248034" name="Equation" r:id="rId17" imgW="901440" imgH="825480" progId="Equation.DSMT4">
                  <p:embed/>
                </p:oleObj>
              </mc:Choice>
              <mc:Fallback>
                <p:oleObj name="Equation" r:id="rId17" imgW="901440" imgH="825480" progId="Equation.DSMT4">
                  <p:embed/>
                  <p:pic>
                    <p:nvPicPr>
                      <p:cNvPr id="17" name="Object 7"/>
                      <p:cNvPicPr>
                        <a:picLocks noChangeAspect="1" noChangeArrowheads="1"/>
                      </p:cNvPicPr>
                      <p:nvPr/>
                    </p:nvPicPr>
                    <p:blipFill>
                      <a:blip r:embed="rId18"/>
                      <a:srcRect/>
                      <a:stretch>
                        <a:fillRect/>
                      </a:stretch>
                    </p:blipFill>
                    <p:spPr bwMode="auto">
                      <a:xfrm>
                        <a:off x="9219818" y="2932851"/>
                        <a:ext cx="901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2519638656"/>
              </p:ext>
            </p:extLst>
          </p:nvPr>
        </p:nvGraphicFramePr>
        <p:xfrm>
          <a:off x="3772276" y="1583526"/>
          <a:ext cx="2781301" cy="736600"/>
        </p:xfrm>
        <a:graphic>
          <a:graphicData uri="http://schemas.openxmlformats.org/presentationml/2006/ole">
            <mc:AlternateContent xmlns:mc="http://schemas.openxmlformats.org/markup-compatibility/2006">
              <mc:Choice xmlns:v="urn:schemas-microsoft-com:vml" Requires="v">
                <p:oleObj spid="_x0000_s248035" name="Equation" r:id="rId19" imgW="2781000" imgH="736560" progId="Equation.DSMT4">
                  <p:embed/>
                </p:oleObj>
              </mc:Choice>
              <mc:Fallback>
                <p:oleObj name="Equation" r:id="rId19" imgW="2781000" imgH="736560" progId="Equation.DSMT4">
                  <p:embed/>
                  <p:pic>
                    <p:nvPicPr>
                      <p:cNvPr id="17" name="Object 5"/>
                      <p:cNvPicPr>
                        <a:picLocks noChangeAspect="1" noChangeArrowheads="1"/>
                      </p:cNvPicPr>
                      <p:nvPr/>
                    </p:nvPicPr>
                    <p:blipFill>
                      <a:blip r:embed="rId20"/>
                      <a:srcRect/>
                      <a:stretch>
                        <a:fillRect/>
                      </a:stretch>
                    </p:blipFill>
                    <p:spPr bwMode="auto">
                      <a:xfrm>
                        <a:off x="3772276" y="1583526"/>
                        <a:ext cx="2781301"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7"/>
          <p:cNvGraphicFramePr>
            <a:graphicFrameLocks noChangeAspect="1"/>
          </p:cNvGraphicFramePr>
          <p:nvPr>
            <p:extLst>
              <p:ext uri="{D42A27DB-BD31-4B8C-83A1-F6EECF244321}">
                <p14:modId xmlns:p14="http://schemas.microsoft.com/office/powerpoint/2010/main" val="2647815103"/>
              </p:ext>
            </p:extLst>
          </p:nvPr>
        </p:nvGraphicFramePr>
        <p:xfrm>
          <a:off x="6325768" y="2932851"/>
          <a:ext cx="2806700" cy="838200"/>
        </p:xfrm>
        <a:graphic>
          <a:graphicData uri="http://schemas.openxmlformats.org/presentationml/2006/ole">
            <mc:AlternateContent xmlns:mc="http://schemas.openxmlformats.org/markup-compatibility/2006">
              <mc:Choice xmlns:v="urn:schemas-microsoft-com:vml" Requires="v">
                <p:oleObj spid="_x0000_s248036" name="Equation" r:id="rId21" imgW="2806560" imgH="838080" progId="Equation.DSMT4">
                  <p:embed/>
                </p:oleObj>
              </mc:Choice>
              <mc:Fallback>
                <p:oleObj name="Equation" r:id="rId21" imgW="2806560" imgH="838080" progId="Equation.DSMT4">
                  <p:embed/>
                  <p:pic>
                    <p:nvPicPr>
                      <p:cNvPr id="13" name="Object 7"/>
                      <p:cNvPicPr>
                        <a:picLocks noChangeAspect="1" noChangeArrowheads="1"/>
                      </p:cNvPicPr>
                      <p:nvPr/>
                    </p:nvPicPr>
                    <p:blipFill>
                      <a:blip r:embed="rId22"/>
                      <a:srcRect/>
                      <a:stretch>
                        <a:fillRect/>
                      </a:stretch>
                    </p:blipFill>
                    <p:spPr bwMode="auto">
                      <a:xfrm>
                        <a:off x="6325768" y="2932851"/>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1459330791"/>
              </p:ext>
            </p:extLst>
          </p:nvPr>
        </p:nvGraphicFramePr>
        <p:xfrm>
          <a:off x="1238250" y="5313327"/>
          <a:ext cx="5524500" cy="838200"/>
        </p:xfrm>
        <a:graphic>
          <a:graphicData uri="http://schemas.openxmlformats.org/presentationml/2006/ole">
            <mc:AlternateContent xmlns:mc="http://schemas.openxmlformats.org/markup-compatibility/2006">
              <mc:Choice xmlns:v="urn:schemas-microsoft-com:vml" Requires="v">
                <p:oleObj spid="_x0000_s248037" name="Equation" r:id="rId23" imgW="5524200" imgH="838080" progId="Equation.DSMT4">
                  <p:embed/>
                </p:oleObj>
              </mc:Choice>
              <mc:Fallback>
                <p:oleObj name="Equation" r:id="rId23" imgW="5524200" imgH="838080" progId="Equation.DSMT4">
                  <p:embed/>
                  <p:pic>
                    <p:nvPicPr>
                      <p:cNvPr id="3" name="对象 2"/>
                      <p:cNvPicPr/>
                      <p:nvPr/>
                    </p:nvPicPr>
                    <p:blipFill>
                      <a:blip r:embed="rId24"/>
                      <a:stretch>
                        <a:fillRect/>
                      </a:stretch>
                    </p:blipFill>
                    <p:spPr>
                      <a:xfrm>
                        <a:off x="1238250" y="5313327"/>
                        <a:ext cx="5524500" cy="838200"/>
                      </a:xfrm>
                      <a:prstGeom prst="rect">
                        <a:avLst/>
                      </a:prstGeom>
                    </p:spPr>
                  </p:pic>
                </p:oleObj>
              </mc:Fallback>
            </mc:AlternateContent>
          </a:graphicData>
        </a:graphic>
      </p:graphicFrame>
    </p:spTree>
    <p:extLst>
      <p:ext uri="{BB962C8B-B14F-4D97-AF65-F5344CB8AC3E}">
        <p14:creationId xmlns:p14="http://schemas.microsoft.com/office/powerpoint/2010/main" val="5786550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250"/>
                                        <p:tgtEl>
                                          <p:spTgt spid="5"/>
                                        </p:tgtEl>
                                      </p:cBhvr>
                                    </p:animEffect>
                                  </p:childTnLst>
                                </p:cTn>
                              </p:par>
                            </p:childTnLst>
                          </p:cTn>
                        </p:par>
                        <p:par>
                          <p:cTn id="28" fill="hold">
                            <p:stCondLst>
                              <p:cond delay="25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25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6260CD4-321B-43F6-A1A4-79DEB891AE39}"/>
              </a:ext>
            </a:extLst>
          </p:cNvPr>
          <p:cNvSpPr/>
          <p:nvPr/>
        </p:nvSpPr>
        <p:spPr>
          <a:xfrm>
            <a:off x="1148285" y="539713"/>
            <a:ext cx="3057247" cy="624530"/>
          </a:xfrm>
          <a:prstGeom prst="rect">
            <a:avLst/>
          </a:prstGeom>
        </p:spPr>
        <p:txBody>
          <a:bodyPr wrap="none">
            <a:spAutoFit/>
          </a:bodyPr>
          <a:lstStyle/>
          <a:p>
            <a:pPr algn="dist">
              <a:lnSpc>
                <a:spcPct val="140000"/>
              </a:lnSpc>
              <a:spcAft>
                <a:spcPts val="0"/>
              </a:spcAft>
            </a:pPr>
            <a:r>
              <a:rPr lang="zh-CN" altLang="zh-CN" sz="2800" kern="100" dirty="0">
                <a:latin typeface="Times New Roman" panose="02020603050405020304" pitchFamily="18" charset="0"/>
                <a:ea typeface="宋体" panose="02010600030101010101" pitchFamily="2" charset="-122"/>
              </a:rPr>
              <a:t>运用洛必达法则，</a:t>
            </a:r>
            <a:endParaRPr lang="zh-CN" altLang="zh-CN" sz="2800" kern="100" dirty="0">
              <a:effectLst/>
              <a:latin typeface="Times New Roman" panose="02020603050405020304" pitchFamily="18" charset="0"/>
              <a:ea typeface="宋体" panose="02010600030101010101" pitchFamily="2" charset="-122"/>
            </a:endParaRPr>
          </a:p>
        </p:txBody>
      </p:sp>
      <p:sp>
        <p:nvSpPr>
          <p:cNvPr id="3" name="矩形 2">
            <a:extLst>
              <a:ext uri="{FF2B5EF4-FFF2-40B4-BE49-F238E27FC236}">
                <a16:creationId xmlns:a16="http://schemas.microsoft.com/office/drawing/2014/main" id="{A906A3C3-82AF-453B-90B0-E8951BA0E1D4}"/>
              </a:ext>
            </a:extLst>
          </p:cNvPr>
          <p:cNvSpPr/>
          <p:nvPr/>
        </p:nvSpPr>
        <p:spPr>
          <a:xfrm>
            <a:off x="1148285" y="1202119"/>
            <a:ext cx="10059164"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1. </a:t>
            </a:r>
            <a:r>
              <a:rPr lang="zh-CN" altLang="zh-CN" sz="2800" kern="100" dirty="0">
                <a:ea typeface="宋体" panose="02010600030101010101" pitchFamily="2" charset="-122"/>
                <a:cs typeface="Times New Roman" panose="02020603050405020304" pitchFamily="18" charset="0"/>
              </a:rPr>
              <a:t>每次运用洛必达法则之前均应检查是否满足洛必达法则</a:t>
            </a:r>
            <a:r>
              <a:rPr lang="zh-CN" altLang="en-US" sz="2800" kern="100" dirty="0">
                <a:ea typeface="宋体" panose="02010600030101010101" pitchFamily="2" charset="-122"/>
                <a:cs typeface="Times New Roman" panose="02020603050405020304" pitchFamily="18" charset="0"/>
              </a:rPr>
              <a:t>的条</a:t>
            </a:r>
            <a:endParaRPr lang="zh-CN" altLang="en-US" sz="2800" dirty="0"/>
          </a:p>
        </p:txBody>
      </p:sp>
      <p:sp>
        <p:nvSpPr>
          <p:cNvPr id="4" name="矩形 3">
            <a:extLst>
              <a:ext uri="{FF2B5EF4-FFF2-40B4-BE49-F238E27FC236}">
                <a16:creationId xmlns:a16="http://schemas.microsoft.com/office/drawing/2014/main" id="{472DF8D2-40E7-4128-A93D-3FB5FB333CF0}"/>
              </a:ext>
            </a:extLst>
          </p:cNvPr>
          <p:cNvSpPr/>
          <p:nvPr/>
        </p:nvSpPr>
        <p:spPr>
          <a:xfrm>
            <a:off x="1148285" y="1675311"/>
            <a:ext cx="902811" cy="695575"/>
          </a:xfrm>
          <a:prstGeom prst="rect">
            <a:avLst/>
          </a:prstGeom>
        </p:spPr>
        <p:txBody>
          <a:bodyPr wrap="none">
            <a:spAutoFit/>
          </a:bodyPr>
          <a:lstStyle/>
          <a:p>
            <a:pPr>
              <a:lnSpc>
                <a:spcPct val="140000"/>
              </a:lnSpc>
              <a:spcAft>
                <a:spcPts val="0"/>
              </a:spcAft>
            </a:pPr>
            <a:r>
              <a:rPr lang="zh-CN" altLang="zh-CN" sz="2800" kern="100" dirty="0">
                <a:latin typeface="Times New Roman" panose="02020603050405020304" pitchFamily="18" charset="0"/>
                <a:ea typeface="宋体" panose="02010600030101010101" pitchFamily="2" charset="-122"/>
              </a:rPr>
              <a:t>件，</a:t>
            </a:r>
            <a:endParaRPr lang="zh-CN" altLang="zh-CN" sz="2800" kern="100" dirty="0">
              <a:effectLst/>
              <a:latin typeface="Times New Roman" panose="02020603050405020304" pitchFamily="18" charset="0"/>
              <a:ea typeface="宋体" panose="02010600030101010101" pitchFamily="2" charset="-122"/>
            </a:endParaRPr>
          </a:p>
        </p:txBody>
      </p:sp>
      <p:sp>
        <p:nvSpPr>
          <p:cNvPr id="5" name="矩形 4">
            <a:extLst>
              <a:ext uri="{FF2B5EF4-FFF2-40B4-BE49-F238E27FC236}">
                <a16:creationId xmlns:a16="http://schemas.microsoft.com/office/drawing/2014/main" id="{D59D7E88-5A1D-4799-8B05-661E5248EE64}"/>
              </a:ext>
            </a:extLst>
          </p:cNvPr>
          <p:cNvSpPr/>
          <p:nvPr/>
        </p:nvSpPr>
        <p:spPr>
          <a:xfrm>
            <a:off x="1148285" y="2385033"/>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19</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A2F67BD8-85D3-44CA-8045-7C9491611271}"/>
              </a:ext>
            </a:extLst>
          </p:cNvPr>
          <p:cNvSpPr/>
          <p:nvPr/>
        </p:nvSpPr>
        <p:spPr>
          <a:xfrm>
            <a:off x="1148285" y="3188279"/>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11" name="矩形 10">
            <a:extLst>
              <a:ext uri="{FF2B5EF4-FFF2-40B4-BE49-F238E27FC236}">
                <a16:creationId xmlns:a16="http://schemas.microsoft.com/office/drawing/2014/main" id="{4A6FF6A0-5551-42F1-B380-A82CE8D3CF5B}"/>
              </a:ext>
            </a:extLst>
          </p:cNvPr>
          <p:cNvSpPr/>
          <p:nvPr/>
        </p:nvSpPr>
        <p:spPr>
          <a:xfrm>
            <a:off x="1148286" y="4540479"/>
            <a:ext cx="7221468" cy="624530"/>
          </a:xfrm>
          <a:prstGeom prst="rect">
            <a:avLst/>
          </a:prstGeom>
        </p:spPr>
        <p:txBody>
          <a:bodyPr wrap="square">
            <a:spAutoFit/>
          </a:bodyPr>
          <a:lstStyle/>
          <a:p>
            <a:pPr algn="dist">
              <a:lnSpc>
                <a:spcPct val="140000"/>
              </a:lnSpc>
              <a:spcAft>
                <a:spcPts val="0"/>
              </a:spcAft>
            </a:pPr>
            <a:r>
              <a:rPr lang="zh-CN" altLang="zh-CN" sz="2800" kern="100" dirty="0">
                <a:latin typeface="Times New Roman" panose="02020603050405020304" pitchFamily="18" charset="0"/>
                <a:ea typeface="宋体" panose="02010600030101010101" pitchFamily="2" charset="-122"/>
              </a:rPr>
              <a:t>但若不检验条件就第二次应用洛必达法则，</a:t>
            </a:r>
            <a:endParaRPr lang="zh-CN" altLang="zh-CN" sz="2800" kern="100" dirty="0">
              <a:effectLst/>
              <a:latin typeface="Times New Roman" panose="02020603050405020304" pitchFamily="18" charset="0"/>
              <a:ea typeface="宋体" panose="02010600030101010101" pitchFamily="2" charset="-122"/>
            </a:endParaRPr>
          </a:p>
        </p:txBody>
      </p:sp>
      <p:grpSp>
        <p:nvGrpSpPr>
          <p:cNvPr id="22" name="组合 21">
            <a:extLst>
              <a:ext uri="{FF2B5EF4-FFF2-40B4-BE49-F238E27FC236}">
                <a16:creationId xmlns:a16="http://schemas.microsoft.com/office/drawing/2014/main" id="{F9A9FF4E-2A9C-4621-B044-4A4C9B862EE1}"/>
              </a:ext>
            </a:extLst>
          </p:cNvPr>
          <p:cNvGrpSpPr/>
          <p:nvPr/>
        </p:nvGrpSpPr>
        <p:grpSpPr>
          <a:xfrm>
            <a:off x="1799295" y="3089359"/>
            <a:ext cx="3125215" cy="736600"/>
            <a:chOff x="1920597" y="3331959"/>
            <a:chExt cx="3125215" cy="736600"/>
          </a:xfrm>
        </p:grpSpPr>
        <p:sp>
          <p:nvSpPr>
            <p:cNvPr id="8" name="矩形 7">
              <a:extLst>
                <a:ext uri="{FF2B5EF4-FFF2-40B4-BE49-F238E27FC236}">
                  <a16:creationId xmlns:a16="http://schemas.microsoft.com/office/drawing/2014/main" id="{DAC30E82-F896-4ADD-A8F5-E098F1B8D846}"/>
                </a:ext>
              </a:extLst>
            </p:cNvPr>
            <p:cNvSpPr/>
            <p:nvPr/>
          </p:nvSpPr>
          <p:spPr>
            <a:xfrm>
              <a:off x="1920597" y="3430879"/>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这是</a:t>
              </a:r>
              <a:endParaRPr lang="zh-CN" altLang="en-US" sz="2800" dirty="0"/>
            </a:p>
          </p:txBody>
        </p:sp>
        <p:sp>
          <p:nvSpPr>
            <p:cNvPr id="9" name="矩形 8">
              <a:extLst>
                <a:ext uri="{FF2B5EF4-FFF2-40B4-BE49-F238E27FC236}">
                  <a16:creationId xmlns:a16="http://schemas.microsoft.com/office/drawing/2014/main" id="{7C395EC6-542A-495B-8936-DF793C5CB28B}"/>
                </a:ext>
              </a:extLst>
            </p:cNvPr>
            <p:cNvSpPr/>
            <p:nvPr/>
          </p:nvSpPr>
          <p:spPr>
            <a:xfrm>
              <a:off x="3065783" y="3426989"/>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型不定式，</a:t>
              </a:r>
              <a:endParaRPr lang="zh-CN" altLang="en-US" sz="2800" dirty="0"/>
            </a:p>
          </p:txBody>
        </p:sp>
        <p:graphicFrame>
          <p:nvGraphicFramePr>
            <p:cNvPr id="13" name="对象 12">
              <a:extLst>
                <a:ext uri="{FF2B5EF4-FFF2-40B4-BE49-F238E27FC236}">
                  <a16:creationId xmlns:a16="http://schemas.microsoft.com/office/drawing/2014/main" id="{F59844D9-7B80-4F47-BF61-355AB490C4E1}"/>
                </a:ext>
              </a:extLst>
            </p:cNvPr>
            <p:cNvGraphicFramePr>
              <a:graphicFrameLocks noChangeAspect="1"/>
            </p:cNvGraphicFramePr>
            <p:nvPr/>
          </p:nvGraphicFramePr>
          <p:xfrm>
            <a:off x="2821778" y="3331959"/>
            <a:ext cx="228600" cy="736600"/>
          </p:xfrm>
          <a:graphic>
            <a:graphicData uri="http://schemas.openxmlformats.org/presentationml/2006/ole">
              <mc:AlternateContent xmlns:mc="http://schemas.openxmlformats.org/markup-compatibility/2006">
                <mc:Choice xmlns:v="urn:schemas-microsoft-com:vml" Requires="v">
                  <p:oleObj spid="_x0000_s223577" name="Equation" r:id="rId3" imgW="228600" imgH="736560" progId="Equation.DSMT4">
                    <p:embed/>
                  </p:oleObj>
                </mc:Choice>
                <mc:Fallback>
                  <p:oleObj name="Equation" r:id="rId3" imgW="228600" imgH="736560" progId="Equation.DSMT4">
                    <p:embed/>
                    <p:pic>
                      <p:nvPicPr>
                        <p:cNvPr id="13" name="对象 12">
                          <a:extLst>
                            <a:ext uri="{FF2B5EF4-FFF2-40B4-BE49-F238E27FC236}">
                              <a16:creationId xmlns:a16="http://schemas.microsoft.com/office/drawing/2014/main" id="{F59844D9-7B80-4F47-BF61-355AB490C4E1}"/>
                            </a:ext>
                          </a:extLst>
                        </p:cNvPr>
                        <p:cNvPicPr/>
                        <p:nvPr/>
                      </p:nvPicPr>
                      <p:blipFill>
                        <a:blip r:embed="rId4"/>
                        <a:stretch>
                          <a:fillRect/>
                        </a:stretch>
                      </p:blipFill>
                      <p:spPr>
                        <a:xfrm>
                          <a:off x="2821778" y="3331959"/>
                          <a:ext cx="228600" cy="736600"/>
                        </a:xfrm>
                        <a:prstGeom prst="rect">
                          <a:avLst/>
                        </a:prstGeom>
                      </p:spPr>
                    </p:pic>
                  </p:oleObj>
                </mc:Fallback>
              </mc:AlternateContent>
            </a:graphicData>
          </a:graphic>
        </p:graphicFrame>
      </p:grpSp>
      <p:grpSp>
        <p:nvGrpSpPr>
          <p:cNvPr id="18" name="组合 17">
            <a:extLst>
              <a:ext uri="{FF2B5EF4-FFF2-40B4-BE49-F238E27FC236}">
                <a16:creationId xmlns:a16="http://schemas.microsoft.com/office/drawing/2014/main" id="{FCB92568-B4D1-4DE9-B043-2656B34E926C}"/>
              </a:ext>
            </a:extLst>
          </p:cNvPr>
          <p:cNvGrpSpPr/>
          <p:nvPr/>
        </p:nvGrpSpPr>
        <p:grpSpPr>
          <a:xfrm>
            <a:off x="2223020" y="2065690"/>
            <a:ext cx="2544335" cy="1057275"/>
            <a:chOff x="2456290" y="2159000"/>
            <a:chExt cx="2544335" cy="1057275"/>
          </a:xfrm>
        </p:grpSpPr>
        <p:sp>
          <p:nvSpPr>
            <p:cNvPr id="7" name="矩形 6">
              <a:extLst>
                <a:ext uri="{FF2B5EF4-FFF2-40B4-BE49-F238E27FC236}">
                  <a16:creationId xmlns:a16="http://schemas.microsoft.com/office/drawing/2014/main" id="{4FB0E966-F0CE-4F54-9020-CE1BE28B54C3}"/>
                </a:ext>
              </a:extLst>
            </p:cNvPr>
            <p:cNvSpPr/>
            <p:nvPr/>
          </p:nvSpPr>
          <p:spPr>
            <a:xfrm>
              <a:off x="2456290" y="2478343"/>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求</a:t>
              </a:r>
              <a:endParaRPr lang="zh-CN" altLang="en-US" sz="2800" dirty="0"/>
            </a:p>
          </p:txBody>
        </p:sp>
        <p:graphicFrame>
          <p:nvGraphicFramePr>
            <p:cNvPr id="12" name="对象 11">
              <a:extLst>
                <a:ext uri="{FF2B5EF4-FFF2-40B4-BE49-F238E27FC236}">
                  <a16:creationId xmlns:a16="http://schemas.microsoft.com/office/drawing/2014/main" id="{DCD8B678-81BA-4EFE-BEF5-8E2DD86B6994}"/>
                </a:ext>
              </a:extLst>
            </p:cNvPr>
            <p:cNvGraphicFramePr>
              <a:graphicFrameLocks noChangeAspect="1"/>
            </p:cNvGraphicFramePr>
            <p:nvPr>
              <p:extLst>
                <p:ext uri="{D42A27DB-BD31-4B8C-83A1-F6EECF244321}">
                  <p14:modId xmlns:p14="http://schemas.microsoft.com/office/powerpoint/2010/main" val="3770716320"/>
                </p:ext>
              </p:extLst>
            </p:nvPr>
          </p:nvGraphicFramePr>
          <p:xfrm>
            <a:off x="2994025" y="2327275"/>
            <a:ext cx="2006600" cy="889000"/>
          </p:xfrm>
          <a:graphic>
            <a:graphicData uri="http://schemas.openxmlformats.org/presentationml/2006/ole">
              <mc:AlternateContent xmlns:mc="http://schemas.openxmlformats.org/markup-compatibility/2006">
                <mc:Choice xmlns:v="urn:schemas-microsoft-com:vml" Requires="v">
                  <p:oleObj spid="_x0000_s223578" name="Equation" r:id="rId5" imgW="2006280" imgH="888840" progId="Equation.DSMT4">
                    <p:embed/>
                  </p:oleObj>
                </mc:Choice>
                <mc:Fallback>
                  <p:oleObj name="Equation" r:id="rId5" imgW="2006280" imgH="888840" progId="Equation.DSMT4">
                    <p:embed/>
                    <p:pic>
                      <p:nvPicPr>
                        <p:cNvPr id="12" name="对象 11">
                          <a:extLst>
                            <a:ext uri="{FF2B5EF4-FFF2-40B4-BE49-F238E27FC236}">
                              <a16:creationId xmlns:a16="http://schemas.microsoft.com/office/drawing/2014/main" id="{DCD8B678-81BA-4EFE-BEF5-8E2DD86B6994}"/>
                            </a:ext>
                          </a:extLst>
                        </p:cNvPr>
                        <p:cNvPicPr/>
                        <p:nvPr/>
                      </p:nvPicPr>
                      <p:blipFill>
                        <a:blip r:embed="rId6"/>
                        <a:stretch>
                          <a:fillRect/>
                        </a:stretch>
                      </p:blipFill>
                      <p:spPr>
                        <a:xfrm>
                          <a:off x="2994025" y="2327275"/>
                          <a:ext cx="2006600" cy="8890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BE4BFDB0-1782-4148-AD85-E8A633F6520E}"/>
                </a:ext>
              </a:extLst>
            </p:cNvPr>
            <p:cNvGraphicFramePr>
              <a:graphicFrameLocks noChangeAspect="1"/>
            </p:cNvGraphicFramePr>
            <p:nvPr/>
          </p:nvGraphicFramePr>
          <p:xfrm>
            <a:off x="2463800" y="2159000"/>
            <a:ext cx="914400" cy="336550"/>
          </p:xfrm>
          <a:graphic>
            <a:graphicData uri="http://schemas.openxmlformats.org/presentationml/2006/ole">
              <mc:AlternateContent xmlns:mc="http://schemas.openxmlformats.org/markup-compatibility/2006">
                <mc:Choice xmlns:v="urn:schemas-microsoft-com:vml" Requires="v">
                  <p:oleObj spid="_x0000_s223579" name="Equation" r:id="rId7" imgW="914400" imgH="336960" progId="Equation.DSMT4">
                    <p:embed/>
                  </p:oleObj>
                </mc:Choice>
                <mc:Fallback>
                  <p:oleObj name="Equation" r:id="rId7" imgW="914400" imgH="336960" progId="Equation.DSMT4">
                    <p:embed/>
                    <p:pic>
                      <p:nvPicPr>
                        <p:cNvPr id="14" name="对象 13">
                          <a:extLst>
                            <a:ext uri="{FF2B5EF4-FFF2-40B4-BE49-F238E27FC236}">
                              <a16:creationId xmlns:a16="http://schemas.microsoft.com/office/drawing/2014/main" id="{BE4BFDB0-1782-4148-AD85-E8A633F6520E}"/>
                            </a:ext>
                          </a:extLst>
                        </p:cNvPr>
                        <p:cNvPicPr/>
                        <p:nvPr/>
                      </p:nvPicPr>
                      <p:blipFill>
                        <a:blip r:embed="rId8"/>
                        <a:stretch>
                          <a:fillRect/>
                        </a:stretch>
                      </p:blipFill>
                      <p:spPr>
                        <a:xfrm>
                          <a:off x="2463800" y="2159000"/>
                          <a:ext cx="914400" cy="336550"/>
                        </a:xfrm>
                        <a:prstGeom prst="rect">
                          <a:avLst/>
                        </a:prstGeom>
                      </p:spPr>
                    </p:pic>
                  </p:oleObj>
                </mc:Fallback>
              </mc:AlternateContent>
            </a:graphicData>
          </a:graphic>
        </p:graphicFrame>
      </p:grpSp>
      <p:graphicFrame>
        <p:nvGraphicFramePr>
          <p:cNvPr id="15" name="对象 14">
            <a:extLst>
              <a:ext uri="{FF2B5EF4-FFF2-40B4-BE49-F238E27FC236}">
                <a16:creationId xmlns:a16="http://schemas.microsoft.com/office/drawing/2014/main" id="{56535688-E898-4396-B090-1FAC02463CC8}"/>
              </a:ext>
            </a:extLst>
          </p:cNvPr>
          <p:cNvGraphicFramePr>
            <a:graphicFrameLocks noChangeAspect="1"/>
          </p:cNvGraphicFramePr>
          <p:nvPr>
            <p:extLst>
              <p:ext uri="{D42A27DB-BD31-4B8C-83A1-F6EECF244321}">
                <p14:modId xmlns:p14="http://schemas.microsoft.com/office/powerpoint/2010/main" val="2851840583"/>
              </p:ext>
            </p:extLst>
          </p:nvPr>
        </p:nvGraphicFramePr>
        <p:xfrm>
          <a:off x="3345065" y="3711499"/>
          <a:ext cx="1917700" cy="889000"/>
        </p:xfrm>
        <a:graphic>
          <a:graphicData uri="http://schemas.openxmlformats.org/presentationml/2006/ole">
            <mc:AlternateContent xmlns:mc="http://schemas.openxmlformats.org/markup-compatibility/2006">
              <mc:Choice xmlns:v="urn:schemas-microsoft-com:vml" Requires="v">
                <p:oleObj spid="_x0000_s223580" name="Equation" r:id="rId9" imgW="1917360" imgH="888840" progId="Equation.DSMT4">
                  <p:embed/>
                </p:oleObj>
              </mc:Choice>
              <mc:Fallback>
                <p:oleObj name="Equation" r:id="rId9" imgW="1917360" imgH="888840" progId="Equation.DSMT4">
                  <p:embed/>
                  <p:pic>
                    <p:nvPicPr>
                      <p:cNvPr id="15" name="对象 14">
                        <a:extLst>
                          <a:ext uri="{FF2B5EF4-FFF2-40B4-BE49-F238E27FC236}">
                            <a16:creationId xmlns:a16="http://schemas.microsoft.com/office/drawing/2014/main" id="{56535688-E898-4396-B090-1FAC02463CC8}"/>
                          </a:ext>
                        </a:extLst>
                      </p:cNvPr>
                      <p:cNvPicPr/>
                      <p:nvPr/>
                    </p:nvPicPr>
                    <p:blipFill>
                      <a:blip r:embed="rId10"/>
                      <a:stretch>
                        <a:fillRect/>
                      </a:stretch>
                    </p:blipFill>
                    <p:spPr>
                      <a:xfrm>
                        <a:off x="3345065" y="3711499"/>
                        <a:ext cx="1917700" cy="8890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A2E46893-90F6-4817-8F37-B5383DC9720E}"/>
              </a:ext>
            </a:extLst>
          </p:cNvPr>
          <p:cNvGraphicFramePr>
            <a:graphicFrameLocks noChangeAspect="1"/>
          </p:cNvGraphicFramePr>
          <p:nvPr>
            <p:extLst>
              <p:ext uri="{D42A27DB-BD31-4B8C-83A1-F6EECF244321}">
                <p14:modId xmlns:p14="http://schemas.microsoft.com/office/powerpoint/2010/main" val="2449571754"/>
              </p:ext>
            </p:extLst>
          </p:nvPr>
        </p:nvGraphicFramePr>
        <p:xfrm>
          <a:off x="1745001" y="5165009"/>
          <a:ext cx="4648200" cy="889000"/>
        </p:xfrm>
        <a:graphic>
          <a:graphicData uri="http://schemas.openxmlformats.org/presentationml/2006/ole">
            <mc:AlternateContent xmlns:mc="http://schemas.openxmlformats.org/markup-compatibility/2006">
              <mc:Choice xmlns:v="urn:schemas-microsoft-com:vml" Requires="v">
                <p:oleObj spid="_x0000_s223581" name="Equation" r:id="rId11" imgW="4647960" imgH="888840" progId="Equation.DSMT4">
                  <p:embed/>
                </p:oleObj>
              </mc:Choice>
              <mc:Fallback>
                <p:oleObj name="Equation" r:id="rId11" imgW="4647960" imgH="888840" progId="Equation.DSMT4">
                  <p:embed/>
                  <p:pic>
                    <p:nvPicPr>
                      <p:cNvPr id="16" name="对象 15">
                        <a:extLst>
                          <a:ext uri="{FF2B5EF4-FFF2-40B4-BE49-F238E27FC236}">
                            <a16:creationId xmlns:a16="http://schemas.microsoft.com/office/drawing/2014/main" id="{A2E46893-90F6-4817-8F37-B5383DC9720E}"/>
                          </a:ext>
                        </a:extLst>
                      </p:cNvPr>
                      <p:cNvPicPr/>
                      <p:nvPr/>
                    </p:nvPicPr>
                    <p:blipFill>
                      <a:blip r:embed="rId12"/>
                      <a:stretch>
                        <a:fillRect/>
                      </a:stretch>
                    </p:blipFill>
                    <p:spPr>
                      <a:xfrm>
                        <a:off x="1745001" y="5165009"/>
                        <a:ext cx="4648200" cy="889000"/>
                      </a:xfrm>
                      <a:prstGeom prst="rect">
                        <a:avLst/>
                      </a:prstGeom>
                    </p:spPr>
                  </p:pic>
                </p:oleObj>
              </mc:Fallback>
            </mc:AlternateContent>
          </a:graphicData>
        </a:graphic>
      </p:graphicFrame>
      <p:sp>
        <p:nvSpPr>
          <p:cNvPr id="10" name="矩形 9">
            <a:extLst>
              <a:ext uri="{FF2B5EF4-FFF2-40B4-BE49-F238E27FC236}">
                <a16:creationId xmlns:a16="http://schemas.microsoft.com/office/drawing/2014/main" id="{7C13D347-A5FE-4EBE-8617-D012697FEE6A}"/>
              </a:ext>
            </a:extLst>
          </p:cNvPr>
          <p:cNvSpPr/>
          <p:nvPr/>
        </p:nvSpPr>
        <p:spPr>
          <a:xfrm>
            <a:off x="3921447" y="618646"/>
            <a:ext cx="3068469" cy="523220"/>
          </a:xfrm>
          <a:prstGeom prst="rect">
            <a:avLst/>
          </a:prstGeom>
        </p:spPr>
        <p:txBody>
          <a:bodyPr wrap="none">
            <a:spAutoFit/>
          </a:bodyPr>
          <a:lstStyle/>
          <a:p>
            <a:r>
              <a:rPr lang="zh-CN" altLang="zh-CN" sz="2800" b="1" kern="100" dirty="0">
                <a:solidFill>
                  <a:srgbClr val="0070C0"/>
                </a:solidFill>
                <a:latin typeface="Times New Roman" panose="02020603050405020304" pitchFamily="18" charset="0"/>
                <a:ea typeface="宋体" panose="02010600030101010101" pitchFamily="2" charset="-122"/>
              </a:rPr>
              <a:t>应注意以下几点</a:t>
            </a:r>
            <a:r>
              <a:rPr lang="zh-CN" altLang="zh-CN" sz="2800" kern="100" dirty="0">
                <a:latin typeface="Times New Roman" panose="02020603050405020304" pitchFamily="18" charset="0"/>
                <a:ea typeface="宋体" panose="02010600030101010101" pitchFamily="2" charset="-122"/>
              </a:rPr>
              <a:t>：</a:t>
            </a:r>
            <a:endParaRPr lang="zh-CN" altLang="en-US" sz="2800" dirty="0"/>
          </a:p>
        </p:txBody>
      </p:sp>
      <p:sp>
        <p:nvSpPr>
          <p:cNvPr id="17" name="矩形 16">
            <a:extLst>
              <a:ext uri="{FF2B5EF4-FFF2-40B4-BE49-F238E27FC236}">
                <a16:creationId xmlns:a16="http://schemas.microsoft.com/office/drawing/2014/main" id="{92025442-57F5-4AA3-9AE8-0123F0F445B8}"/>
              </a:ext>
            </a:extLst>
          </p:cNvPr>
          <p:cNvSpPr/>
          <p:nvPr/>
        </p:nvSpPr>
        <p:spPr>
          <a:xfrm>
            <a:off x="1866636" y="1753884"/>
            <a:ext cx="2787943"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否则就可能出错</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sp>
        <p:nvSpPr>
          <p:cNvPr id="19" name="矩形 18">
            <a:extLst>
              <a:ext uri="{FF2B5EF4-FFF2-40B4-BE49-F238E27FC236}">
                <a16:creationId xmlns:a16="http://schemas.microsoft.com/office/drawing/2014/main" id="{0DAEF2C5-BDE1-4F9D-A9B2-2B38D00B8431}"/>
              </a:ext>
            </a:extLst>
          </p:cNvPr>
          <p:cNvSpPr/>
          <p:nvPr/>
        </p:nvSpPr>
        <p:spPr>
          <a:xfrm>
            <a:off x="4703167" y="3179584"/>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运用一次洛必达法则，</a:t>
            </a:r>
            <a:endParaRPr lang="zh-CN" altLang="en-US" sz="2800" dirty="0"/>
          </a:p>
        </p:txBody>
      </p:sp>
      <p:sp>
        <p:nvSpPr>
          <p:cNvPr id="20" name="矩形 19">
            <a:extLst>
              <a:ext uri="{FF2B5EF4-FFF2-40B4-BE49-F238E27FC236}">
                <a16:creationId xmlns:a16="http://schemas.microsoft.com/office/drawing/2014/main" id="{27F9FFFD-3450-439B-900C-5CB9F33226F1}"/>
              </a:ext>
            </a:extLst>
          </p:cNvPr>
          <p:cNvSpPr/>
          <p:nvPr/>
        </p:nvSpPr>
        <p:spPr>
          <a:xfrm>
            <a:off x="8276443" y="317958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可得</a:t>
            </a:r>
            <a:endParaRPr lang="zh-CN" altLang="en-US" sz="2800" dirty="0"/>
          </a:p>
        </p:txBody>
      </p:sp>
      <p:sp>
        <p:nvSpPr>
          <p:cNvPr id="21" name="矩形 20">
            <a:extLst>
              <a:ext uri="{FF2B5EF4-FFF2-40B4-BE49-F238E27FC236}">
                <a16:creationId xmlns:a16="http://schemas.microsoft.com/office/drawing/2014/main" id="{D6C882DA-E349-4396-B29D-73DBB2B5692B}"/>
              </a:ext>
            </a:extLst>
          </p:cNvPr>
          <p:cNvSpPr/>
          <p:nvPr/>
        </p:nvSpPr>
        <p:spPr>
          <a:xfrm>
            <a:off x="8072112" y="4630250"/>
            <a:ext cx="305724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将得出错误结论：</a:t>
            </a:r>
            <a:endParaRPr lang="zh-CN" altLang="en-US" sz="2800" dirty="0"/>
          </a:p>
        </p:txBody>
      </p:sp>
      <p:graphicFrame>
        <p:nvGraphicFramePr>
          <p:cNvPr id="23" name="对象 22">
            <a:extLst>
              <a:ext uri="{FF2B5EF4-FFF2-40B4-BE49-F238E27FC236}">
                <a16:creationId xmlns:a16="http://schemas.microsoft.com/office/drawing/2014/main" id="{56535688-E898-4396-B090-1FAC02463CC8}"/>
              </a:ext>
            </a:extLst>
          </p:cNvPr>
          <p:cNvGraphicFramePr>
            <a:graphicFrameLocks noChangeAspect="1"/>
          </p:cNvGraphicFramePr>
          <p:nvPr>
            <p:extLst>
              <p:ext uri="{D42A27DB-BD31-4B8C-83A1-F6EECF244321}">
                <p14:modId xmlns:p14="http://schemas.microsoft.com/office/powerpoint/2010/main" val="3394325517"/>
              </p:ext>
            </p:extLst>
          </p:nvPr>
        </p:nvGraphicFramePr>
        <p:xfrm>
          <a:off x="5329107" y="3697422"/>
          <a:ext cx="3378200" cy="889000"/>
        </p:xfrm>
        <a:graphic>
          <a:graphicData uri="http://schemas.openxmlformats.org/presentationml/2006/ole">
            <mc:AlternateContent xmlns:mc="http://schemas.openxmlformats.org/markup-compatibility/2006">
              <mc:Choice xmlns:v="urn:schemas-microsoft-com:vml" Requires="v">
                <p:oleObj spid="_x0000_s223582" name="Equation" r:id="rId13" imgW="3377880" imgH="888840" progId="Equation.DSMT4">
                  <p:embed/>
                </p:oleObj>
              </mc:Choice>
              <mc:Fallback>
                <p:oleObj name="Equation" r:id="rId13" imgW="3377880" imgH="888840" progId="Equation.DSMT4">
                  <p:embed/>
                  <p:pic>
                    <p:nvPicPr>
                      <p:cNvPr id="15" name="对象 14">
                        <a:extLst>
                          <a:ext uri="{FF2B5EF4-FFF2-40B4-BE49-F238E27FC236}">
                            <a16:creationId xmlns:a16="http://schemas.microsoft.com/office/drawing/2014/main" id="{56535688-E898-4396-B090-1FAC02463CC8}"/>
                          </a:ext>
                        </a:extLst>
                      </p:cNvPr>
                      <p:cNvPicPr/>
                      <p:nvPr/>
                    </p:nvPicPr>
                    <p:blipFill>
                      <a:blip r:embed="rId14"/>
                      <a:stretch>
                        <a:fillRect/>
                      </a:stretch>
                    </p:blipFill>
                    <p:spPr>
                      <a:xfrm>
                        <a:off x="5329107" y="3697422"/>
                        <a:ext cx="3378200" cy="8890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A2E46893-90F6-4817-8F37-B5383DC9720E}"/>
              </a:ext>
            </a:extLst>
          </p:cNvPr>
          <p:cNvGraphicFramePr>
            <a:graphicFrameLocks noChangeAspect="1"/>
          </p:cNvGraphicFramePr>
          <p:nvPr>
            <p:extLst>
              <p:ext uri="{D42A27DB-BD31-4B8C-83A1-F6EECF244321}">
                <p14:modId xmlns:p14="http://schemas.microsoft.com/office/powerpoint/2010/main" val="762385696"/>
              </p:ext>
            </p:extLst>
          </p:nvPr>
        </p:nvGraphicFramePr>
        <p:xfrm>
          <a:off x="6413035" y="5162801"/>
          <a:ext cx="3187700" cy="889000"/>
        </p:xfrm>
        <a:graphic>
          <a:graphicData uri="http://schemas.openxmlformats.org/presentationml/2006/ole">
            <mc:AlternateContent xmlns:mc="http://schemas.openxmlformats.org/markup-compatibility/2006">
              <mc:Choice xmlns:v="urn:schemas-microsoft-com:vml" Requires="v">
                <p:oleObj spid="_x0000_s223583" name="Equation" r:id="rId15" imgW="3187440" imgH="888840" progId="Equation.DSMT4">
                  <p:embed/>
                </p:oleObj>
              </mc:Choice>
              <mc:Fallback>
                <p:oleObj name="Equation" r:id="rId15" imgW="3187440" imgH="888840" progId="Equation.DSMT4">
                  <p:embed/>
                  <p:pic>
                    <p:nvPicPr>
                      <p:cNvPr id="16" name="对象 15">
                        <a:extLst>
                          <a:ext uri="{FF2B5EF4-FFF2-40B4-BE49-F238E27FC236}">
                            <a16:creationId xmlns:a16="http://schemas.microsoft.com/office/drawing/2014/main" id="{A2E46893-90F6-4817-8F37-B5383DC9720E}"/>
                          </a:ext>
                        </a:extLst>
                      </p:cNvPr>
                      <p:cNvPicPr/>
                      <p:nvPr/>
                    </p:nvPicPr>
                    <p:blipFill>
                      <a:blip r:embed="rId16"/>
                      <a:stretch>
                        <a:fillRect/>
                      </a:stretch>
                    </p:blipFill>
                    <p:spPr>
                      <a:xfrm>
                        <a:off x="6413035" y="5162801"/>
                        <a:ext cx="3187700" cy="8890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A2E46893-90F6-4817-8F37-B5383DC9720E}"/>
              </a:ext>
            </a:extLst>
          </p:cNvPr>
          <p:cNvGraphicFramePr>
            <a:graphicFrameLocks noChangeAspect="1"/>
          </p:cNvGraphicFramePr>
          <p:nvPr>
            <p:extLst>
              <p:ext uri="{D42A27DB-BD31-4B8C-83A1-F6EECF244321}">
                <p14:modId xmlns:p14="http://schemas.microsoft.com/office/powerpoint/2010/main" val="1041185466"/>
              </p:ext>
            </p:extLst>
          </p:nvPr>
        </p:nvGraphicFramePr>
        <p:xfrm>
          <a:off x="9709927" y="5439220"/>
          <a:ext cx="533400" cy="317500"/>
        </p:xfrm>
        <a:graphic>
          <a:graphicData uri="http://schemas.openxmlformats.org/presentationml/2006/ole">
            <mc:AlternateContent xmlns:mc="http://schemas.openxmlformats.org/markup-compatibility/2006">
              <mc:Choice xmlns:v="urn:schemas-microsoft-com:vml" Requires="v">
                <p:oleObj spid="_x0000_s223584" name="Equation" r:id="rId17" imgW="533160" imgH="317160" progId="Equation.DSMT4">
                  <p:embed/>
                </p:oleObj>
              </mc:Choice>
              <mc:Fallback>
                <p:oleObj name="Equation" r:id="rId17" imgW="533160" imgH="317160" progId="Equation.DSMT4">
                  <p:embed/>
                  <p:pic>
                    <p:nvPicPr>
                      <p:cNvPr id="24" name="对象 23">
                        <a:extLst>
                          <a:ext uri="{FF2B5EF4-FFF2-40B4-BE49-F238E27FC236}">
                            <a16:creationId xmlns:a16="http://schemas.microsoft.com/office/drawing/2014/main" id="{A2E46893-90F6-4817-8F37-B5383DC9720E}"/>
                          </a:ext>
                        </a:extLst>
                      </p:cNvPr>
                      <p:cNvPicPr/>
                      <p:nvPr/>
                    </p:nvPicPr>
                    <p:blipFill>
                      <a:blip r:embed="rId18"/>
                      <a:stretch>
                        <a:fillRect/>
                      </a:stretch>
                    </p:blipFill>
                    <p:spPr>
                      <a:xfrm>
                        <a:off x="9709927" y="5439220"/>
                        <a:ext cx="533400" cy="317500"/>
                      </a:xfrm>
                      <a:prstGeom prst="rect">
                        <a:avLst/>
                      </a:prstGeom>
                    </p:spPr>
                  </p:pic>
                </p:oleObj>
              </mc:Fallback>
            </mc:AlternateContent>
          </a:graphicData>
        </a:graphic>
      </p:graphicFrame>
    </p:spTree>
    <p:extLst>
      <p:ext uri="{BB962C8B-B14F-4D97-AF65-F5344CB8AC3E}">
        <p14:creationId xmlns:p14="http://schemas.microsoft.com/office/powerpoint/2010/main" val="20930754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2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5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10"/>
                                        <p:tgtEl>
                                          <p:spTgt spid="5"/>
                                        </p:tgtEl>
                                      </p:cBhvr>
                                    </p:animEffect>
                                  </p:childTnLst>
                                </p:cTn>
                              </p:par>
                            </p:childTnLst>
                          </p:cTn>
                        </p:par>
                        <p:par>
                          <p:cTn id="31" fill="hold">
                            <p:stCondLst>
                              <p:cond delay="1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10"/>
                                        <p:tgtEl>
                                          <p:spTgt spid="6"/>
                                        </p:tgtEl>
                                      </p:cBhvr>
                                    </p:animEffect>
                                  </p:childTnLst>
                                </p:cTn>
                              </p:par>
                            </p:childTnLst>
                          </p:cTn>
                        </p:par>
                        <p:par>
                          <p:cTn id="40" fill="hold">
                            <p:stCondLst>
                              <p:cond delay="1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250"/>
                                        <p:tgtEl>
                                          <p:spTgt spid="20"/>
                                        </p:tgtEl>
                                      </p:cBhvr>
                                    </p:animEffect>
                                  </p:childTnLst>
                                </p:cTn>
                              </p:par>
                            </p:childTnLst>
                          </p:cTn>
                        </p:par>
                        <p:par>
                          <p:cTn id="53" fill="hold">
                            <p:stCondLst>
                              <p:cond delay="750"/>
                            </p:stCondLst>
                            <p:childTnLst>
                              <p:par>
                                <p:cTn id="54" presetID="2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750"/>
                                        <p:tgtEl>
                                          <p:spTgt spid="11"/>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1250"/>
                            </p:stCondLst>
                            <p:childTnLst>
                              <p:par>
                                <p:cTn id="72" presetID="22" presetClass="entr" presetSubtype="8"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75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1" grpId="0"/>
      <p:bldP spid="10" grpId="0"/>
      <p:bldP spid="17" grpId="0"/>
      <p:bldP spid="19" grpId="0"/>
      <p:bldP spid="20" grpId="0"/>
      <p:bldP spid="2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A90613F-31A3-4A48-86A7-16A5144674F3}"/>
              </a:ext>
            </a:extLst>
          </p:cNvPr>
          <p:cNvSpPr/>
          <p:nvPr/>
        </p:nvSpPr>
        <p:spPr>
          <a:xfrm>
            <a:off x="1488650" y="476693"/>
            <a:ext cx="539121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2. </a:t>
            </a:r>
            <a:r>
              <a:rPr lang="zh-CN" altLang="zh-CN" sz="2800" kern="100" dirty="0">
                <a:ea typeface="宋体" panose="02010600030101010101" pitchFamily="2" charset="-122"/>
                <a:cs typeface="Times New Roman" panose="02020603050405020304" pitchFamily="18" charset="0"/>
              </a:rPr>
              <a:t>洛必达法则的条件是充分的，</a:t>
            </a:r>
            <a:endParaRPr lang="zh-CN" altLang="en-US" sz="2800" dirty="0"/>
          </a:p>
        </p:txBody>
      </p:sp>
      <p:sp>
        <p:nvSpPr>
          <p:cNvPr id="3" name="矩形 2">
            <a:extLst>
              <a:ext uri="{FF2B5EF4-FFF2-40B4-BE49-F238E27FC236}">
                <a16:creationId xmlns:a16="http://schemas.microsoft.com/office/drawing/2014/main" id="{50D09208-6559-4C43-92CB-6D80189FE576}"/>
              </a:ext>
            </a:extLst>
          </p:cNvPr>
          <p:cNvSpPr/>
          <p:nvPr/>
        </p:nvSpPr>
        <p:spPr>
          <a:xfrm>
            <a:off x="1488651" y="998992"/>
            <a:ext cx="666475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洛必达法则不能解决某不定式极限问题，</a:t>
            </a:r>
            <a:endParaRPr lang="zh-CN" altLang="en-US" sz="2800" dirty="0"/>
          </a:p>
        </p:txBody>
      </p:sp>
      <p:sp>
        <p:nvSpPr>
          <p:cNvPr id="4" name="矩形 3">
            <a:extLst>
              <a:ext uri="{FF2B5EF4-FFF2-40B4-BE49-F238E27FC236}">
                <a16:creationId xmlns:a16="http://schemas.microsoft.com/office/drawing/2014/main" id="{06125768-AE65-4B51-9CCA-26C67A96A97E}"/>
              </a:ext>
            </a:extLst>
          </p:cNvPr>
          <p:cNvSpPr/>
          <p:nvPr/>
        </p:nvSpPr>
        <p:spPr>
          <a:xfrm>
            <a:off x="1488650" y="1434999"/>
            <a:ext cx="1980029" cy="695575"/>
          </a:xfrm>
          <a:prstGeom prst="rect">
            <a:avLst/>
          </a:prstGeom>
        </p:spPr>
        <p:txBody>
          <a:bodyPr wrap="none">
            <a:spAutoFit/>
          </a:bodyPr>
          <a:lstStyle/>
          <a:p>
            <a:pPr>
              <a:lnSpc>
                <a:spcPct val="140000"/>
              </a:lnSpc>
              <a:spcAft>
                <a:spcPts val="0"/>
              </a:spcAft>
            </a:pPr>
            <a:r>
              <a:rPr lang="zh-CN" altLang="zh-CN" sz="2800" kern="100" dirty="0">
                <a:latin typeface="Times New Roman" panose="02020603050405020304" pitchFamily="18" charset="0"/>
                <a:ea typeface="宋体" panose="02010600030101010101" pitchFamily="2" charset="-122"/>
              </a:rPr>
              <a:t>限不存在，</a:t>
            </a:r>
            <a:endParaRPr lang="zh-CN" altLang="zh-CN" sz="2800" kern="100" dirty="0">
              <a:effectLst/>
              <a:latin typeface="Times New Roman" panose="02020603050405020304" pitchFamily="18" charset="0"/>
              <a:ea typeface="宋体" panose="02010600030101010101" pitchFamily="2" charset="-122"/>
            </a:endParaRPr>
          </a:p>
        </p:txBody>
      </p:sp>
      <p:sp>
        <p:nvSpPr>
          <p:cNvPr id="5" name="矩形 4">
            <a:extLst>
              <a:ext uri="{FF2B5EF4-FFF2-40B4-BE49-F238E27FC236}">
                <a16:creationId xmlns:a16="http://schemas.microsoft.com/office/drawing/2014/main" id="{ED84D77A-4EF4-4DCB-AA1B-B9539343108E}"/>
              </a:ext>
            </a:extLst>
          </p:cNvPr>
          <p:cNvSpPr/>
          <p:nvPr/>
        </p:nvSpPr>
        <p:spPr>
          <a:xfrm>
            <a:off x="1488650" y="2184212"/>
            <a:ext cx="904415"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20</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F23888AF-41A4-4D22-928D-12E73128F857}"/>
              </a:ext>
            </a:extLst>
          </p:cNvPr>
          <p:cNvSpPr/>
          <p:nvPr/>
        </p:nvSpPr>
        <p:spPr>
          <a:xfrm>
            <a:off x="1488650" y="2971241"/>
            <a:ext cx="545342" cy="523220"/>
          </a:xfrm>
          <a:prstGeom prst="rect">
            <a:avLst/>
          </a:prstGeom>
        </p:spPr>
        <p:txBody>
          <a:bodyPr wrap="squar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9" name="矩形 8">
            <a:extLst>
              <a:ext uri="{FF2B5EF4-FFF2-40B4-BE49-F238E27FC236}">
                <a16:creationId xmlns:a16="http://schemas.microsoft.com/office/drawing/2014/main" id="{0D41AF65-15CD-4F9B-9C24-1F2E6ADF2F89}"/>
              </a:ext>
            </a:extLst>
          </p:cNvPr>
          <p:cNvSpPr/>
          <p:nvPr/>
        </p:nvSpPr>
        <p:spPr>
          <a:xfrm>
            <a:off x="2085239" y="2971241"/>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直接计算可得</a:t>
            </a:r>
            <a:endParaRPr lang="zh-CN" altLang="en-US" sz="2800" dirty="0"/>
          </a:p>
        </p:txBody>
      </p:sp>
      <p:sp>
        <p:nvSpPr>
          <p:cNvPr id="12" name="矩形 11">
            <a:extLst>
              <a:ext uri="{FF2B5EF4-FFF2-40B4-BE49-F238E27FC236}">
                <a16:creationId xmlns:a16="http://schemas.microsoft.com/office/drawing/2014/main" id="{0FC25FEC-B1E3-471A-8028-04087BF7E646}"/>
              </a:ext>
            </a:extLst>
          </p:cNvPr>
          <p:cNvSpPr/>
          <p:nvPr/>
        </p:nvSpPr>
        <p:spPr>
          <a:xfrm>
            <a:off x="1488650" y="4306025"/>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但运用洛必达法则，</a:t>
            </a:r>
            <a:r>
              <a:rPr lang="zh-CN" altLang="en-US" sz="2800" kern="100" dirty="0">
                <a:ea typeface="宋体" panose="02010600030101010101" pitchFamily="2" charset="-122"/>
                <a:cs typeface="Times New Roman" panose="02020603050405020304" pitchFamily="18" charset="0"/>
              </a:rPr>
              <a:t>则</a:t>
            </a:r>
            <a:endParaRPr lang="zh-CN" altLang="en-US" sz="2800" dirty="0"/>
          </a:p>
        </p:txBody>
      </p:sp>
      <p:sp>
        <p:nvSpPr>
          <p:cNvPr id="13" name="矩形 12">
            <a:extLst>
              <a:ext uri="{FF2B5EF4-FFF2-40B4-BE49-F238E27FC236}">
                <a16:creationId xmlns:a16="http://schemas.microsoft.com/office/drawing/2014/main" id="{FC421001-AE2E-41EA-82DB-EB17B9A1D1FB}"/>
              </a:ext>
            </a:extLst>
          </p:cNvPr>
          <p:cNvSpPr/>
          <p:nvPr/>
        </p:nvSpPr>
        <p:spPr>
          <a:xfrm>
            <a:off x="1530797" y="5585972"/>
            <a:ext cx="2339102"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极限</a:t>
            </a:r>
            <a:r>
              <a:rPr lang="zh-CN" altLang="zh-CN" sz="2800" kern="100" dirty="0">
                <a:ea typeface="宋体" panose="02010600030101010101" pitchFamily="2" charset="-122"/>
                <a:cs typeface="Times New Roman" panose="02020603050405020304" pitchFamily="18" charset="0"/>
              </a:rPr>
              <a:t>不存在</a:t>
            </a:r>
            <a:r>
              <a:rPr lang="zh-CN" altLang="en-US" sz="2800" kern="100" dirty="0">
                <a:ea typeface="宋体" panose="02010600030101010101" pitchFamily="2" charset="-122"/>
                <a:cs typeface="Times New Roman" panose="02020603050405020304" pitchFamily="18" charset="0"/>
              </a:rPr>
              <a:t>，</a:t>
            </a:r>
            <a:endParaRPr lang="zh-CN" altLang="en-US" sz="2800" dirty="0"/>
          </a:p>
        </p:txBody>
      </p:sp>
      <p:grpSp>
        <p:nvGrpSpPr>
          <p:cNvPr id="20" name="组合 19">
            <a:extLst>
              <a:ext uri="{FF2B5EF4-FFF2-40B4-BE49-F238E27FC236}">
                <a16:creationId xmlns:a16="http://schemas.microsoft.com/office/drawing/2014/main" id="{45005993-C32E-4CAF-9B92-F71D1415591B}"/>
              </a:ext>
            </a:extLst>
          </p:cNvPr>
          <p:cNvGrpSpPr/>
          <p:nvPr/>
        </p:nvGrpSpPr>
        <p:grpSpPr>
          <a:xfrm>
            <a:off x="2488742" y="2040943"/>
            <a:ext cx="2414234" cy="838200"/>
            <a:chOff x="2796655" y="2124922"/>
            <a:chExt cx="2414234" cy="838200"/>
          </a:xfrm>
        </p:grpSpPr>
        <p:sp>
          <p:nvSpPr>
            <p:cNvPr id="7" name="矩形 6">
              <a:extLst>
                <a:ext uri="{FF2B5EF4-FFF2-40B4-BE49-F238E27FC236}">
                  <a16:creationId xmlns:a16="http://schemas.microsoft.com/office/drawing/2014/main" id="{386DAAE6-F8D8-4DFB-9E48-4B1370B42BA8}"/>
                </a:ext>
              </a:extLst>
            </p:cNvPr>
            <p:cNvSpPr/>
            <p:nvPr/>
          </p:nvSpPr>
          <p:spPr>
            <a:xfrm>
              <a:off x="2796655" y="226819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graphicFrame>
          <p:nvGraphicFramePr>
            <p:cNvPr id="11" name="对象 10">
              <a:extLst>
                <a:ext uri="{FF2B5EF4-FFF2-40B4-BE49-F238E27FC236}">
                  <a16:creationId xmlns:a16="http://schemas.microsoft.com/office/drawing/2014/main" id="{BE876CAF-70E5-4EA6-A134-43EB3DA5C18B}"/>
                </a:ext>
              </a:extLst>
            </p:cNvPr>
            <p:cNvGraphicFramePr>
              <a:graphicFrameLocks noChangeAspect="1"/>
            </p:cNvGraphicFramePr>
            <p:nvPr>
              <p:extLst>
                <p:ext uri="{D42A27DB-BD31-4B8C-83A1-F6EECF244321}">
                  <p14:modId xmlns:p14="http://schemas.microsoft.com/office/powerpoint/2010/main" val="2696286258"/>
                </p:ext>
              </p:extLst>
            </p:nvPr>
          </p:nvGraphicFramePr>
          <p:xfrm>
            <a:off x="3369389" y="2124922"/>
            <a:ext cx="1841500" cy="838200"/>
          </p:xfrm>
          <a:graphic>
            <a:graphicData uri="http://schemas.openxmlformats.org/presentationml/2006/ole">
              <mc:AlternateContent xmlns:mc="http://schemas.openxmlformats.org/markup-compatibility/2006">
                <mc:Choice xmlns:v="urn:schemas-microsoft-com:vml" Requires="v">
                  <p:oleObj spid="_x0000_s224483" name="Equation" r:id="rId3" imgW="1841400" imgH="838080" progId="Equation.DSMT4">
                    <p:embed/>
                  </p:oleObj>
                </mc:Choice>
                <mc:Fallback>
                  <p:oleObj name="Equation" r:id="rId3" imgW="1841400" imgH="838080" progId="Equation.DSMT4">
                    <p:embed/>
                    <p:pic>
                      <p:nvPicPr>
                        <p:cNvPr id="11" name="对象 10">
                          <a:extLst>
                            <a:ext uri="{FF2B5EF4-FFF2-40B4-BE49-F238E27FC236}">
                              <a16:creationId xmlns:a16="http://schemas.microsoft.com/office/drawing/2014/main" id="{BE876CAF-70E5-4EA6-A134-43EB3DA5C18B}"/>
                            </a:ext>
                          </a:extLst>
                        </p:cNvPr>
                        <p:cNvPicPr/>
                        <p:nvPr/>
                      </p:nvPicPr>
                      <p:blipFill>
                        <a:blip r:embed="rId4"/>
                        <a:stretch>
                          <a:fillRect/>
                        </a:stretch>
                      </p:blipFill>
                      <p:spPr>
                        <a:xfrm>
                          <a:off x="3369389" y="2124922"/>
                          <a:ext cx="1841500" cy="838200"/>
                        </a:xfrm>
                        <a:prstGeom prst="rect">
                          <a:avLst/>
                        </a:prstGeom>
                      </p:spPr>
                    </p:pic>
                  </p:oleObj>
                </mc:Fallback>
              </mc:AlternateContent>
            </a:graphicData>
          </a:graphic>
        </p:graphicFrame>
      </p:grpSp>
      <p:graphicFrame>
        <p:nvGraphicFramePr>
          <p:cNvPr id="14" name="对象 13">
            <a:extLst>
              <a:ext uri="{FF2B5EF4-FFF2-40B4-BE49-F238E27FC236}">
                <a16:creationId xmlns:a16="http://schemas.microsoft.com/office/drawing/2014/main" id="{81025F5F-ECAB-4A2E-ADBC-E1A0190FCC01}"/>
              </a:ext>
            </a:extLst>
          </p:cNvPr>
          <p:cNvGraphicFramePr>
            <a:graphicFrameLocks noChangeAspect="1"/>
          </p:cNvGraphicFramePr>
          <p:nvPr>
            <p:extLst>
              <p:ext uri="{D42A27DB-BD31-4B8C-83A1-F6EECF244321}">
                <p14:modId xmlns:p14="http://schemas.microsoft.com/office/powerpoint/2010/main" val="1603712528"/>
              </p:ext>
            </p:extLst>
          </p:nvPr>
        </p:nvGraphicFramePr>
        <p:xfrm>
          <a:off x="4184259" y="4770174"/>
          <a:ext cx="1752600" cy="838200"/>
        </p:xfrm>
        <a:graphic>
          <a:graphicData uri="http://schemas.openxmlformats.org/presentationml/2006/ole">
            <mc:AlternateContent xmlns:mc="http://schemas.openxmlformats.org/markup-compatibility/2006">
              <mc:Choice xmlns:v="urn:schemas-microsoft-com:vml" Requires="v">
                <p:oleObj spid="_x0000_s224484" name="Equation" r:id="rId5" imgW="1752480" imgH="838080" progId="Equation.DSMT4">
                  <p:embed/>
                </p:oleObj>
              </mc:Choice>
              <mc:Fallback>
                <p:oleObj name="Equation" r:id="rId5" imgW="1752480" imgH="838080" progId="Equation.DSMT4">
                  <p:embed/>
                  <p:pic>
                    <p:nvPicPr>
                      <p:cNvPr id="14" name="对象 13">
                        <a:extLst>
                          <a:ext uri="{FF2B5EF4-FFF2-40B4-BE49-F238E27FC236}">
                            <a16:creationId xmlns:a16="http://schemas.microsoft.com/office/drawing/2014/main" id="{81025F5F-ECAB-4A2E-ADBC-E1A0190FCC01}"/>
                          </a:ext>
                        </a:extLst>
                      </p:cNvPr>
                      <p:cNvPicPr/>
                      <p:nvPr/>
                    </p:nvPicPr>
                    <p:blipFill>
                      <a:blip r:embed="rId6"/>
                      <a:stretch>
                        <a:fillRect/>
                      </a:stretch>
                    </p:blipFill>
                    <p:spPr>
                      <a:xfrm>
                        <a:off x="4184259" y="4770174"/>
                        <a:ext cx="1752600" cy="838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7A984390-1F8F-45A3-B3B6-F8EA29104B71}"/>
              </a:ext>
            </a:extLst>
          </p:cNvPr>
          <p:cNvGraphicFramePr>
            <a:graphicFrameLocks noChangeAspect="1"/>
          </p:cNvGraphicFramePr>
          <p:nvPr>
            <p:extLst>
              <p:ext uri="{D42A27DB-BD31-4B8C-83A1-F6EECF244321}">
                <p14:modId xmlns:p14="http://schemas.microsoft.com/office/powerpoint/2010/main" val="2984861831"/>
              </p:ext>
            </p:extLst>
          </p:nvPr>
        </p:nvGraphicFramePr>
        <p:xfrm>
          <a:off x="4168465" y="3459387"/>
          <a:ext cx="1752600" cy="838200"/>
        </p:xfrm>
        <a:graphic>
          <a:graphicData uri="http://schemas.openxmlformats.org/presentationml/2006/ole">
            <mc:AlternateContent xmlns:mc="http://schemas.openxmlformats.org/markup-compatibility/2006">
              <mc:Choice xmlns:v="urn:schemas-microsoft-com:vml" Requires="v">
                <p:oleObj spid="_x0000_s224485" name="Equation" r:id="rId7" imgW="1752480" imgH="838080" progId="Equation.DSMT4">
                  <p:embed/>
                </p:oleObj>
              </mc:Choice>
              <mc:Fallback>
                <p:oleObj name="Equation" r:id="rId7" imgW="1752480" imgH="838080" progId="Equation.DSMT4">
                  <p:embed/>
                  <p:pic>
                    <p:nvPicPr>
                      <p:cNvPr id="10" name="对象 9">
                        <a:extLst>
                          <a:ext uri="{FF2B5EF4-FFF2-40B4-BE49-F238E27FC236}">
                            <a16:creationId xmlns:a16="http://schemas.microsoft.com/office/drawing/2014/main" id="{7A984390-1F8F-45A3-B3B6-F8EA29104B71}"/>
                          </a:ext>
                        </a:extLst>
                      </p:cNvPr>
                      <p:cNvPicPr/>
                      <p:nvPr/>
                    </p:nvPicPr>
                    <p:blipFill>
                      <a:blip r:embed="rId8"/>
                      <a:stretch>
                        <a:fillRect/>
                      </a:stretch>
                    </p:blipFill>
                    <p:spPr>
                      <a:xfrm>
                        <a:off x="4168465" y="3459387"/>
                        <a:ext cx="1752600" cy="838200"/>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id="{6454EAE0-EA55-4E4D-BA8B-11DBB1BE618F}"/>
              </a:ext>
            </a:extLst>
          </p:cNvPr>
          <p:cNvSpPr/>
          <p:nvPr/>
        </p:nvSpPr>
        <p:spPr>
          <a:xfrm>
            <a:off x="6562847" y="476693"/>
            <a:ext cx="242887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a:t>
            </a:r>
            <a:r>
              <a:rPr lang="zh-CN" altLang="en-US" sz="2800" kern="100" dirty="0">
                <a:ea typeface="宋体" panose="02010600030101010101" pitchFamily="2" charset="-122"/>
                <a:cs typeface="Times New Roman" panose="02020603050405020304" pitchFamily="18" charset="0"/>
              </a:rPr>
              <a:t>不是</a:t>
            </a:r>
            <a:r>
              <a:rPr lang="zh-CN" altLang="zh-CN" sz="2800" kern="100" dirty="0">
                <a:ea typeface="宋体" panose="02010600030101010101" pitchFamily="2" charset="-122"/>
                <a:cs typeface="Times New Roman" panose="02020603050405020304" pitchFamily="18" charset="0"/>
              </a:rPr>
              <a:t>必要的</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5" name="矩形 14">
            <a:extLst>
              <a:ext uri="{FF2B5EF4-FFF2-40B4-BE49-F238E27FC236}">
                <a16:creationId xmlns:a16="http://schemas.microsoft.com/office/drawing/2014/main" id="{ACA1002E-7C93-46E8-A4F8-A8BF604C931A}"/>
              </a:ext>
            </a:extLst>
          </p:cNvPr>
          <p:cNvSpPr/>
          <p:nvPr/>
        </p:nvSpPr>
        <p:spPr>
          <a:xfrm>
            <a:off x="8991717" y="467870"/>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因此若运用</a:t>
            </a:r>
            <a:endParaRPr lang="zh-CN" altLang="en-US" sz="2800" dirty="0"/>
          </a:p>
        </p:txBody>
      </p:sp>
      <p:sp>
        <p:nvSpPr>
          <p:cNvPr id="16" name="矩形 15">
            <a:extLst>
              <a:ext uri="{FF2B5EF4-FFF2-40B4-BE49-F238E27FC236}">
                <a16:creationId xmlns:a16="http://schemas.microsoft.com/office/drawing/2014/main" id="{EAA354E3-12C3-4428-9369-C10F3ED8C05F}"/>
              </a:ext>
            </a:extLst>
          </p:cNvPr>
          <p:cNvSpPr/>
          <p:nvPr/>
        </p:nvSpPr>
        <p:spPr>
          <a:xfrm>
            <a:off x="7898685" y="998992"/>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并不意味着所求极</a:t>
            </a:r>
            <a:endParaRPr lang="zh-CN" altLang="en-US" sz="2800" dirty="0"/>
          </a:p>
        </p:txBody>
      </p:sp>
      <p:sp>
        <p:nvSpPr>
          <p:cNvPr id="17" name="矩形 16">
            <a:extLst>
              <a:ext uri="{FF2B5EF4-FFF2-40B4-BE49-F238E27FC236}">
                <a16:creationId xmlns:a16="http://schemas.microsoft.com/office/drawing/2014/main" id="{7D4F685D-2F9D-453D-B53E-9132F71D8B4F}"/>
              </a:ext>
            </a:extLst>
          </p:cNvPr>
          <p:cNvSpPr/>
          <p:nvPr/>
        </p:nvSpPr>
        <p:spPr>
          <a:xfrm>
            <a:off x="3222406" y="1535092"/>
            <a:ext cx="494237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而仅表明洛必达法则</a:t>
            </a:r>
            <a:r>
              <a:rPr lang="zh-CN" altLang="zh-CN" sz="2800" b="1" u="sng" kern="100" dirty="0">
                <a:solidFill>
                  <a:schemeClr val="accent5">
                    <a:lumMod val="75000"/>
                  </a:schemeClr>
                </a:solidFill>
                <a:latin typeface="Times New Roman" panose="02020603050405020304" pitchFamily="18" charset="0"/>
                <a:ea typeface="宋体" panose="02010600030101010101" pitchFamily="2" charset="-122"/>
              </a:rPr>
              <a:t>对此失效</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graphicFrame>
        <p:nvGraphicFramePr>
          <p:cNvPr id="23" name="对象 22">
            <a:extLst>
              <a:ext uri="{FF2B5EF4-FFF2-40B4-BE49-F238E27FC236}">
                <a16:creationId xmlns:a16="http://schemas.microsoft.com/office/drawing/2014/main" id="{7A984390-1F8F-45A3-B3B6-F8EA29104B71}"/>
              </a:ext>
            </a:extLst>
          </p:cNvPr>
          <p:cNvGraphicFramePr>
            <a:graphicFrameLocks noChangeAspect="1"/>
          </p:cNvGraphicFramePr>
          <p:nvPr>
            <p:extLst>
              <p:ext uri="{D42A27DB-BD31-4B8C-83A1-F6EECF244321}">
                <p14:modId xmlns:p14="http://schemas.microsoft.com/office/powerpoint/2010/main" val="1470820661"/>
              </p:ext>
            </p:extLst>
          </p:nvPr>
        </p:nvGraphicFramePr>
        <p:xfrm>
          <a:off x="5915025" y="3062288"/>
          <a:ext cx="2019300" cy="1231900"/>
        </p:xfrm>
        <a:graphic>
          <a:graphicData uri="http://schemas.openxmlformats.org/presentationml/2006/ole">
            <mc:AlternateContent xmlns:mc="http://schemas.openxmlformats.org/markup-compatibility/2006">
              <mc:Choice xmlns:v="urn:schemas-microsoft-com:vml" Requires="v">
                <p:oleObj spid="_x0000_s224486" name="Equation" r:id="rId9" imgW="2019240" imgH="1231560" progId="Equation.DSMT4">
                  <p:embed/>
                </p:oleObj>
              </mc:Choice>
              <mc:Fallback>
                <p:oleObj name="Equation" r:id="rId9" imgW="2019240" imgH="1231560" progId="Equation.DSMT4">
                  <p:embed/>
                  <p:pic>
                    <p:nvPicPr>
                      <p:cNvPr id="10" name="对象 9">
                        <a:extLst>
                          <a:ext uri="{FF2B5EF4-FFF2-40B4-BE49-F238E27FC236}">
                            <a16:creationId xmlns:a16="http://schemas.microsoft.com/office/drawing/2014/main" id="{7A984390-1F8F-45A3-B3B6-F8EA29104B71}"/>
                          </a:ext>
                        </a:extLst>
                      </p:cNvPr>
                      <p:cNvPicPr/>
                      <p:nvPr/>
                    </p:nvPicPr>
                    <p:blipFill>
                      <a:blip r:embed="rId10"/>
                      <a:stretch>
                        <a:fillRect/>
                      </a:stretch>
                    </p:blipFill>
                    <p:spPr>
                      <a:xfrm>
                        <a:off x="5915025" y="3062288"/>
                        <a:ext cx="2019300" cy="12319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7A984390-1F8F-45A3-B3B6-F8EA29104B71}"/>
              </a:ext>
            </a:extLst>
          </p:cNvPr>
          <p:cNvGraphicFramePr>
            <a:graphicFrameLocks noChangeAspect="1"/>
          </p:cNvGraphicFramePr>
          <p:nvPr>
            <p:extLst>
              <p:ext uri="{D42A27DB-BD31-4B8C-83A1-F6EECF244321}">
                <p14:modId xmlns:p14="http://schemas.microsoft.com/office/powerpoint/2010/main" val="2242255474"/>
              </p:ext>
            </p:extLst>
          </p:nvPr>
        </p:nvGraphicFramePr>
        <p:xfrm>
          <a:off x="7977218" y="3701075"/>
          <a:ext cx="533400" cy="317500"/>
        </p:xfrm>
        <a:graphic>
          <a:graphicData uri="http://schemas.openxmlformats.org/presentationml/2006/ole">
            <mc:AlternateContent xmlns:mc="http://schemas.openxmlformats.org/markup-compatibility/2006">
              <mc:Choice xmlns:v="urn:schemas-microsoft-com:vml" Requires="v">
                <p:oleObj spid="_x0000_s224487" name="Equation" r:id="rId11" imgW="533160" imgH="317160" progId="Equation.DSMT4">
                  <p:embed/>
                </p:oleObj>
              </mc:Choice>
              <mc:Fallback>
                <p:oleObj name="Equation" r:id="rId11" imgW="533160" imgH="317160" progId="Equation.DSMT4">
                  <p:embed/>
                  <p:pic>
                    <p:nvPicPr>
                      <p:cNvPr id="23" name="对象 22">
                        <a:extLst>
                          <a:ext uri="{FF2B5EF4-FFF2-40B4-BE49-F238E27FC236}">
                            <a16:creationId xmlns:a16="http://schemas.microsoft.com/office/drawing/2014/main" id="{7A984390-1F8F-45A3-B3B6-F8EA29104B71}"/>
                          </a:ext>
                        </a:extLst>
                      </p:cNvPr>
                      <p:cNvPicPr/>
                      <p:nvPr/>
                    </p:nvPicPr>
                    <p:blipFill>
                      <a:blip r:embed="rId12"/>
                      <a:stretch>
                        <a:fillRect/>
                      </a:stretch>
                    </p:blipFill>
                    <p:spPr>
                      <a:xfrm>
                        <a:off x="7977218" y="3701075"/>
                        <a:ext cx="533400" cy="3175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81025F5F-ECAB-4A2E-ADBC-E1A0190FCC01}"/>
              </a:ext>
            </a:extLst>
          </p:cNvPr>
          <p:cNvGraphicFramePr>
            <a:graphicFrameLocks noChangeAspect="1"/>
          </p:cNvGraphicFramePr>
          <p:nvPr>
            <p:extLst>
              <p:ext uri="{D42A27DB-BD31-4B8C-83A1-F6EECF244321}">
                <p14:modId xmlns:p14="http://schemas.microsoft.com/office/powerpoint/2010/main" val="568369280"/>
              </p:ext>
            </p:extLst>
          </p:nvPr>
        </p:nvGraphicFramePr>
        <p:xfrm>
          <a:off x="6001434" y="4770174"/>
          <a:ext cx="2019300" cy="825500"/>
        </p:xfrm>
        <a:graphic>
          <a:graphicData uri="http://schemas.openxmlformats.org/presentationml/2006/ole">
            <mc:AlternateContent xmlns:mc="http://schemas.openxmlformats.org/markup-compatibility/2006">
              <mc:Choice xmlns:v="urn:schemas-microsoft-com:vml" Requires="v">
                <p:oleObj spid="_x0000_s224488" name="Equation" r:id="rId13" imgW="2019240" imgH="825480" progId="Equation.DSMT4">
                  <p:embed/>
                </p:oleObj>
              </mc:Choice>
              <mc:Fallback>
                <p:oleObj name="Equation" r:id="rId13" imgW="2019240" imgH="825480" progId="Equation.DSMT4">
                  <p:embed/>
                  <p:pic>
                    <p:nvPicPr>
                      <p:cNvPr id="14" name="对象 13">
                        <a:extLst>
                          <a:ext uri="{FF2B5EF4-FFF2-40B4-BE49-F238E27FC236}">
                            <a16:creationId xmlns:a16="http://schemas.microsoft.com/office/drawing/2014/main" id="{81025F5F-ECAB-4A2E-ADBC-E1A0190FCC01}"/>
                          </a:ext>
                        </a:extLst>
                      </p:cNvPr>
                      <p:cNvPicPr/>
                      <p:nvPr/>
                    </p:nvPicPr>
                    <p:blipFill>
                      <a:blip r:embed="rId14"/>
                      <a:stretch>
                        <a:fillRect/>
                      </a:stretch>
                    </p:blipFill>
                    <p:spPr>
                      <a:xfrm>
                        <a:off x="6001434" y="4770174"/>
                        <a:ext cx="2019300" cy="825500"/>
                      </a:xfrm>
                      <a:prstGeom prst="rect">
                        <a:avLst/>
                      </a:prstGeom>
                    </p:spPr>
                  </p:pic>
                </p:oleObj>
              </mc:Fallback>
            </mc:AlternateContent>
          </a:graphicData>
        </a:graphic>
      </p:graphicFrame>
      <p:sp>
        <p:nvSpPr>
          <p:cNvPr id="26" name="矩形 25">
            <a:extLst>
              <a:ext uri="{FF2B5EF4-FFF2-40B4-BE49-F238E27FC236}">
                <a16:creationId xmlns:a16="http://schemas.microsoft.com/office/drawing/2014/main" id="{7D4F685D-2F9D-453D-B53E-9132F71D8B4F}"/>
              </a:ext>
            </a:extLst>
          </p:cNvPr>
          <p:cNvSpPr/>
          <p:nvPr/>
        </p:nvSpPr>
        <p:spPr>
          <a:xfrm>
            <a:off x="3633556" y="5576010"/>
            <a:ext cx="305724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洛必达法则失效</a:t>
            </a:r>
            <a:r>
              <a:rPr lang="zh-CN" altLang="en-US" sz="2800" kern="100" dirty="0">
                <a:latin typeface="Times New Roman" panose="02020603050405020304" pitchFamily="18" charset="0"/>
                <a:ea typeface="宋体" panose="02010600030101010101" pitchFamily="2" charset="-122"/>
              </a:rPr>
              <a:t>！</a:t>
            </a:r>
            <a:endParaRPr lang="zh-CN" altLang="en-US" sz="2800" dirty="0"/>
          </a:p>
        </p:txBody>
      </p:sp>
    </p:spTree>
    <p:extLst>
      <p:ext uri="{BB962C8B-B14F-4D97-AF65-F5344CB8AC3E}">
        <p14:creationId xmlns:p14="http://schemas.microsoft.com/office/powerpoint/2010/main" val="27610028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75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250"/>
                                        <p:tgtEl>
                                          <p:spTgt spid="5"/>
                                        </p:tgtEl>
                                      </p:cBhvr>
                                    </p:animEffect>
                                  </p:childTnLst>
                                </p:cTn>
                              </p:par>
                            </p:childTnLst>
                          </p:cTn>
                        </p:par>
                        <p:par>
                          <p:cTn id="40" fill="hold">
                            <p:stCondLst>
                              <p:cond delay="25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10"/>
                                        <p:tgtEl>
                                          <p:spTgt spid="6"/>
                                        </p:tgtEl>
                                      </p:cBhvr>
                                    </p:animEffect>
                                  </p:childTnLst>
                                </p:cTn>
                              </p:par>
                            </p:childTnLst>
                          </p:cTn>
                        </p:par>
                        <p:par>
                          <p:cTn id="49" fill="hold">
                            <p:stCondLst>
                              <p:cond delay="1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1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25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p:bldP spid="12" grpId="0"/>
      <p:bldP spid="13" grpId="0"/>
      <p:bldP spid="8" grpId="0"/>
      <p:bldP spid="15" grpId="0"/>
      <p:bldP spid="16" grpId="0"/>
      <p:bldP spid="17" grpId="0"/>
      <p:bldP spid="2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22DA1D-9BBE-467F-897F-8643A9A93C15}"/>
              </a:ext>
            </a:extLst>
          </p:cNvPr>
          <p:cNvSpPr/>
          <p:nvPr/>
        </p:nvSpPr>
        <p:spPr>
          <a:xfrm>
            <a:off x="1136511" y="849844"/>
            <a:ext cx="3775393" cy="523220"/>
          </a:xfrm>
          <a:prstGeom prst="rect">
            <a:avLst/>
          </a:prstGeom>
        </p:spPr>
        <p:txBody>
          <a:bodyPr wrap="none">
            <a:spAutoFit/>
          </a:bodyPr>
          <a:lstStyle/>
          <a:p>
            <a:pPr algn="dist"/>
            <a:r>
              <a:rPr lang="en-US" altLang="zh-CN" sz="2800" kern="100" dirty="0">
                <a:latin typeface="宋体" panose="02010600030101010101" pitchFamily="2" charset="-122"/>
                <a:cs typeface="Times New Roman" panose="02020603050405020304" pitchFamily="18" charset="0"/>
              </a:rPr>
              <a:t>3.</a:t>
            </a:r>
            <a:r>
              <a:rPr lang="zh-CN" altLang="zh-CN" sz="2800" kern="100" dirty="0">
                <a:ea typeface="宋体" panose="02010600030101010101" pitchFamily="2" charset="-122"/>
                <a:cs typeface="Times New Roman" panose="02020603050405020304" pitchFamily="18" charset="0"/>
              </a:rPr>
              <a:t>使用洛必达法则时，</a:t>
            </a:r>
            <a:endParaRPr lang="zh-CN" altLang="en-US" sz="2800" dirty="0"/>
          </a:p>
        </p:txBody>
      </p:sp>
      <p:sp>
        <p:nvSpPr>
          <p:cNvPr id="5" name="矩形 4">
            <a:extLst>
              <a:ext uri="{FF2B5EF4-FFF2-40B4-BE49-F238E27FC236}">
                <a16:creationId xmlns:a16="http://schemas.microsoft.com/office/drawing/2014/main" id="{58A24739-C681-455E-8202-E449A66166FA}"/>
              </a:ext>
            </a:extLst>
          </p:cNvPr>
          <p:cNvSpPr/>
          <p:nvPr/>
        </p:nvSpPr>
        <p:spPr>
          <a:xfrm>
            <a:off x="1050074" y="1598307"/>
            <a:ext cx="727635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否则就失去洛必达法则的意义</a:t>
            </a:r>
            <a:r>
              <a:rPr lang="en-US" altLang="zh-CN" sz="2800" kern="100" dirty="0">
                <a:ea typeface="宋体" panose="02010600030101010101" pitchFamily="2" charset="-122"/>
                <a:cs typeface="Times New Roman" panose="02020603050405020304" pitchFamily="18" charset="0"/>
              </a:rPr>
              <a:t>.</a:t>
            </a:r>
            <a:r>
              <a:rPr lang="zh-CN" altLang="zh-CN" sz="2800" kern="100" dirty="0">
                <a:ea typeface="宋体" panose="02010600030101010101" pitchFamily="2" charset="-122"/>
                <a:cs typeface="Times New Roman" panose="02020603050405020304" pitchFamily="18" charset="0"/>
              </a:rPr>
              <a:t>（见思考题</a:t>
            </a:r>
            <a:r>
              <a:rPr lang="en-US" altLang="zh-CN" sz="2800" kern="100" dirty="0">
                <a:ea typeface="宋体" panose="02010600030101010101" pitchFamily="2" charset="-122"/>
                <a:cs typeface="Times New Roman" panose="02020603050405020304" pitchFamily="18" charset="0"/>
              </a:rPr>
              <a:t>3</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9" name="组合 8">
            <a:extLst>
              <a:ext uri="{FF2B5EF4-FFF2-40B4-BE49-F238E27FC236}">
                <a16:creationId xmlns:a16="http://schemas.microsoft.com/office/drawing/2014/main" id="{08E1760E-3EF0-4AC9-8D79-4ECF61318457}"/>
              </a:ext>
            </a:extLst>
          </p:cNvPr>
          <p:cNvGrpSpPr/>
          <p:nvPr/>
        </p:nvGrpSpPr>
        <p:grpSpPr>
          <a:xfrm>
            <a:off x="4707388" y="716590"/>
            <a:ext cx="6981221" cy="901700"/>
            <a:chOff x="4707388" y="2452089"/>
            <a:chExt cx="6981221" cy="901700"/>
          </a:xfrm>
        </p:grpSpPr>
        <p:sp>
          <p:nvSpPr>
            <p:cNvPr id="3" name="矩形 2">
              <a:extLst>
                <a:ext uri="{FF2B5EF4-FFF2-40B4-BE49-F238E27FC236}">
                  <a16:creationId xmlns:a16="http://schemas.microsoft.com/office/drawing/2014/main" id="{11967A56-CC32-4793-8A6F-40FCD3B6602A}"/>
                </a:ext>
              </a:extLst>
            </p:cNvPr>
            <p:cNvSpPr/>
            <p:nvPr/>
          </p:nvSpPr>
          <p:spPr>
            <a:xfrm>
              <a:off x="6920832" y="2585343"/>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应比极限</a:t>
              </a:r>
              <a:endParaRPr lang="zh-CN" altLang="en-US" sz="2800" dirty="0"/>
            </a:p>
          </p:txBody>
        </p:sp>
        <p:sp>
          <p:nvSpPr>
            <p:cNvPr id="4" name="矩形 3">
              <a:extLst>
                <a:ext uri="{FF2B5EF4-FFF2-40B4-BE49-F238E27FC236}">
                  <a16:creationId xmlns:a16="http://schemas.microsoft.com/office/drawing/2014/main" id="{DA59551B-DB9C-4192-84F2-C32D79945195}"/>
                </a:ext>
              </a:extLst>
            </p:cNvPr>
            <p:cNvSpPr/>
            <p:nvPr/>
          </p:nvSpPr>
          <p:spPr>
            <a:xfrm>
              <a:off x="9708580" y="2585343"/>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容易计算，</a:t>
              </a:r>
              <a:endParaRPr lang="zh-CN" altLang="en-US" sz="2800" dirty="0"/>
            </a:p>
          </p:txBody>
        </p:sp>
        <p:graphicFrame>
          <p:nvGraphicFramePr>
            <p:cNvPr id="6" name="对象 5">
              <a:extLst>
                <a:ext uri="{FF2B5EF4-FFF2-40B4-BE49-F238E27FC236}">
                  <a16:creationId xmlns:a16="http://schemas.microsoft.com/office/drawing/2014/main" id="{38A03F55-0E88-4269-B66F-9F70ED89EE60}"/>
                </a:ext>
              </a:extLst>
            </p:cNvPr>
            <p:cNvGraphicFramePr>
              <a:graphicFrameLocks noChangeAspect="1"/>
            </p:cNvGraphicFramePr>
            <p:nvPr>
              <p:extLst>
                <p:ext uri="{D42A27DB-BD31-4B8C-83A1-F6EECF244321}">
                  <p14:modId xmlns:p14="http://schemas.microsoft.com/office/powerpoint/2010/main" val="3518462075"/>
                </p:ext>
              </p:extLst>
            </p:nvPr>
          </p:nvGraphicFramePr>
          <p:xfrm>
            <a:off x="5552219" y="2452089"/>
            <a:ext cx="1358900" cy="901700"/>
          </p:xfrm>
          <a:graphic>
            <a:graphicData uri="http://schemas.openxmlformats.org/presentationml/2006/ole">
              <mc:AlternateContent xmlns:mc="http://schemas.openxmlformats.org/markup-compatibility/2006">
                <mc:Choice xmlns:v="urn:schemas-microsoft-com:vml" Requires="v">
                  <p:oleObj spid="_x0000_s225588" name="Equation" r:id="rId3" imgW="1358640" imgH="901440" progId="Equation.DSMT4">
                    <p:embed/>
                  </p:oleObj>
                </mc:Choice>
                <mc:Fallback>
                  <p:oleObj name="Equation" r:id="rId3" imgW="1358640" imgH="901440" progId="Equation.DSMT4">
                    <p:embed/>
                    <p:pic>
                      <p:nvPicPr>
                        <p:cNvPr id="6" name="对象 5">
                          <a:extLst>
                            <a:ext uri="{FF2B5EF4-FFF2-40B4-BE49-F238E27FC236}">
                              <a16:creationId xmlns:a16="http://schemas.microsoft.com/office/drawing/2014/main" id="{38A03F55-0E88-4269-B66F-9F70ED89EE60}"/>
                            </a:ext>
                          </a:extLst>
                        </p:cNvPr>
                        <p:cNvPicPr/>
                        <p:nvPr/>
                      </p:nvPicPr>
                      <p:blipFill>
                        <a:blip r:embed="rId4"/>
                        <a:stretch>
                          <a:fillRect/>
                        </a:stretch>
                      </p:blipFill>
                      <p:spPr>
                        <a:xfrm>
                          <a:off x="5552219" y="2452089"/>
                          <a:ext cx="1358900" cy="9017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846A32B-14F5-4AC3-A1EA-AFF955045557}"/>
                </a:ext>
              </a:extLst>
            </p:cNvPr>
            <p:cNvGraphicFramePr>
              <a:graphicFrameLocks noChangeAspect="1"/>
            </p:cNvGraphicFramePr>
            <p:nvPr>
              <p:extLst>
                <p:ext uri="{D42A27DB-BD31-4B8C-83A1-F6EECF244321}">
                  <p14:modId xmlns:p14="http://schemas.microsoft.com/office/powerpoint/2010/main" val="3104072769"/>
                </p:ext>
              </p:extLst>
            </p:nvPr>
          </p:nvGraphicFramePr>
          <p:xfrm>
            <a:off x="8476853" y="2452089"/>
            <a:ext cx="1282700" cy="901700"/>
          </p:xfrm>
          <a:graphic>
            <a:graphicData uri="http://schemas.openxmlformats.org/presentationml/2006/ole">
              <mc:AlternateContent xmlns:mc="http://schemas.openxmlformats.org/markup-compatibility/2006">
                <mc:Choice xmlns:v="urn:schemas-microsoft-com:vml" Requires="v">
                  <p:oleObj spid="_x0000_s225589" name="Equation" r:id="rId5" imgW="1282680" imgH="901440" progId="Equation.DSMT4">
                    <p:embed/>
                  </p:oleObj>
                </mc:Choice>
                <mc:Fallback>
                  <p:oleObj name="Equation" r:id="rId5" imgW="1282680" imgH="901440" progId="Equation.DSMT4">
                    <p:embed/>
                    <p:pic>
                      <p:nvPicPr>
                        <p:cNvPr id="7" name="对象 6">
                          <a:extLst>
                            <a:ext uri="{FF2B5EF4-FFF2-40B4-BE49-F238E27FC236}">
                              <a16:creationId xmlns:a16="http://schemas.microsoft.com/office/drawing/2014/main" id="{1846A32B-14F5-4AC3-A1EA-AFF955045557}"/>
                            </a:ext>
                          </a:extLst>
                        </p:cNvPr>
                        <p:cNvPicPr/>
                        <p:nvPr/>
                      </p:nvPicPr>
                      <p:blipFill>
                        <a:blip r:embed="rId6"/>
                        <a:stretch>
                          <a:fillRect/>
                        </a:stretch>
                      </p:blipFill>
                      <p:spPr>
                        <a:xfrm>
                          <a:off x="8476853" y="2452089"/>
                          <a:ext cx="1282700" cy="901700"/>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id="{897934B1-7356-4FC7-BF0C-BB23935C31B5}"/>
                </a:ext>
              </a:extLst>
            </p:cNvPr>
            <p:cNvSpPr/>
            <p:nvPr/>
          </p:nvSpPr>
          <p:spPr>
            <a:xfrm>
              <a:off x="4707388" y="2585343"/>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极限</a:t>
              </a:r>
              <a:endParaRPr lang="zh-CN" altLang="en-US" sz="2800" dirty="0"/>
            </a:p>
          </p:txBody>
        </p:sp>
      </p:grpSp>
      <p:sp>
        <p:nvSpPr>
          <p:cNvPr id="10" name="Text Box 7"/>
          <p:cNvSpPr txBox="1">
            <a:spLocks noChangeArrowheads="1"/>
          </p:cNvSpPr>
          <p:nvPr/>
        </p:nvSpPr>
        <p:spPr bwMode="auto">
          <a:xfrm>
            <a:off x="1078196" y="4533198"/>
            <a:ext cx="5040312" cy="519112"/>
          </a:xfrm>
          <a:prstGeom prst="rect">
            <a:avLst/>
          </a:prstGeom>
          <a:noFill/>
          <a:ln w="9525">
            <a:noFill/>
            <a:miter lim="800000"/>
            <a:headEnd/>
            <a:tailEnd/>
          </a:ln>
        </p:spPr>
        <p:txBody>
          <a:bodyPr>
            <a:spAutoFit/>
          </a:bodyPr>
          <a:lstStyle/>
          <a:p>
            <a:pPr>
              <a:spcBef>
                <a:spcPct val="50000"/>
              </a:spcBef>
            </a:pPr>
            <a:r>
              <a:rPr lang="zh-CN" altLang="en-US" sz="2800" dirty="0">
                <a:latin typeface="Arial" charset="0"/>
              </a:rPr>
              <a:t>但若采用不同的转化方式</a:t>
            </a:r>
            <a:r>
              <a:rPr lang="en-US" altLang="zh-CN" sz="2800" dirty="0">
                <a:latin typeface="Arial" charset="0"/>
              </a:rPr>
              <a:t>:</a:t>
            </a:r>
          </a:p>
        </p:txBody>
      </p:sp>
      <p:graphicFrame>
        <p:nvGraphicFramePr>
          <p:cNvPr id="11" name="Object 44"/>
          <p:cNvGraphicFramePr>
            <a:graphicFrameLocks noChangeAspect="1"/>
          </p:cNvGraphicFramePr>
          <p:nvPr>
            <p:extLst>
              <p:ext uri="{D42A27DB-BD31-4B8C-83A1-F6EECF244321}">
                <p14:modId xmlns:p14="http://schemas.microsoft.com/office/powerpoint/2010/main" val="2629472751"/>
              </p:ext>
            </p:extLst>
          </p:nvPr>
        </p:nvGraphicFramePr>
        <p:xfrm>
          <a:off x="1270000" y="5047086"/>
          <a:ext cx="2971800" cy="1295400"/>
        </p:xfrm>
        <a:graphic>
          <a:graphicData uri="http://schemas.openxmlformats.org/presentationml/2006/ole">
            <mc:AlternateContent xmlns:mc="http://schemas.openxmlformats.org/markup-compatibility/2006">
              <mc:Choice xmlns:v="urn:schemas-microsoft-com:vml" Requires="v">
                <p:oleObj spid="_x0000_s225590" name="Equation" r:id="rId7" imgW="2971800" imgH="1295280" progId="Equation.DSMT4">
                  <p:embed/>
                </p:oleObj>
              </mc:Choice>
              <mc:Fallback>
                <p:oleObj name="Equation" r:id="rId7" imgW="2971800" imgH="1295280" progId="Equation.DSMT4">
                  <p:embed/>
                  <p:pic>
                    <p:nvPicPr>
                      <p:cNvPr id="60460" name="Object 44"/>
                      <p:cNvPicPr>
                        <a:picLocks noChangeAspect="1" noChangeArrowheads="1"/>
                      </p:cNvPicPr>
                      <p:nvPr/>
                    </p:nvPicPr>
                    <p:blipFill>
                      <a:blip r:embed="rId8"/>
                      <a:srcRect/>
                      <a:stretch>
                        <a:fillRect/>
                      </a:stretch>
                    </p:blipFill>
                    <p:spPr bwMode="auto">
                      <a:xfrm>
                        <a:off x="1270000" y="5047086"/>
                        <a:ext cx="29718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5"/>
          <p:cNvGraphicFramePr>
            <a:graphicFrameLocks noChangeAspect="1"/>
          </p:cNvGraphicFramePr>
          <p:nvPr>
            <p:extLst>
              <p:ext uri="{D42A27DB-BD31-4B8C-83A1-F6EECF244321}">
                <p14:modId xmlns:p14="http://schemas.microsoft.com/office/powerpoint/2010/main" val="495610030"/>
              </p:ext>
            </p:extLst>
          </p:nvPr>
        </p:nvGraphicFramePr>
        <p:xfrm>
          <a:off x="4359046" y="5024861"/>
          <a:ext cx="2108200" cy="1320800"/>
        </p:xfrm>
        <a:graphic>
          <a:graphicData uri="http://schemas.openxmlformats.org/presentationml/2006/ole">
            <mc:AlternateContent xmlns:mc="http://schemas.openxmlformats.org/markup-compatibility/2006">
              <mc:Choice xmlns:v="urn:schemas-microsoft-com:vml" Requires="v">
                <p:oleObj spid="_x0000_s225591" name="Equation" r:id="rId9" imgW="2108160" imgH="1320480" progId="Equation.DSMT4">
                  <p:embed/>
                </p:oleObj>
              </mc:Choice>
              <mc:Fallback>
                <p:oleObj name="Equation" r:id="rId9" imgW="2108160" imgH="1320480" progId="Equation.DSMT4">
                  <p:embed/>
                  <p:pic>
                    <p:nvPicPr>
                      <p:cNvPr id="60461" name="Object 45"/>
                      <p:cNvPicPr>
                        <a:picLocks noChangeAspect="1" noChangeArrowheads="1"/>
                      </p:cNvPicPr>
                      <p:nvPr/>
                    </p:nvPicPr>
                    <p:blipFill>
                      <a:blip r:embed="rId10"/>
                      <a:srcRect/>
                      <a:stretch>
                        <a:fillRect/>
                      </a:stretch>
                    </p:blipFill>
                    <p:spPr bwMode="auto">
                      <a:xfrm>
                        <a:off x="4359046" y="5024861"/>
                        <a:ext cx="21082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6"/>
          <p:cNvGraphicFramePr>
            <a:graphicFrameLocks noChangeAspect="1"/>
          </p:cNvGraphicFramePr>
          <p:nvPr>
            <p:extLst>
              <p:ext uri="{D42A27DB-BD31-4B8C-83A1-F6EECF244321}">
                <p14:modId xmlns:p14="http://schemas.microsoft.com/office/powerpoint/2010/main" val="626648367"/>
              </p:ext>
            </p:extLst>
          </p:nvPr>
        </p:nvGraphicFramePr>
        <p:xfrm>
          <a:off x="6596029" y="5251874"/>
          <a:ext cx="2427288" cy="596900"/>
        </p:xfrm>
        <a:graphic>
          <a:graphicData uri="http://schemas.openxmlformats.org/presentationml/2006/ole">
            <mc:AlternateContent xmlns:mc="http://schemas.openxmlformats.org/markup-compatibility/2006">
              <mc:Choice xmlns:v="urn:schemas-microsoft-com:vml" Requires="v">
                <p:oleObj spid="_x0000_s225592" name="Equation" r:id="rId11" imgW="2425680" imgH="596880" progId="Equation.DSMT4">
                  <p:embed/>
                </p:oleObj>
              </mc:Choice>
              <mc:Fallback>
                <p:oleObj name="Equation" r:id="rId11" imgW="2425680" imgH="596880" progId="Equation.DSMT4">
                  <p:embed/>
                  <p:pic>
                    <p:nvPicPr>
                      <p:cNvPr id="60462" name="Object 46"/>
                      <p:cNvPicPr>
                        <a:picLocks noChangeAspect="1" noChangeArrowheads="1"/>
                      </p:cNvPicPr>
                      <p:nvPr/>
                    </p:nvPicPr>
                    <p:blipFill>
                      <a:blip r:embed="rId12"/>
                      <a:srcRect/>
                      <a:stretch>
                        <a:fillRect/>
                      </a:stretch>
                    </p:blipFill>
                    <p:spPr bwMode="auto">
                      <a:xfrm>
                        <a:off x="6596029" y="5251874"/>
                        <a:ext cx="242728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42"/>
          <p:cNvGrpSpPr>
            <a:grpSpLocks/>
          </p:cNvGrpSpPr>
          <p:nvPr/>
        </p:nvGrpSpPr>
        <p:grpSpPr bwMode="auto">
          <a:xfrm>
            <a:off x="1067084" y="2847005"/>
            <a:ext cx="4741861" cy="838200"/>
            <a:chOff x="528" y="830"/>
            <a:chExt cx="2987" cy="528"/>
          </a:xfrm>
        </p:grpSpPr>
        <p:sp>
          <p:nvSpPr>
            <p:cNvPr id="15" name="Text Box 4"/>
            <p:cNvSpPr txBox="1">
              <a:spLocks noChangeArrowheads="1"/>
            </p:cNvSpPr>
            <p:nvPr/>
          </p:nvSpPr>
          <p:spPr bwMode="auto">
            <a:xfrm>
              <a:off x="528" y="917"/>
              <a:ext cx="363" cy="327"/>
            </a:xfrm>
            <a:prstGeom prst="rect">
              <a:avLst/>
            </a:prstGeom>
            <a:noFill/>
            <a:ln w="9525">
              <a:noFill/>
              <a:miter lim="800000"/>
              <a:headEnd/>
              <a:tailEnd/>
            </a:ln>
          </p:spPr>
          <p:txBody>
            <a:bodyPr>
              <a:spAutoFit/>
            </a:bodyPr>
            <a:lstStyle/>
            <a:p>
              <a:pPr>
                <a:spcBef>
                  <a:spcPct val="50000"/>
                </a:spcBef>
              </a:pPr>
              <a:r>
                <a:rPr lang="zh-CN" altLang="en-US" sz="2800" b="1" dirty="0">
                  <a:solidFill>
                    <a:srgbClr val="FF0000"/>
                  </a:solidFill>
                  <a:latin typeface="Arial" charset="0"/>
                </a:rPr>
                <a:t>解</a:t>
              </a:r>
            </a:p>
          </p:txBody>
        </p:sp>
        <p:graphicFrame>
          <p:nvGraphicFramePr>
            <p:cNvPr id="16" name="Object 5"/>
            <p:cNvGraphicFramePr>
              <a:graphicFrameLocks noChangeAspect="1"/>
            </p:cNvGraphicFramePr>
            <p:nvPr>
              <p:extLst>
                <p:ext uri="{D42A27DB-BD31-4B8C-83A1-F6EECF244321}">
                  <p14:modId xmlns:p14="http://schemas.microsoft.com/office/powerpoint/2010/main" val="2517468258"/>
                </p:ext>
              </p:extLst>
            </p:nvPr>
          </p:nvGraphicFramePr>
          <p:xfrm>
            <a:off x="907" y="830"/>
            <a:ext cx="2608" cy="528"/>
          </p:xfrm>
          <a:graphic>
            <a:graphicData uri="http://schemas.openxmlformats.org/presentationml/2006/ole">
              <mc:AlternateContent xmlns:mc="http://schemas.openxmlformats.org/markup-compatibility/2006">
                <mc:Choice xmlns:v="urn:schemas-microsoft-com:vml" Requires="v">
                  <p:oleObj spid="_x0000_s225593" name="Equation" r:id="rId13" imgW="4140000" imgH="838080" progId="Equation.DSMT4">
                    <p:embed/>
                  </p:oleObj>
                </mc:Choice>
                <mc:Fallback>
                  <p:oleObj name="Equation" r:id="rId13" imgW="4140000" imgH="838080" progId="Equation.DSMT4">
                    <p:embed/>
                    <p:pic>
                      <p:nvPicPr>
                        <p:cNvPr id="21" name="Object 5"/>
                        <p:cNvPicPr>
                          <a:picLocks noChangeAspect="1" noChangeArrowheads="1"/>
                        </p:cNvPicPr>
                        <p:nvPr/>
                      </p:nvPicPr>
                      <p:blipFill>
                        <a:blip r:embed="rId14"/>
                        <a:srcRect/>
                        <a:stretch>
                          <a:fillRect/>
                        </a:stretch>
                      </p:blipFill>
                      <p:spPr bwMode="auto">
                        <a:xfrm>
                          <a:off x="907" y="830"/>
                          <a:ext cx="2608"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41"/>
          <p:cNvGrpSpPr>
            <a:grpSpLocks/>
          </p:cNvGrpSpPr>
          <p:nvPr/>
        </p:nvGrpSpPr>
        <p:grpSpPr bwMode="auto">
          <a:xfrm>
            <a:off x="1078196" y="2166861"/>
            <a:ext cx="5524503" cy="650875"/>
            <a:chOff x="528" y="391"/>
            <a:chExt cx="3480" cy="410"/>
          </a:xfrm>
        </p:grpSpPr>
        <p:sp>
          <p:nvSpPr>
            <p:cNvPr id="18" name="Text Box 2"/>
            <p:cNvSpPr txBox="1">
              <a:spLocks noChangeArrowheads="1"/>
            </p:cNvSpPr>
            <p:nvPr/>
          </p:nvSpPr>
          <p:spPr bwMode="auto">
            <a:xfrm>
              <a:off x="528" y="391"/>
              <a:ext cx="674" cy="330"/>
            </a:xfrm>
            <a:prstGeom prst="rect">
              <a:avLst/>
            </a:prstGeom>
            <a:noFill/>
            <a:ln w="9525">
              <a:noFill/>
              <a:miter lim="800000"/>
              <a:headEnd/>
              <a:tailEnd/>
            </a:ln>
          </p:spPr>
          <p:txBody>
            <a:bodyPr>
              <a:spAutoFit/>
            </a:bodyPr>
            <a:lstStyle/>
            <a:p>
              <a:pPr>
                <a:spcBef>
                  <a:spcPct val="50000"/>
                </a:spcBef>
              </a:pPr>
              <a:r>
                <a:rPr lang="zh-CN" altLang="en-US" sz="2800" b="1" dirty="0">
                  <a:solidFill>
                    <a:srgbClr val="FF0000"/>
                  </a:solidFill>
                  <a:latin typeface="+mj-lt"/>
                </a:rPr>
                <a:t>例</a:t>
              </a:r>
              <a:r>
                <a:rPr lang="en-US" altLang="zh-CN" sz="2800" b="1" dirty="0">
                  <a:solidFill>
                    <a:srgbClr val="FF0000"/>
                  </a:solidFill>
                  <a:latin typeface="+mj-lt"/>
                </a:rPr>
                <a:t>21</a:t>
              </a:r>
            </a:p>
          </p:txBody>
        </p:sp>
        <p:graphicFrame>
          <p:nvGraphicFramePr>
            <p:cNvPr id="19" name="Object 3"/>
            <p:cNvGraphicFramePr>
              <a:graphicFrameLocks noChangeAspect="1"/>
            </p:cNvGraphicFramePr>
            <p:nvPr>
              <p:extLst>
                <p:ext uri="{D42A27DB-BD31-4B8C-83A1-F6EECF244321}">
                  <p14:modId xmlns:p14="http://schemas.microsoft.com/office/powerpoint/2010/main" val="3477081775"/>
                </p:ext>
              </p:extLst>
            </p:nvPr>
          </p:nvGraphicFramePr>
          <p:xfrm>
            <a:off x="1960" y="425"/>
            <a:ext cx="2048" cy="376"/>
          </p:xfrm>
          <a:graphic>
            <a:graphicData uri="http://schemas.openxmlformats.org/presentationml/2006/ole">
              <mc:AlternateContent xmlns:mc="http://schemas.openxmlformats.org/markup-compatibility/2006">
                <mc:Choice xmlns:v="urn:schemas-microsoft-com:vml" Requires="v">
                  <p:oleObj spid="_x0000_s225594" name="Equation" r:id="rId15" imgW="3251160" imgH="596880" progId="Equation.DSMT4">
                    <p:embed/>
                  </p:oleObj>
                </mc:Choice>
                <mc:Fallback>
                  <p:oleObj name="Equation" r:id="rId15" imgW="3251160" imgH="596880" progId="Equation.DSMT4">
                    <p:embed/>
                    <p:pic>
                      <p:nvPicPr>
                        <p:cNvPr id="24" name="Object 3"/>
                        <p:cNvPicPr>
                          <a:picLocks noChangeAspect="1" noChangeArrowheads="1"/>
                        </p:cNvPicPr>
                        <p:nvPr/>
                      </p:nvPicPr>
                      <p:blipFill>
                        <a:blip r:embed="rId16"/>
                        <a:srcRect/>
                        <a:stretch>
                          <a:fillRect/>
                        </a:stretch>
                      </p:blipFill>
                      <p:spPr bwMode="auto">
                        <a:xfrm>
                          <a:off x="1960" y="425"/>
                          <a:ext cx="2048" cy="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39"/>
            <p:cNvGraphicFramePr>
              <a:graphicFrameLocks noChangeAspect="1"/>
            </p:cNvGraphicFramePr>
            <p:nvPr>
              <p:extLst>
                <p:ext uri="{D42A27DB-BD31-4B8C-83A1-F6EECF244321}">
                  <p14:modId xmlns:p14="http://schemas.microsoft.com/office/powerpoint/2010/main" val="2976192703"/>
                </p:ext>
              </p:extLst>
            </p:nvPr>
          </p:nvGraphicFramePr>
          <p:xfrm>
            <a:off x="1085" y="419"/>
            <a:ext cx="824" cy="272"/>
          </p:xfrm>
          <a:graphic>
            <a:graphicData uri="http://schemas.openxmlformats.org/presentationml/2006/ole">
              <mc:AlternateContent xmlns:mc="http://schemas.openxmlformats.org/markup-compatibility/2006">
                <mc:Choice xmlns:v="urn:schemas-microsoft-com:vml" Requires="v">
                  <p:oleObj spid="_x0000_s225595" name="Equation" r:id="rId17" imgW="1307880" imgH="431640" progId="Equation.DSMT4">
                    <p:embed/>
                  </p:oleObj>
                </mc:Choice>
                <mc:Fallback>
                  <p:oleObj name="Equation" r:id="rId17" imgW="1307880" imgH="431640" progId="Equation.DSMT4">
                    <p:embed/>
                    <p:pic>
                      <p:nvPicPr>
                        <p:cNvPr id="25" name="Object 39"/>
                        <p:cNvPicPr>
                          <a:picLocks noChangeAspect="1" noChangeArrowheads="1"/>
                        </p:cNvPicPr>
                        <p:nvPr/>
                      </p:nvPicPr>
                      <p:blipFill>
                        <a:blip r:embed="rId18"/>
                        <a:srcRect/>
                        <a:stretch>
                          <a:fillRect/>
                        </a:stretch>
                      </p:blipFill>
                      <p:spPr bwMode="auto">
                        <a:xfrm>
                          <a:off x="1085" y="419"/>
                          <a:ext cx="824" cy="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grpSp>
      <p:graphicFrame>
        <p:nvGraphicFramePr>
          <p:cNvPr id="21" name="Object 47"/>
          <p:cNvGraphicFramePr>
            <a:graphicFrameLocks noChangeAspect="1"/>
          </p:cNvGraphicFramePr>
          <p:nvPr>
            <p:extLst>
              <p:ext uri="{D42A27DB-BD31-4B8C-83A1-F6EECF244321}">
                <p14:modId xmlns:p14="http://schemas.microsoft.com/office/powerpoint/2010/main" val="987495097"/>
              </p:ext>
            </p:extLst>
          </p:nvPr>
        </p:nvGraphicFramePr>
        <p:xfrm>
          <a:off x="2379340" y="3694998"/>
          <a:ext cx="3009900" cy="838200"/>
        </p:xfrm>
        <a:graphic>
          <a:graphicData uri="http://schemas.openxmlformats.org/presentationml/2006/ole">
            <mc:AlternateContent xmlns:mc="http://schemas.openxmlformats.org/markup-compatibility/2006">
              <mc:Choice xmlns:v="urn:schemas-microsoft-com:vml" Requires="v">
                <p:oleObj spid="_x0000_s225596" name="Equation" r:id="rId19" imgW="3009600" imgH="838080" progId="Equation.DSMT4">
                  <p:embed/>
                </p:oleObj>
              </mc:Choice>
              <mc:Fallback>
                <p:oleObj name="Equation" r:id="rId19" imgW="3009600" imgH="838080" progId="Equation.DSMT4">
                  <p:embed/>
                  <p:pic>
                    <p:nvPicPr>
                      <p:cNvPr id="26" name="Object 47"/>
                      <p:cNvPicPr>
                        <a:picLocks noChangeAspect="1" noChangeArrowheads="1"/>
                      </p:cNvPicPr>
                      <p:nvPr/>
                    </p:nvPicPr>
                    <p:blipFill>
                      <a:blip r:embed="rId20"/>
                      <a:srcRect/>
                      <a:stretch>
                        <a:fillRect/>
                      </a:stretch>
                    </p:blipFill>
                    <p:spPr bwMode="auto">
                      <a:xfrm>
                        <a:off x="2379340" y="3694998"/>
                        <a:ext cx="3009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48"/>
          <p:cNvGraphicFramePr>
            <a:graphicFrameLocks noChangeAspect="1"/>
          </p:cNvGraphicFramePr>
          <p:nvPr>
            <p:extLst>
              <p:ext uri="{D42A27DB-BD31-4B8C-83A1-F6EECF244321}">
                <p14:modId xmlns:p14="http://schemas.microsoft.com/office/powerpoint/2010/main" val="1730651495"/>
              </p:ext>
            </p:extLst>
          </p:nvPr>
        </p:nvGraphicFramePr>
        <p:xfrm>
          <a:off x="5466569" y="3650407"/>
          <a:ext cx="2070100" cy="889000"/>
        </p:xfrm>
        <a:graphic>
          <a:graphicData uri="http://schemas.openxmlformats.org/presentationml/2006/ole">
            <mc:AlternateContent xmlns:mc="http://schemas.openxmlformats.org/markup-compatibility/2006">
              <mc:Choice xmlns:v="urn:schemas-microsoft-com:vml" Requires="v">
                <p:oleObj spid="_x0000_s225597" name="Equation" r:id="rId21" imgW="2070000" imgH="888840" progId="Equation.DSMT4">
                  <p:embed/>
                </p:oleObj>
              </mc:Choice>
              <mc:Fallback>
                <p:oleObj name="Equation" r:id="rId21" imgW="2070000" imgH="888840" progId="Equation.DSMT4">
                  <p:embed/>
                  <p:pic>
                    <p:nvPicPr>
                      <p:cNvPr id="27" name="Object 48"/>
                      <p:cNvPicPr>
                        <a:picLocks noChangeAspect="1" noChangeArrowheads="1"/>
                      </p:cNvPicPr>
                      <p:nvPr/>
                    </p:nvPicPr>
                    <p:blipFill>
                      <a:blip r:embed="rId22"/>
                      <a:srcRect/>
                      <a:stretch>
                        <a:fillRect/>
                      </a:stretch>
                    </p:blipFill>
                    <p:spPr bwMode="auto">
                      <a:xfrm>
                        <a:off x="5466569" y="3650407"/>
                        <a:ext cx="2070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9"/>
          <p:cNvGraphicFramePr>
            <a:graphicFrameLocks noChangeAspect="1"/>
          </p:cNvGraphicFramePr>
          <p:nvPr>
            <p:extLst>
              <p:ext uri="{D42A27DB-BD31-4B8C-83A1-F6EECF244321}">
                <p14:modId xmlns:p14="http://schemas.microsoft.com/office/powerpoint/2010/main" val="3494713389"/>
              </p:ext>
            </p:extLst>
          </p:nvPr>
        </p:nvGraphicFramePr>
        <p:xfrm>
          <a:off x="7613066" y="3657339"/>
          <a:ext cx="2374900" cy="889000"/>
        </p:xfrm>
        <a:graphic>
          <a:graphicData uri="http://schemas.openxmlformats.org/presentationml/2006/ole">
            <mc:AlternateContent xmlns:mc="http://schemas.openxmlformats.org/markup-compatibility/2006">
              <mc:Choice xmlns:v="urn:schemas-microsoft-com:vml" Requires="v">
                <p:oleObj spid="_x0000_s225598" name="Equation" r:id="rId23" imgW="2374560" imgH="888840" progId="Equation.DSMT4">
                  <p:embed/>
                </p:oleObj>
              </mc:Choice>
              <mc:Fallback>
                <p:oleObj name="Equation" r:id="rId23" imgW="2374560" imgH="888840" progId="Equation.DSMT4">
                  <p:embed/>
                  <p:pic>
                    <p:nvPicPr>
                      <p:cNvPr id="28" name="Object 49"/>
                      <p:cNvPicPr>
                        <a:picLocks noChangeAspect="1" noChangeArrowheads="1"/>
                      </p:cNvPicPr>
                      <p:nvPr/>
                    </p:nvPicPr>
                    <p:blipFill>
                      <a:blip r:embed="rId24"/>
                      <a:srcRect/>
                      <a:stretch>
                        <a:fillRect/>
                      </a:stretch>
                    </p:blipFill>
                    <p:spPr bwMode="auto">
                      <a:xfrm>
                        <a:off x="7613066" y="3657339"/>
                        <a:ext cx="2374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46"/>
          <p:cNvGraphicFramePr>
            <a:graphicFrameLocks noChangeAspect="1"/>
          </p:cNvGraphicFramePr>
          <p:nvPr>
            <p:extLst>
              <p:ext uri="{D42A27DB-BD31-4B8C-83A1-F6EECF244321}">
                <p14:modId xmlns:p14="http://schemas.microsoft.com/office/powerpoint/2010/main" val="2587288767"/>
              </p:ext>
            </p:extLst>
          </p:nvPr>
        </p:nvGraphicFramePr>
        <p:xfrm>
          <a:off x="9113746" y="5445549"/>
          <a:ext cx="952500" cy="190500"/>
        </p:xfrm>
        <a:graphic>
          <a:graphicData uri="http://schemas.openxmlformats.org/presentationml/2006/ole">
            <mc:AlternateContent xmlns:mc="http://schemas.openxmlformats.org/markup-compatibility/2006">
              <mc:Choice xmlns:v="urn:schemas-microsoft-com:vml" Requires="v">
                <p:oleObj spid="_x0000_s225599" name="Equation" r:id="rId25" imgW="952200" imgH="190440" progId="Equation.DSMT4">
                  <p:embed/>
                </p:oleObj>
              </mc:Choice>
              <mc:Fallback>
                <p:oleObj name="Equation" r:id="rId25" imgW="952200" imgH="190440" progId="Equation.DSMT4">
                  <p:embed/>
                  <p:pic>
                    <p:nvPicPr>
                      <p:cNvPr id="17" name="Object 46"/>
                      <p:cNvPicPr>
                        <a:picLocks noChangeAspect="1" noChangeArrowheads="1"/>
                      </p:cNvPicPr>
                      <p:nvPr/>
                    </p:nvPicPr>
                    <p:blipFill>
                      <a:blip r:embed="rId26"/>
                      <a:srcRect/>
                      <a:stretch>
                        <a:fillRect/>
                      </a:stretch>
                    </p:blipFill>
                    <p:spPr bwMode="auto">
                      <a:xfrm>
                        <a:off x="9113746" y="5445549"/>
                        <a:ext cx="952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39629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7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75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75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015513" y="1212905"/>
            <a:ext cx="6366231"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r>
              <a:rPr lang="zh-CN" altLang="en-US" dirty="0"/>
              <a:t>第二讲</a:t>
            </a:r>
            <a:br>
              <a:rPr lang="en-US" altLang="zh-CN" dirty="0"/>
            </a:br>
            <a:r>
              <a:rPr lang="en-US" altLang="zh-CN" dirty="0"/>
              <a:t>        </a:t>
            </a:r>
            <a:r>
              <a:rPr lang="zh-CN" altLang="en-US" dirty="0"/>
              <a:t>导数的概念</a:t>
            </a:r>
          </a:p>
        </p:txBody>
      </p:sp>
    </p:spTree>
    <p:extLst>
      <p:ext uri="{BB962C8B-B14F-4D97-AF65-F5344CB8AC3E}">
        <p14:creationId xmlns:p14="http://schemas.microsoft.com/office/powerpoint/2010/main" val="3259297073"/>
      </p:ext>
    </p:extLst>
  </p:cSld>
  <p:clrMapOvr>
    <a:masterClrMapping/>
  </p:clrMapOvr>
  <p:transition spd="slow">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49C21C5-B4E4-42CC-92ED-3934B7EBBE71}"/>
              </a:ext>
            </a:extLst>
          </p:cNvPr>
          <p:cNvSpPr txBox="1"/>
          <p:nvPr/>
        </p:nvSpPr>
        <p:spPr>
          <a:xfrm>
            <a:off x="1334930" y="619853"/>
            <a:ext cx="1255395" cy="521970"/>
          </a:xfrm>
          <a:prstGeom prst="rect">
            <a:avLst/>
          </a:prstGeom>
          <a:solidFill>
            <a:schemeClr val="accent4"/>
          </a:solidFill>
        </p:spPr>
        <p:txBody>
          <a:bodyPr wrap="none" rtlCol="0" anchor="t">
            <a:spAutoFit/>
          </a:bodyPr>
          <a:lstStyle/>
          <a:p>
            <a:pPr algn="dist"/>
            <a:r>
              <a:rPr lang="zh-CN" altLang="en-US"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思考题</a:t>
            </a:r>
          </a:p>
        </p:txBody>
      </p:sp>
      <p:sp>
        <p:nvSpPr>
          <p:cNvPr id="3" name="矩形 2">
            <a:extLst>
              <a:ext uri="{FF2B5EF4-FFF2-40B4-BE49-F238E27FC236}">
                <a16:creationId xmlns:a16="http://schemas.microsoft.com/office/drawing/2014/main" id="{99327FD8-D7C4-428D-8887-43464141670A}"/>
              </a:ext>
            </a:extLst>
          </p:cNvPr>
          <p:cNvSpPr/>
          <p:nvPr/>
        </p:nvSpPr>
        <p:spPr>
          <a:xfrm>
            <a:off x="1261778" y="1331647"/>
            <a:ext cx="9884945" cy="523220"/>
          </a:xfrm>
          <a:prstGeom prst="rect">
            <a:avLst/>
          </a:prstGeom>
        </p:spPr>
        <p:txBody>
          <a:bodyPr wrap="square">
            <a:spAutoFit/>
          </a:bodyPr>
          <a:lstStyle/>
          <a:p>
            <a:r>
              <a:rPr lang="en-US" altLang="zh-CN" sz="2800" kern="100" dirty="0">
                <a:latin typeface="Times New Roman" panose="02020603050405020304" pitchFamily="18" charset="0"/>
                <a:ea typeface="宋体" panose="02010600030101010101" pitchFamily="2" charset="-122"/>
              </a:rPr>
              <a:t>1. </a:t>
            </a:r>
            <a:r>
              <a:rPr lang="zh-CN" altLang="en-US" sz="2800" kern="100" dirty="0">
                <a:latin typeface="Times New Roman" panose="02020603050405020304" pitchFamily="18" charset="0"/>
                <a:ea typeface="宋体" panose="02010600030101010101" pitchFamily="2" charset="-122"/>
              </a:rPr>
              <a:t>试</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给出一个定义在某区间</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上，且</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在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t>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连续，</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在</a:t>
            </a:r>
            <a:endParaRPr lang="zh-CN" altLang="en-US" sz="2800" dirty="0"/>
          </a:p>
        </p:txBody>
      </p:sp>
      <p:sp>
        <p:nvSpPr>
          <p:cNvPr id="8" name="矩形 7">
            <a:extLst>
              <a:ext uri="{FF2B5EF4-FFF2-40B4-BE49-F238E27FC236}">
                <a16:creationId xmlns:a16="http://schemas.microsoft.com/office/drawing/2014/main" id="{67FAADE1-0930-4FA9-BB26-837B5EED5226}"/>
              </a:ext>
            </a:extLst>
          </p:cNvPr>
          <p:cNvSpPr/>
          <p:nvPr/>
        </p:nvSpPr>
        <p:spPr>
          <a:xfrm>
            <a:off x="1267548" y="2483128"/>
            <a:ext cx="3775393" cy="523220"/>
          </a:xfrm>
          <a:prstGeom prst="rect">
            <a:avLst/>
          </a:prstGeom>
        </p:spPr>
        <p:txBody>
          <a:bodyPr wrap="none">
            <a:spAutoFit/>
          </a:bodyPr>
          <a:lstStyle/>
          <a:p>
            <a:r>
              <a:rPr lang="en-US" altLang="zh-CN" sz="2800" kern="100" dirty="0">
                <a:latin typeface="Times New Roman" panose="02020603050405020304" pitchFamily="18" charset="0"/>
                <a:ea typeface="宋体" panose="02010600030101010101" pitchFamily="2" charset="-122"/>
              </a:rPr>
              <a:t>2.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设质点做直线运动，</a:t>
            </a:r>
            <a:endParaRPr lang="zh-CN" altLang="en-US" sz="2800" dirty="0"/>
          </a:p>
        </p:txBody>
      </p:sp>
      <p:sp>
        <p:nvSpPr>
          <p:cNvPr id="11" name="矩形 10">
            <a:extLst>
              <a:ext uri="{FF2B5EF4-FFF2-40B4-BE49-F238E27FC236}">
                <a16:creationId xmlns:a16="http://schemas.microsoft.com/office/drawing/2014/main" id="{D879BF7F-3A3C-49FD-92A8-35DFC13C9E12}"/>
              </a:ext>
            </a:extLst>
          </p:cNvPr>
          <p:cNvSpPr/>
          <p:nvPr/>
        </p:nvSpPr>
        <p:spPr>
          <a:xfrm>
            <a:off x="1252160" y="3048741"/>
            <a:ext cx="5779146" cy="523220"/>
          </a:xfrm>
          <a:prstGeom prst="rect">
            <a:avLst/>
          </a:prstGeom>
        </p:spPr>
        <p:txBody>
          <a:bodyPr wrap="none">
            <a:spAutoFit/>
          </a:bodyPr>
          <a:lstStyle/>
          <a:p>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其</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800" i="1" kern="100" dirty="0">
                <a:latin typeface="Times New Roman" panose="02020603050405020304" pitchFamily="18" charset="0"/>
                <a:ea typeface="宋体" panose="02010600030101010101" pitchFamily="2" charset="-122"/>
              </a:rPr>
              <a:t>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的单位是秒，</a:t>
            </a:r>
            <a:r>
              <a:rPr lang="en-US" altLang="zh-CN" sz="2800" i="1" kern="100" dirty="0">
                <a:latin typeface="Times New Roman" panose="02020603050405020304" pitchFamily="18" charset="0"/>
                <a:ea typeface="宋体" panose="02010600030101010101" pitchFamily="2" charset="-122"/>
              </a:rPr>
              <a:t>s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的单位是</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cm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grpSp>
        <p:nvGrpSpPr>
          <p:cNvPr id="31" name="组合 30">
            <a:extLst>
              <a:ext uri="{FF2B5EF4-FFF2-40B4-BE49-F238E27FC236}">
                <a16:creationId xmlns:a16="http://schemas.microsoft.com/office/drawing/2014/main" id="{B0F25C82-9763-46DD-8810-D9880E0EBE6F}"/>
              </a:ext>
            </a:extLst>
          </p:cNvPr>
          <p:cNvGrpSpPr/>
          <p:nvPr/>
        </p:nvGrpSpPr>
        <p:grpSpPr>
          <a:xfrm>
            <a:off x="1266589" y="3524344"/>
            <a:ext cx="5586422" cy="695575"/>
            <a:chOff x="996316" y="3113786"/>
            <a:chExt cx="5586422" cy="695575"/>
          </a:xfrm>
        </p:grpSpPr>
        <p:sp>
          <p:nvSpPr>
            <p:cNvPr id="12" name="矩形 11">
              <a:extLst>
                <a:ext uri="{FF2B5EF4-FFF2-40B4-BE49-F238E27FC236}">
                  <a16:creationId xmlns:a16="http://schemas.microsoft.com/office/drawing/2014/main" id="{1BFA8140-AF80-4369-8545-2980BFB3F491}"/>
                </a:ext>
              </a:extLst>
            </p:cNvPr>
            <p:cNvSpPr/>
            <p:nvPr/>
          </p:nvSpPr>
          <p:spPr>
            <a:xfrm>
              <a:off x="996316" y="3215096"/>
              <a:ext cx="1983235" cy="523220"/>
            </a:xfrm>
            <a:prstGeom prst="rect">
              <a:avLst/>
            </a:prstGeom>
          </p:spPr>
          <p:txBody>
            <a:bodyPr wrap="none">
              <a:spAutoFit/>
            </a:bodyPr>
            <a:lstStyle/>
            <a:p>
              <a:r>
                <a:rPr lang="en-US" altLang="zh-CN" sz="2800" kern="100" dirty="0">
                  <a:latin typeface="Times New Roman" panose="02020603050405020304" pitchFamily="18" charset="0"/>
                  <a:ea typeface="宋体" panose="02010600030101010101" pitchFamily="2" charset="-122"/>
                </a:rPr>
                <a:t>(1)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求出</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2800" dirty="0"/>
            </a:p>
          </p:txBody>
        </p:sp>
        <p:sp>
          <p:nvSpPr>
            <p:cNvPr id="13" name="矩形 12">
              <a:extLst>
                <a:ext uri="{FF2B5EF4-FFF2-40B4-BE49-F238E27FC236}">
                  <a16:creationId xmlns:a16="http://schemas.microsoft.com/office/drawing/2014/main" id="{30596D3B-E523-476F-9E84-7D1E3FBC81F6}"/>
                </a:ext>
              </a:extLst>
            </p:cNvPr>
            <p:cNvSpPr/>
            <p:nvPr/>
          </p:nvSpPr>
          <p:spPr>
            <a:xfrm>
              <a:off x="2807345" y="3113786"/>
              <a:ext cx="3775393" cy="695575"/>
            </a:xfrm>
            <a:prstGeom prst="rect">
              <a:avLst/>
            </a:prstGeom>
          </p:spPr>
          <p:txBody>
            <a:bodyPr wrap="none">
              <a:spAutoFit/>
            </a:bodyPr>
            <a:lstStyle/>
            <a:p>
              <a:pPr>
                <a:lnSpc>
                  <a:spcPct val="140000"/>
                </a:lnSpc>
                <a:spcAft>
                  <a:spcPts val="0"/>
                </a:spcAft>
              </a:pPr>
              <a:r>
                <a:rPr lang="zh-CN" altLang="zh-CN" sz="2800" dirty="0"/>
                <a:t>到</a:t>
              </a:r>
              <a:r>
                <a:rPr lang="en-US" altLang="zh-CN" sz="2800" dirty="0"/>
                <a:t> 6 </a:t>
              </a:r>
              <a:r>
                <a:rPr lang="zh-CN" altLang="zh-CN" sz="2800" kern="100" dirty="0">
                  <a:latin typeface="Times New Roman" panose="02020603050405020304" pitchFamily="18" charset="0"/>
                  <a:ea typeface="宋体" panose="02010600030101010101" pitchFamily="2" charset="-122"/>
                </a:rPr>
                <a:t>之间的平均速度；</a:t>
              </a:r>
              <a:endParaRPr lang="zh-CN" altLang="zh-CN" sz="2800" kern="100" dirty="0">
                <a:effectLst/>
                <a:latin typeface="Times New Roman" panose="02020603050405020304" pitchFamily="18" charset="0"/>
                <a:ea typeface="宋体" panose="02010600030101010101" pitchFamily="2" charset="-122"/>
              </a:endParaRPr>
            </a:p>
          </p:txBody>
        </p:sp>
      </p:grpSp>
      <p:sp>
        <p:nvSpPr>
          <p:cNvPr id="19" name="矩形 18">
            <a:extLst>
              <a:ext uri="{FF2B5EF4-FFF2-40B4-BE49-F238E27FC236}">
                <a16:creationId xmlns:a16="http://schemas.microsoft.com/office/drawing/2014/main" id="{EF9F531C-C119-4C53-980A-AA652FA3F0C9}"/>
              </a:ext>
            </a:extLst>
          </p:cNvPr>
          <p:cNvSpPr/>
          <p:nvPr/>
        </p:nvSpPr>
        <p:spPr>
          <a:xfrm>
            <a:off x="1261778" y="4779220"/>
            <a:ext cx="3147015" cy="695575"/>
          </a:xfrm>
          <a:prstGeom prst="rect">
            <a:avLst/>
          </a:prstGeom>
        </p:spPr>
        <p:txBody>
          <a:bodyPr wrap="none">
            <a:spAutoFit/>
          </a:bodyPr>
          <a:lstStyle/>
          <a:p>
            <a:pPr>
              <a:lnSpc>
                <a:spcPct val="140000"/>
              </a:lnSpc>
              <a:spcAft>
                <a:spcPts val="0"/>
              </a:spcAft>
            </a:pPr>
            <a:r>
              <a:rPr lang="zh-CN" altLang="zh-CN" sz="2800" kern="100" dirty="0">
                <a:latin typeface="Times New Roman" panose="02020603050405020304" pitchFamily="18" charset="0"/>
                <a:ea typeface="宋体" panose="02010600030101010101" pitchFamily="2" charset="-122"/>
              </a:rPr>
              <a:t>面求出的平均速度</a:t>
            </a:r>
            <a:r>
              <a:rPr lang="en-US" altLang="zh-CN" sz="2800" kern="100" dirty="0">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sp>
        <p:nvSpPr>
          <p:cNvPr id="20" name="矩形 19">
            <a:extLst>
              <a:ext uri="{FF2B5EF4-FFF2-40B4-BE49-F238E27FC236}">
                <a16:creationId xmlns:a16="http://schemas.microsoft.com/office/drawing/2014/main" id="{28627361-1733-4F16-B974-F05F89F05EC5}"/>
              </a:ext>
            </a:extLst>
          </p:cNvPr>
          <p:cNvSpPr/>
          <p:nvPr/>
        </p:nvSpPr>
        <p:spPr>
          <a:xfrm>
            <a:off x="1261777" y="5393170"/>
            <a:ext cx="10006243" cy="624530"/>
          </a:xfrm>
          <a:prstGeom prst="rect">
            <a:avLst/>
          </a:prstGeom>
        </p:spPr>
        <p:txBody>
          <a:bodyPr wrap="square">
            <a:spAutoFit/>
          </a:bodyPr>
          <a:lstStyle/>
          <a:p>
            <a:pPr>
              <a:lnSpc>
                <a:spcPct val="140000"/>
              </a:lnSpc>
            </a:pPr>
            <a:r>
              <a:rPr lang="zh-CN" altLang="zh-CN" sz="2800" kern="100" dirty="0">
                <a:latin typeface="Times New Roman" panose="02020603050405020304" pitchFamily="18" charset="0"/>
                <a:ea typeface="宋体" panose="02010600030101010101" pitchFamily="2" charset="-122"/>
              </a:rPr>
              <a:t>请读者根据上面的结果，给出拉格朗日中值定理的物理解释</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grpSp>
        <p:nvGrpSpPr>
          <p:cNvPr id="34" name="组合 33">
            <a:extLst>
              <a:ext uri="{FF2B5EF4-FFF2-40B4-BE49-F238E27FC236}">
                <a16:creationId xmlns:a16="http://schemas.microsoft.com/office/drawing/2014/main" id="{D0A720E8-B8CE-4A11-9C0C-D8BE42CF472D}"/>
              </a:ext>
            </a:extLst>
          </p:cNvPr>
          <p:cNvGrpSpPr/>
          <p:nvPr/>
        </p:nvGrpSpPr>
        <p:grpSpPr>
          <a:xfrm>
            <a:off x="5561761" y="4253092"/>
            <a:ext cx="5466356" cy="537075"/>
            <a:chOff x="5341183" y="3842534"/>
            <a:chExt cx="5466356" cy="537075"/>
          </a:xfrm>
        </p:grpSpPr>
        <p:sp>
          <p:nvSpPr>
            <p:cNvPr id="16" name="矩形 15">
              <a:extLst>
                <a:ext uri="{FF2B5EF4-FFF2-40B4-BE49-F238E27FC236}">
                  <a16:creationId xmlns:a16="http://schemas.microsoft.com/office/drawing/2014/main" id="{07058C62-1C82-4B1E-8880-04163E0A5F7D}"/>
                </a:ext>
              </a:extLst>
            </p:cNvPr>
            <p:cNvSpPr/>
            <p:nvPr/>
          </p:nvSpPr>
          <p:spPr>
            <a:xfrm>
              <a:off x="5341183" y="3842534"/>
              <a:ext cx="1261884"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使得在</a:t>
              </a:r>
              <a:endParaRPr lang="zh-CN" altLang="en-US" sz="2800" dirty="0"/>
            </a:p>
          </p:txBody>
        </p:sp>
        <p:sp>
          <p:nvSpPr>
            <p:cNvPr id="17" name="矩形 16">
              <a:extLst>
                <a:ext uri="{FF2B5EF4-FFF2-40B4-BE49-F238E27FC236}">
                  <a16:creationId xmlns:a16="http://schemas.microsoft.com/office/drawing/2014/main" id="{DBF55D59-377B-4A9D-847F-881689426BD8}"/>
                </a:ext>
              </a:extLst>
            </p:cNvPr>
            <p:cNvSpPr/>
            <p:nvPr/>
          </p:nvSpPr>
          <p:spPr>
            <a:xfrm>
              <a:off x="6916062" y="3842534"/>
              <a:ext cx="198002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的瞬时速度</a:t>
              </a:r>
              <a:endParaRPr lang="zh-CN" altLang="en-US" sz="2800" dirty="0"/>
            </a:p>
          </p:txBody>
        </p:sp>
        <p:sp>
          <p:nvSpPr>
            <p:cNvPr id="18" name="矩形 17">
              <a:extLst>
                <a:ext uri="{FF2B5EF4-FFF2-40B4-BE49-F238E27FC236}">
                  <a16:creationId xmlns:a16="http://schemas.microsoft.com/office/drawing/2014/main" id="{B1F59231-A155-41DA-97D0-D9D523E89E1C}"/>
                </a:ext>
              </a:extLst>
            </p:cNvPr>
            <p:cNvSpPr/>
            <p:nvPr/>
          </p:nvSpPr>
          <p:spPr>
            <a:xfrm>
              <a:off x="9545655" y="3856389"/>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等于上</a:t>
              </a:r>
              <a:endParaRPr lang="zh-CN" altLang="en-US" sz="2800" dirty="0"/>
            </a:p>
          </p:txBody>
        </p:sp>
        <p:graphicFrame>
          <p:nvGraphicFramePr>
            <p:cNvPr id="22" name="对象 21">
              <a:extLst>
                <a:ext uri="{FF2B5EF4-FFF2-40B4-BE49-F238E27FC236}">
                  <a16:creationId xmlns:a16="http://schemas.microsoft.com/office/drawing/2014/main" id="{0B0E6A21-FF92-4D63-BE77-2DE756104F83}"/>
                </a:ext>
              </a:extLst>
            </p:cNvPr>
            <p:cNvGraphicFramePr>
              <a:graphicFrameLocks noChangeAspect="1"/>
            </p:cNvGraphicFramePr>
            <p:nvPr/>
          </p:nvGraphicFramePr>
          <p:xfrm>
            <a:off x="6693488" y="3884751"/>
            <a:ext cx="241300" cy="431800"/>
          </p:xfrm>
          <a:graphic>
            <a:graphicData uri="http://schemas.openxmlformats.org/presentationml/2006/ole">
              <mc:AlternateContent xmlns:mc="http://schemas.openxmlformats.org/markup-compatibility/2006">
                <mc:Choice xmlns:v="urn:schemas-microsoft-com:vml" Requires="v">
                  <p:oleObj spid="_x0000_s226556" name="Equation" r:id="rId3" imgW="241200" imgH="431640" progId="Equation.DSMT4">
                    <p:embed/>
                  </p:oleObj>
                </mc:Choice>
                <mc:Fallback>
                  <p:oleObj name="Equation" r:id="rId3" imgW="241200" imgH="431640" progId="Equation.DSMT4">
                    <p:embed/>
                    <p:pic>
                      <p:nvPicPr>
                        <p:cNvPr id="22" name="对象 21">
                          <a:extLst>
                            <a:ext uri="{FF2B5EF4-FFF2-40B4-BE49-F238E27FC236}">
                              <a16:creationId xmlns:a16="http://schemas.microsoft.com/office/drawing/2014/main" id="{0B0E6A21-FF92-4D63-BE77-2DE756104F83}"/>
                            </a:ext>
                          </a:extLst>
                        </p:cNvPr>
                        <p:cNvPicPr/>
                        <p:nvPr/>
                      </p:nvPicPr>
                      <p:blipFill>
                        <a:blip r:embed="rId4"/>
                        <a:stretch>
                          <a:fillRect/>
                        </a:stretch>
                      </p:blipFill>
                      <p:spPr>
                        <a:xfrm>
                          <a:off x="6693488" y="3884751"/>
                          <a:ext cx="241300" cy="4318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C7F0ED2A-1026-4C19-9076-EE1CD9A466B6}"/>
                </a:ext>
              </a:extLst>
            </p:cNvPr>
            <p:cNvGraphicFramePr>
              <a:graphicFrameLocks noChangeAspect="1"/>
            </p:cNvGraphicFramePr>
            <p:nvPr/>
          </p:nvGraphicFramePr>
          <p:xfrm>
            <a:off x="8811757" y="3936481"/>
            <a:ext cx="749300" cy="431800"/>
          </p:xfrm>
          <a:graphic>
            <a:graphicData uri="http://schemas.openxmlformats.org/presentationml/2006/ole">
              <mc:AlternateContent xmlns:mc="http://schemas.openxmlformats.org/markup-compatibility/2006">
                <mc:Choice xmlns:v="urn:schemas-microsoft-com:vml" Requires="v">
                  <p:oleObj spid="_x0000_s226557" name="Equation" r:id="rId5" imgW="749160" imgH="431640" progId="Equation.DSMT4">
                    <p:embed/>
                  </p:oleObj>
                </mc:Choice>
                <mc:Fallback>
                  <p:oleObj name="Equation" r:id="rId5" imgW="749160" imgH="431640" progId="Equation.DSMT4">
                    <p:embed/>
                    <p:pic>
                      <p:nvPicPr>
                        <p:cNvPr id="10" name="对象 9">
                          <a:extLst>
                            <a:ext uri="{FF2B5EF4-FFF2-40B4-BE49-F238E27FC236}">
                              <a16:creationId xmlns:a16="http://schemas.microsoft.com/office/drawing/2014/main" id="{C7F0ED2A-1026-4C19-9076-EE1CD9A466B6}"/>
                            </a:ext>
                          </a:extLst>
                        </p:cNvPr>
                        <p:cNvPicPr/>
                        <p:nvPr/>
                      </p:nvPicPr>
                      <p:blipFill>
                        <a:blip r:embed="rId6"/>
                        <a:stretch>
                          <a:fillRect/>
                        </a:stretch>
                      </p:blipFill>
                      <p:spPr>
                        <a:xfrm>
                          <a:off x="8811757" y="3936481"/>
                          <a:ext cx="749300" cy="431800"/>
                        </a:xfrm>
                        <a:prstGeom prst="rect">
                          <a:avLst/>
                        </a:prstGeom>
                      </p:spPr>
                    </p:pic>
                  </p:oleObj>
                </mc:Fallback>
              </mc:AlternateContent>
            </a:graphicData>
          </a:graphic>
        </p:graphicFrame>
      </p:grpSp>
      <p:sp>
        <p:nvSpPr>
          <p:cNvPr id="27" name="矩形 26">
            <a:extLst>
              <a:ext uri="{FF2B5EF4-FFF2-40B4-BE49-F238E27FC236}">
                <a16:creationId xmlns:a16="http://schemas.microsoft.com/office/drawing/2014/main" id="{92587D39-19F7-41F3-9AD4-9482522CD6C0}"/>
              </a:ext>
            </a:extLst>
          </p:cNvPr>
          <p:cNvSpPr/>
          <p:nvPr/>
        </p:nvSpPr>
        <p:spPr>
          <a:xfrm>
            <a:off x="5220295" y="1892191"/>
            <a:ext cx="350608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其余点均可导的函数</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sp>
        <p:nvSpPr>
          <p:cNvPr id="29" name="矩形 28">
            <a:extLst>
              <a:ext uri="{FF2B5EF4-FFF2-40B4-BE49-F238E27FC236}">
                <a16:creationId xmlns:a16="http://schemas.microsoft.com/office/drawing/2014/main" id="{B568AE32-149F-4366-81BB-7CEE4887D3F7}"/>
              </a:ext>
            </a:extLst>
          </p:cNvPr>
          <p:cNvSpPr/>
          <p:nvPr/>
        </p:nvSpPr>
        <p:spPr>
          <a:xfrm>
            <a:off x="4742273" y="2464726"/>
            <a:ext cx="4373313"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其位移</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s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与时间</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t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的关系是</a:t>
            </a:r>
            <a:endParaRPr lang="zh-CN" altLang="en-US" sz="2800" dirty="0"/>
          </a:p>
        </p:txBody>
      </p:sp>
      <p:grpSp>
        <p:nvGrpSpPr>
          <p:cNvPr id="33" name="组合 32">
            <a:extLst>
              <a:ext uri="{FF2B5EF4-FFF2-40B4-BE49-F238E27FC236}">
                <a16:creationId xmlns:a16="http://schemas.microsoft.com/office/drawing/2014/main" id="{218AEB32-AEC6-4210-A03C-CE06893535D5}"/>
              </a:ext>
            </a:extLst>
          </p:cNvPr>
          <p:cNvGrpSpPr/>
          <p:nvPr/>
        </p:nvGrpSpPr>
        <p:grpSpPr>
          <a:xfrm>
            <a:off x="1261778" y="4253092"/>
            <a:ext cx="4571852" cy="540737"/>
            <a:chOff x="1041200" y="3842534"/>
            <a:chExt cx="4571852" cy="540737"/>
          </a:xfrm>
        </p:grpSpPr>
        <p:sp>
          <p:nvSpPr>
            <p:cNvPr id="15" name="矩形 14">
              <a:extLst>
                <a:ext uri="{FF2B5EF4-FFF2-40B4-BE49-F238E27FC236}">
                  <a16:creationId xmlns:a16="http://schemas.microsoft.com/office/drawing/2014/main" id="{CDB4FB9F-637C-4A41-8322-34EE8106EC67}"/>
                </a:ext>
              </a:extLst>
            </p:cNvPr>
            <p:cNvSpPr/>
            <p:nvPr/>
          </p:nvSpPr>
          <p:spPr>
            <a:xfrm>
              <a:off x="1041200" y="3842534"/>
              <a:ext cx="3986989" cy="523220"/>
            </a:xfrm>
            <a:prstGeom prst="rect">
              <a:avLst/>
            </a:prstGeom>
          </p:spPr>
          <p:txBody>
            <a:bodyPr wrap="none">
              <a:spAutoFit/>
            </a:bodyPr>
            <a:lstStyle/>
            <a:p>
              <a:r>
                <a:rPr lang="en-US" altLang="zh-CN" sz="2800" kern="100" dirty="0">
                  <a:latin typeface="Times New Roman" panose="02020603050405020304" pitchFamily="18" charset="0"/>
                  <a:ea typeface="宋体" panose="02010600030101010101" pitchFamily="2" charset="-122"/>
                </a:rPr>
                <a:t>(2)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在区间</a:t>
              </a:r>
              <a:r>
                <a:rPr lang="en-US" altLang="zh-CN" sz="2800" kern="100" dirty="0">
                  <a:latin typeface="Times New Roman" panose="02020603050405020304" pitchFamily="18" charset="0"/>
                  <a:ea typeface="宋体" panose="02010600030101010101" pitchFamily="2" charset="-122"/>
                </a:rPr>
                <a:t>(3, 6)</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中求一点</a:t>
              </a:r>
              <a:endParaRPr lang="zh-CN" altLang="en-US" sz="2800" dirty="0"/>
            </a:p>
          </p:txBody>
        </p:sp>
        <p:graphicFrame>
          <p:nvGraphicFramePr>
            <p:cNvPr id="9" name="对象 8">
              <a:extLst>
                <a:ext uri="{FF2B5EF4-FFF2-40B4-BE49-F238E27FC236}">
                  <a16:creationId xmlns:a16="http://schemas.microsoft.com/office/drawing/2014/main" id="{923AAE65-2554-42AF-92AC-044157579758}"/>
                </a:ext>
              </a:extLst>
            </p:cNvPr>
            <p:cNvGraphicFramePr>
              <a:graphicFrameLocks noChangeAspect="1"/>
            </p:cNvGraphicFramePr>
            <p:nvPr/>
          </p:nvGraphicFramePr>
          <p:xfrm>
            <a:off x="4933958" y="3898608"/>
            <a:ext cx="241300" cy="431800"/>
          </p:xfrm>
          <a:graphic>
            <a:graphicData uri="http://schemas.openxmlformats.org/presentationml/2006/ole">
              <mc:AlternateContent xmlns:mc="http://schemas.openxmlformats.org/markup-compatibility/2006">
                <mc:Choice xmlns:v="urn:schemas-microsoft-com:vml" Requires="v">
                  <p:oleObj spid="_x0000_s226558" name="Equation" r:id="rId7" imgW="241200" imgH="431640" progId="Equation.DSMT4">
                    <p:embed/>
                  </p:oleObj>
                </mc:Choice>
                <mc:Fallback>
                  <p:oleObj name="Equation" r:id="rId7" imgW="241200" imgH="431640" progId="Equation.DSMT4">
                    <p:embed/>
                    <p:pic>
                      <p:nvPicPr>
                        <p:cNvPr id="9" name="对象 8">
                          <a:extLst>
                            <a:ext uri="{FF2B5EF4-FFF2-40B4-BE49-F238E27FC236}">
                              <a16:creationId xmlns:a16="http://schemas.microsoft.com/office/drawing/2014/main" id="{923AAE65-2554-42AF-92AC-044157579758}"/>
                            </a:ext>
                          </a:extLst>
                        </p:cNvPr>
                        <p:cNvPicPr/>
                        <p:nvPr/>
                      </p:nvPicPr>
                      <p:blipFill>
                        <a:blip r:embed="rId4"/>
                        <a:stretch>
                          <a:fillRect/>
                        </a:stretch>
                      </p:blipFill>
                      <p:spPr>
                        <a:xfrm>
                          <a:off x="4933958" y="3898608"/>
                          <a:ext cx="241300" cy="431800"/>
                        </a:xfrm>
                        <a:prstGeom prst="rect">
                          <a:avLst/>
                        </a:prstGeom>
                      </p:spPr>
                    </p:pic>
                  </p:oleObj>
                </mc:Fallback>
              </mc:AlternateContent>
            </a:graphicData>
          </a:graphic>
        </p:graphicFrame>
        <p:sp>
          <p:nvSpPr>
            <p:cNvPr id="32" name="矩形 31">
              <a:extLst>
                <a:ext uri="{FF2B5EF4-FFF2-40B4-BE49-F238E27FC236}">
                  <a16:creationId xmlns:a16="http://schemas.microsoft.com/office/drawing/2014/main" id="{51F980CB-5089-4718-8FCF-119002AE643F}"/>
                </a:ext>
              </a:extLst>
            </p:cNvPr>
            <p:cNvSpPr/>
            <p:nvPr/>
          </p:nvSpPr>
          <p:spPr>
            <a:xfrm>
              <a:off x="5069313" y="3860051"/>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grpSp>
      <p:graphicFrame>
        <p:nvGraphicFramePr>
          <p:cNvPr id="37" name="对象 36">
            <a:extLst>
              <a:ext uri="{FF2B5EF4-FFF2-40B4-BE49-F238E27FC236}">
                <a16:creationId xmlns:a16="http://schemas.microsoft.com/office/drawing/2014/main" id="{B28CD87F-C2E0-4E6E-AB30-58CCD5187E71}"/>
              </a:ext>
            </a:extLst>
          </p:cNvPr>
          <p:cNvGraphicFramePr>
            <a:graphicFrameLocks noChangeAspect="1"/>
          </p:cNvGraphicFramePr>
          <p:nvPr>
            <p:extLst>
              <p:ext uri="{D42A27DB-BD31-4B8C-83A1-F6EECF244321}">
                <p14:modId xmlns:p14="http://schemas.microsoft.com/office/powerpoint/2010/main" val="300139960"/>
              </p:ext>
            </p:extLst>
          </p:nvPr>
        </p:nvGraphicFramePr>
        <p:xfrm>
          <a:off x="9085435" y="2315661"/>
          <a:ext cx="1371600" cy="723900"/>
        </p:xfrm>
        <a:graphic>
          <a:graphicData uri="http://schemas.openxmlformats.org/presentationml/2006/ole">
            <mc:AlternateContent xmlns:mc="http://schemas.openxmlformats.org/markup-compatibility/2006">
              <mc:Choice xmlns:v="urn:schemas-microsoft-com:vml" Requires="v">
                <p:oleObj spid="_x0000_s226559" name="Equation" r:id="rId8" imgW="1371600" imgH="723600" progId="Equation.DSMT4">
                  <p:embed/>
                </p:oleObj>
              </mc:Choice>
              <mc:Fallback>
                <p:oleObj name="Equation" r:id="rId8" imgW="1371600" imgH="723600" progId="Equation.DSMT4">
                  <p:embed/>
                  <p:pic>
                    <p:nvPicPr>
                      <p:cNvPr id="0" name=""/>
                      <p:cNvPicPr/>
                      <p:nvPr/>
                    </p:nvPicPr>
                    <p:blipFill>
                      <a:blip r:embed="rId9"/>
                      <a:stretch>
                        <a:fillRect/>
                      </a:stretch>
                    </p:blipFill>
                    <p:spPr>
                      <a:xfrm>
                        <a:off x="9085435" y="2315661"/>
                        <a:ext cx="1371600" cy="723900"/>
                      </a:xfrm>
                      <a:prstGeom prst="rect">
                        <a:avLst/>
                      </a:prstGeom>
                    </p:spPr>
                  </p:pic>
                </p:oleObj>
              </mc:Fallback>
            </mc:AlternateContent>
          </a:graphicData>
        </a:graphic>
      </p:graphicFrame>
      <p:sp>
        <p:nvSpPr>
          <p:cNvPr id="38" name="矩形 37">
            <a:extLst>
              <a:ext uri="{FF2B5EF4-FFF2-40B4-BE49-F238E27FC236}">
                <a16:creationId xmlns:a16="http://schemas.microsoft.com/office/drawing/2014/main" id="{5FFDEAD6-F8E2-4996-9372-5C32C293932B}"/>
              </a:ext>
            </a:extLst>
          </p:cNvPr>
          <p:cNvSpPr/>
          <p:nvPr/>
        </p:nvSpPr>
        <p:spPr>
          <a:xfrm>
            <a:off x="1186233" y="1896907"/>
            <a:ext cx="4285147" cy="523220"/>
          </a:xfrm>
          <a:prstGeom prst="rect">
            <a:avLst/>
          </a:prstGeom>
        </p:spPr>
        <p:txBody>
          <a:bodyPr wrap="none">
            <a:spAutoFit/>
          </a:bodyPr>
          <a:lstStyle/>
          <a:p>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上有两个不可导点，</a:t>
            </a:r>
            <a:endParaRPr lang="zh-CN" altLang="en-US" sz="2800" dirty="0"/>
          </a:p>
        </p:txBody>
      </p:sp>
    </p:spTree>
    <p:extLst>
      <p:ext uri="{BB962C8B-B14F-4D97-AF65-F5344CB8AC3E}">
        <p14:creationId xmlns:p14="http://schemas.microsoft.com/office/powerpoint/2010/main" val="40484015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250"/>
                                        <p:tgtEl>
                                          <p:spTgt spid="37"/>
                                        </p:tgtEl>
                                      </p:cBhvr>
                                    </p:animEffect>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7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75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750"/>
                                        <p:tgtEl>
                                          <p:spTgt spid="34"/>
                                        </p:tgtEl>
                                      </p:cBhvr>
                                    </p:animEffect>
                                  </p:childTnLst>
                                </p:cTn>
                              </p:par>
                            </p:childTnLst>
                          </p:cTn>
                        </p:par>
                        <p:par>
                          <p:cTn id="52" fill="hold">
                            <p:stCondLst>
                              <p:cond delay="12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1" grpId="0"/>
      <p:bldP spid="19" grpId="0"/>
      <p:bldP spid="20" grpId="0"/>
      <p:bldP spid="27" grpId="0"/>
      <p:bldP spid="29" grpId="0"/>
      <p:bldP spid="3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C738EE5D-07DD-415C-BBA3-C48AAED621BC}"/>
              </a:ext>
            </a:extLst>
          </p:cNvPr>
          <p:cNvGrpSpPr/>
          <p:nvPr/>
        </p:nvGrpSpPr>
        <p:grpSpPr>
          <a:xfrm>
            <a:off x="1820306" y="1071701"/>
            <a:ext cx="5690375" cy="1130300"/>
            <a:chOff x="1041200" y="5566443"/>
            <a:chExt cx="5690375" cy="1130300"/>
          </a:xfrm>
        </p:grpSpPr>
        <p:sp>
          <p:nvSpPr>
            <p:cNvPr id="19" name="矩形 18">
              <a:extLst>
                <a:ext uri="{FF2B5EF4-FFF2-40B4-BE49-F238E27FC236}">
                  <a16:creationId xmlns:a16="http://schemas.microsoft.com/office/drawing/2014/main" id="{27A7FE3E-55FC-4DD6-A840-29B5B73FD100}"/>
                </a:ext>
              </a:extLst>
            </p:cNvPr>
            <p:cNvSpPr/>
            <p:nvPr/>
          </p:nvSpPr>
          <p:spPr>
            <a:xfrm>
              <a:off x="1041200" y="5990487"/>
              <a:ext cx="4493538" cy="523220"/>
            </a:xfrm>
            <a:prstGeom prst="rect">
              <a:avLst/>
            </a:prstGeom>
          </p:spPr>
          <p:txBody>
            <a:bodyPr wrap="none">
              <a:spAutoFit/>
            </a:bodyPr>
            <a:lstStyle/>
            <a:p>
              <a:r>
                <a:rPr lang="en-US" altLang="zh-CN" sz="2800" kern="100" dirty="0">
                  <a:latin typeface="Times New Roman" panose="02020603050405020304" pitchFamily="18" charset="0"/>
                  <a:ea typeface="宋体" panose="02010600030101010101" pitchFamily="2" charset="-122"/>
                </a:rPr>
                <a:t>3.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如何用洛必达法则求极限</a:t>
              </a:r>
              <a:endParaRPr lang="zh-CN" altLang="en-US" sz="2800" dirty="0"/>
            </a:p>
          </p:txBody>
        </p:sp>
        <p:graphicFrame>
          <p:nvGraphicFramePr>
            <p:cNvPr id="20" name="对象 19">
              <a:extLst>
                <a:ext uri="{FF2B5EF4-FFF2-40B4-BE49-F238E27FC236}">
                  <a16:creationId xmlns:a16="http://schemas.microsoft.com/office/drawing/2014/main" id="{44B90983-3E4E-4D36-9D7B-619366543A4C}"/>
                </a:ext>
              </a:extLst>
            </p:cNvPr>
            <p:cNvGraphicFramePr>
              <a:graphicFrameLocks noChangeAspect="1"/>
            </p:cNvGraphicFramePr>
            <p:nvPr>
              <p:extLst>
                <p:ext uri="{D42A27DB-BD31-4B8C-83A1-F6EECF244321}">
                  <p14:modId xmlns:p14="http://schemas.microsoft.com/office/powerpoint/2010/main" val="2727929945"/>
                </p:ext>
              </p:extLst>
            </p:nvPr>
          </p:nvGraphicFramePr>
          <p:xfrm>
            <a:off x="5423475" y="5566443"/>
            <a:ext cx="1308100" cy="1130300"/>
          </p:xfrm>
          <a:graphic>
            <a:graphicData uri="http://schemas.openxmlformats.org/presentationml/2006/ole">
              <mc:AlternateContent xmlns:mc="http://schemas.openxmlformats.org/markup-compatibility/2006">
                <mc:Choice xmlns:v="urn:schemas-microsoft-com:vml" Requires="v">
                  <p:oleObj spid="_x0000_s248866" name="Equation" r:id="rId3" imgW="1307880" imgH="1130040" progId="Equation.DSMT4">
                    <p:embed/>
                  </p:oleObj>
                </mc:Choice>
                <mc:Fallback>
                  <p:oleObj name="Equation" r:id="rId3" imgW="1307880" imgH="1130040" progId="Equation.DSMT4">
                    <p:embed/>
                    <p:pic>
                      <p:nvPicPr>
                        <p:cNvPr id="14" name="对象 13">
                          <a:extLst>
                            <a:ext uri="{FF2B5EF4-FFF2-40B4-BE49-F238E27FC236}">
                              <a16:creationId xmlns:a16="http://schemas.microsoft.com/office/drawing/2014/main" id="{44B90983-3E4E-4D36-9D7B-619366543A4C}"/>
                            </a:ext>
                          </a:extLst>
                        </p:cNvPr>
                        <p:cNvPicPr/>
                        <p:nvPr/>
                      </p:nvPicPr>
                      <p:blipFill>
                        <a:blip r:embed="rId4"/>
                        <a:stretch>
                          <a:fillRect/>
                        </a:stretch>
                      </p:blipFill>
                      <p:spPr>
                        <a:xfrm>
                          <a:off x="5423475" y="5566443"/>
                          <a:ext cx="1308100" cy="1130300"/>
                        </a:xfrm>
                        <a:prstGeom prst="rect">
                          <a:avLst/>
                        </a:prstGeom>
                      </p:spPr>
                    </p:pic>
                  </p:oleObj>
                </mc:Fallback>
              </mc:AlternateContent>
            </a:graphicData>
          </a:graphic>
        </p:graphicFrame>
      </p:grpSp>
      <p:graphicFrame>
        <p:nvGraphicFramePr>
          <p:cNvPr id="5" name="Object 3"/>
          <p:cNvGraphicFramePr>
            <a:graphicFrameLocks noChangeAspect="1"/>
          </p:cNvGraphicFramePr>
          <p:nvPr>
            <p:extLst>
              <p:ext uri="{D42A27DB-BD31-4B8C-83A1-F6EECF244321}">
                <p14:modId xmlns:p14="http://schemas.microsoft.com/office/powerpoint/2010/main" val="4230386302"/>
              </p:ext>
            </p:extLst>
          </p:nvPr>
        </p:nvGraphicFramePr>
        <p:xfrm>
          <a:off x="4929356" y="2501275"/>
          <a:ext cx="1663700" cy="927100"/>
        </p:xfrm>
        <a:graphic>
          <a:graphicData uri="http://schemas.openxmlformats.org/presentationml/2006/ole">
            <mc:AlternateContent xmlns:mc="http://schemas.openxmlformats.org/markup-compatibility/2006">
              <mc:Choice xmlns:v="urn:schemas-microsoft-com:vml" Requires="v">
                <p:oleObj spid="_x0000_s248867" name="Equation" r:id="rId5" imgW="1663560" imgH="927000" progId="Equation.DSMT4">
                  <p:embed/>
                </p:oleObj>
              </mc:Choice>
              <mc:Fallback>
                <p:oleObj name="Equation" r:id="rId5" imgW="1663560" imgH="927000" progId="Equation.DSMT4">
                  <p:embed/>
                  <p:pic>
                    <p:nvPicPr>
                      <p:cNvPr id="9" name="Object 3"/>
                      <p:cNvPicPr>
                        <a:picLocks noChangeAspect="1" noChangeArrowheads="1"/>
                      </p:cNvPicPr>
                      <p:nvPr/>
                    </p:nvPicPr>
                    <p:blipFill>
                      <a:blip r:embed="rId6"/>
                      <a:srcRect/>
                      <a:stretch>
                        <a:fillRect/>
                      </a:stretch>
                    </p:blipFill>
                    <p:spPr bwMode="auto">
                      <a:xfrm>
                        <a:off x="4929356" y="2501275"/>
                        <a:ext cx="16637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a:extLst>
              <a:ext uri="{FF2B5EF4-FFF2-40B4-BE49-F238E27FC236}">
                <a16:creationId xmlns:a16="http://schemas.microsoft.com/office/drawing/2014/main" id="{27A7FE3E-55FC-4DD6-A840-29B5B73FD100}"/>
              </a:ext>
            </a:extLst>
          </p:cNvPr>
          <p:cNvSpPr/>
          <p:nvPr/>
        </p:nvSpPr>
        <p:spPr>
          <a:xfrm>
            <a:off x="1945261" y="2721503"/>
            <a:ext cx="3057247" cy="523220"/>
          </a:xfrm>
          <a:prstGeom prst="rect">
            <a:avLst/>
          </a:prstGeom>
        </p:spPr>
        <p:txBody>
          <a:bodyPr wrap="none">
            <a:spAutoFit/>
          </a:bodyPr>
          <a:lstStyle/>
          <a:p>
            <a:r>
              <a:rPr lang="zh-CN" altLang="en-US" sz="2800" kern="100" dirty="0">
                <a:latin typeface="Times New Roman" panose="02020603050405020304" pitchFamily="18" charset="0"/>
                <a:ea typeface="宋体" panose="02010600030101010101" pitchFamily="2" charset="-122"/>
              </a:rPr>
              <a:t>更复杂一些的呢？</a:t>
            </a:r>
            <a:endParaRPr lang="zh-CN" altLang="en-US" sz="2800" dirty="0"/>
          </a:p>
        </p:txBody>
      </p:sp>
    </p:spTree>
    <p:extLst>
      <p:ext uri="{BB962C8B-B14F-4D97-AF65-F5344CB8AC3E}">
        <p14:creationId xmlns:p14="http://schemas.microsoft.com/office/powerpoint/2010/main" val="29639403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0823244-5623-4844-BAF2-2F5E9308BBD7}"/>
              </a:ext>
            </a:extLst>
          </p:cNvPr>
          <p:cNvSpPr/>
          <p:nvPr/>
        </p:nvSpPr>
        <p:spPr>
          <a:xfrm>
            <a:off x="1046628" y="299042"/>
            <a:ext cx="3068469" cy="781752"/>
          </a:xfrm>
          <a:prstGeom prst="rect">
            <a:avLst/>
          </a:prstGeom>
        </p:spPr>
        <p:txBody>
          <a:bodyPr wrap="none">
            <a:spAutoFit/>
          </a:bodyPr>
          <a:lstStyle/>
          <a:p>
            <a:pPr algn="just">
              <a:lnSpc>
                <a:spcPct val="140000"/>
              </a:lnSpc>
              <a:spcAft>
                <a:spcPts val="0"/>
              </a:spcAft>
            </a:pPr>
            <a:r>
              <a:rPr lang="zh-CN" altLang="zh-CN" sz="3200" b="1" kern="100" dirty="0">
                <a:solidFill>
                  <a:schemeClr val="accent5">
                    <a:lumMod val="50000"/>
                  </a:schemeClr>
                </a:solidFill>
                <a:latin typeface="宋体" panose="02010600030101010101" pitchFamily="2" charset="-122"/>
                <a:ea typeface="宋体" panose="02010600030101010101" pitchFamily="2" charset="-122"/>
              </a:rPr>
              <a:t>二、导数的概念</a:t>
            </a:r>
          </a:p>
        </p:txBody>
      </p:sp>
      <p:sp>
        <p:nvSpPr>
          <p:cNvPr id="3" name="矩形 2">
            <a:extLst>
              <a:ext uri="{FF2B5EF4-FFF2-40B4-BE49-F238E27FC236}">
                <a16:creationId xmlns:a16="http://schemas.microsoft.com/office/drawing/2014/main" id="{138A9C81-5B58-4C8C-ACF1-B9609693DFCB}"/>
              </a:ext>
            </a:extLst>
          </p:cNvPr>
          <p:cNvSpPr/>
          <p:nvPr/>
        </p:nvSpPr>
        <p:spPr>
          <a:xfrm>
            <a:off x="1049556" y="941334"/>
            <a:ext cx="1085554" cy="523220"/>
          </a:xfrm>
          <a:prstGeom prst="rect">
            <a:avLst/>
          </a:prstGeom>
        </p:spPr>
        <p:txBody>
          <a:bodyPr wrap="none">
            <a:spAutoFit/>
          </a:bodyPr>
          <a:lstStyle/>
          <a:p>
            <a:r>
              <a:rPr lang="zh-CN" altLang="en-US" sz="2800" b="1" dirty="0">
                <a:solidFill>
                  <a:srgbClr val="FF0000"/>
                </a:solidFill>
              </a:rPr>
              <a:t>定义</a:t>
            </a:r>
            <a:r>
              <a:rPr lang="en-US" altLang="zh-CN" sz="2800" b="1" dirty="0">
                <a:solidFill>
                  <a:srgbClr val="FF0000"/>
                </a:solidFill>
              </a:rPr>
              <a:t>1</a:t>
            </a:r>
            <a:endParaRPr lang="zh-CN" altLang="en-US" sz="2800" dirty="0"/>
          </a:p>
        </p:txBody>
      </p:sp>
      <p:sp>
        <p:nvSpPr>
          <p:cNvPr id="19" name="矩形 18">
            <a:extLst>
              <a:ext uri="{FF2B5EF4-FFF2-40B4-BE49-F238E27FC236}">
                <a16:creationId xmlns:a16="http://schemas.microsoft.com/office/drawing/2014/main" id="{67240CBB-E4D9-4014-B6CB-CD3181363BB4}"/>
              </a:ext>
            </a:extLst>
          </p:cNvPr>
          <p:cNvSpPr/>
          <p:nvPr/>
        </p:nvSpPr>
        <p:spPr>
          <a:xfrm>
            <a:off x="8706791" y="968062"/>
            <a:ext cx="1869423" cy="523220"/>
          </a:xfrm>
          <a:prstGeom prst="rect">
            <a:avLst/>
          </a:prstGeom>
        </p:spPr>
        <p:txBody>
          <a:bodyPr wrap="none">
            <a:spAutoFit/>
          </a:bodyPr>
          <a:lstStyle/>
          <a:p>
            <a:r>
              <a:rPr lang="zh-CN" altLang="en-US" sz="2800" dirty="0"/>
              <a:t>当自变量 </a:t>
            </a:r>
            <a:r>
              <a:rPr lang="en-US" altLang="zh-CN" sz="2800" i="1" dirty="0"/>
              <a:t>x</a:t>
            </a:r>
            <a:endParaRPr lang="zh-CN" altLang="en-US" sz="2800" i="1" dirty="0"/>
          </a:p>
        </p:txBody>
      </p:sp>
      <p:grpSp>
        <p:nvGrpSpPr>
          <p:cNvPr id="29" name="组合 28">
            <a:extLst>
              <a:ext uri="{FF2B5EF4-FFF2-40B4-BE49-F238E27FC236}">
                <a16:creationId xmlns:a16="http://schemas.microsoft.com/office/drawing/2014/main" id="{F838598E-DD34-454C-BBB4-70A140F45C1C}"/>
              </a:ext>
            </a:extLst>
          </p:cNvPr>
          <p:cNvGrpSpPr/>
          <p:nvPr/>
        </p:nvGrpSpPr>
        <p:grpSpPr>
          <a:xfrm>
            <a:off x="1109516" y="1490154"/>
            <a:ext cx="7597275" cy="524422"/>
            <a:chOff x="1109516" y="2055022"/>
            <a:chExt cx="7597275" cy="524422"/>
          </a:xfrm>
        </p:grpSpPr>
        <p:graphicFrame>
          <p:nvGraphicFramePr>
            <p:cNvPr id="22" name="对象 21">
              <a:extLst>
                <a:ext uri="{FF2B5EF4-FFF2-40B4-BE49-F238E27FC236}">
                  <a16:creationId xmlns:a16="http://schemas.microsoft.com/office/drawing/2014/main" id="{0A43134D-6D6C-4A3F-9B81-6A1B6D186B9F}"/>
                </a:ext>
              </a:extLst>
            </p:cNvPr>
            <p:cNvGraphicFramePr>
              <a:graphicFrameLocks noChangeAspect="1"/>
            </p:cNvGraphicFramePr>
            <p:nvPr>
              <p:extLst>
                <p:ext uri="{D42A27DB-BD31-4B8C-83A1-F6EECF244321}">
                  <p14:modId xmlns:p14="http://schemas.microsoft.com/office/powerpoint/2010/main" val="4264149189"/>
                </p:ext>
              </p:extLst>
            </p:nvPr>
          </p:nvGraphicFramePr>
          <p:xfrm>
            <a:off x="1109516" y="2119782"/>
            <a:ext cx="685800" cy="457200"/>
          </p:xfrm>
          <a:graphic>
            <a:graphicData uri="http://schemas.openxmlformats.org/presentationml/2006/ole">
              <mc:AlternateContent xmlns:mc="http://schemas.openxmlformats.org/markup-compatibility/2006">
                <mc:Choice xmlns:v="urn:schemas-microsoft-com:vml" Requires="v">
                  <p:oleObj spid="_x0000_s256178" name="Equation" r:id="rId3" imgW="685800" imgH="457200" progId="Equation.DSMT4">
                    <p:embed/>
                  </p:oleObj>
                </mc:Choice>
                <mc:Fallback>
                  <p:oleObj name="Equation" r:id="rId3" imgW="685800" imgH="457200" progId="Equation.DSMT4">
                    <p:embed/>
                    <p:pic>
                      <p:nvPicPr>
                        <p:cNvPr id="14" name="对象 13">
                          <a:extLst>
                            <a:ext uri="{FF2B5EF4-FFF2-40B4-BE49-F238E27FC236}">
                              <a16:creationId xmlns:a16="http://schemas.microsoft.com/office/drawing/2014/main" id="{A7A2FA21-F188-4659-A1A1-62BFCF3F39D4}"/>
                            </a:ext>
                          </a:extLst>
                        </p:cNvPr>
                        <p:cNvPicPr/>
                        <p:nvPr/>
                      </p:nvPicPr>
                      <p:blipFill>
                        <a:blip r:embed="rId4"/>
                        <a:stretch>
                          <a:fillRect/>
                        </a:stretch>
                      </p:blipFill>
                      <p:spPr>
                        <a:xfrm>
                          <a:off x="1109516" y="2119782"/>
                          <a:ext cx="685800" cy="457200"/>
                        </a:xfrm>
                        <a:prstGeom prst="rect">
                          <a:avLst/>
                        </a:prstGeom>
                      </p:spPr>
                    </p:pic>
                  </p:oleObj>
                </mc:Fallback>
              </mc:AlternateContent>
            </a:graphicData>
          </a:graphic>
        </p:graphicFrame>
        <p:sp>
          <p:nvSpPr>
            <p:cNvPr id="20" name="矩形 19">
              <a:extLst>
                <a:ext uri="{FF2B5EF4-FFF2-40B4-BE49-F238E27FC236}">
                  <a16:creationId xmlns:a16="http://schemas.microsoft.com/office/drawing/2014/main" id="{ECF10199-64DD-437D-8C5E-3EBF2004183F}"/>
                </a:ext>
              </a:extLst>
            </p:cNvPr>
            <p:cNvSpPr/>
            <p:nvPr/>
          </p:nvSpPr>
          <p:spPr>
            <a:xfrm>
              <a:off x="1770385" y="2055022"/>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处有增量</a:t>
              </a:r>
              <a:endParaRPr lang="zh-CN" altLang="en-US" sz="2800" dirty="0"/>
            </a:p>
          </p:txBody>
        </p:sp>
        <p:graphicFrame>
          <p:nvGraphicFramePr>
            <p:cNvPr id="24" name="对象 23">
              <a:extLst>
                <a:ext uri="{FF2B5EF4-FFF2-40B4-BE49-F238E27FC236}">
                  <a16:creationId xmlns:a16="http://schemas.microsoft.com/office/drawing/2014/main" id="{74135822-4133-45D9-8966-A0CB868C54BF}"/>
                </a:ext>
              </a:extLst>
            </p:cNvPr>
            <p:cNvGraphicFramePr>
              <a:graphicFrameLocks noChangeAspect="1"/>
            </p:cNvGraphicFramePr>
            <p:nvPr>
              <p:extLst>
                <p:ext uri="{D42A27DB-BD31-4B8C-83A1-F6EECF244321}">
                  <p14:modId xmlns:p14="http://schemas.microsoft.com/office/powerpoint/2010/main" val="1696640653"/>
                </p:ext>
              </p:extLst>
            </p:nvPr>
          </p:nvGraphicFramePr>
          <p:xfrm>
            <a:off x="3300949" y="2174874"/>
            <a:ext cx="419100" cy="304800"/>
          </p:xfrm>
          <a:graphic>
            <a:graphicData uri="http://schemas.openxmlformats.org/presentationml/2006/ole">
              <mc:AlternateContent xmlns:mc="http://schemas.openxmlformats.org/markup-compatibility/2006">
                <mc:Choice xmlns:v="urn:schemas-microsoft-com:vml" Requires="v">
                  <p:oleObj spid="_x0000_s256179" name="Equation" r:id="rId5" imgW="419040" imgH="304560" progId="Equation.DSMT4">
                    <p:embed/>
                  </p:oleObj>
                </mc:Choice>
                <mc:Fallback>
                  <p:oleObj name="Equation" r:id="rId5" imgW="419040" imgH="304560" progId="Equation.DSMT4">
                    <p:embed/>
                    <p:pic>
                      <p:nvPicPr>
                        <p:cNvPr id="15" name="对象 14">
                          <a:extLst>
                            <a:ext uri="{FF2B5EF4-FFF2-40B4-BE49-F238E27FC236}">
                              <a16:creationId xmlns:a16="http://schemas.microsoft.com/office/drawing/2014/main" id="{FA99D74F-265E-4055-86A5-3FDE8AE1568D}"/>
                            </a:ext>
                          </a:extLst>
                        </p:cNvPr>
                        <p:cNvPicPr/>
                        <p:nvPr/>
                      </p:nvPicPr>
                      <p:blipFill>
                        <a:blip r:embed="rId6"/>
                        <a:stretch>
                          <a:fillRect/>
                        </a:stretch>
                      </p:blipFill>
                      <p:spPr>
                        <a:xfrm>
                          <a:off x="3300949" y="2174874"/>
                          <a:ext cx="419100" cy="304800"/>
                        </a:xfrm>
                        <a:prstGeom prst="rect">
                          <a:avLst/>
                        </a:prstGeom>
                      </p:spPr>
                    </p:pic>
                  </p:oleObj>
                </mc:Fallback>
              </mc:AlternateContent>
            </a:graphicData>
          </a:graphic>
        </p:graphicFrame>
        <p:sp>
          <p:nvSpPr>
            <p:cNvPr id="21" name="矩形 20">
              <a:extLst>
                <a:ext uri="{FF2B5EF4-FFF2-40B4-BE49-F238E27FC236}">
                  <a16:creationId xmlns:a16="http://schemas.microsoft.com/office/drawing/2014/main" id="{152BC63A-4BFE-447A-B848-79F4812FCDC9}"/>
                </a:ext>
              </a:extLst>
            </p:cNvPr>
            <p:cNvSpPr/>
            <p:nvPr/>
          </p:nvSpPr>
          <p:spPr>
            <a:xfrm>
              <a:off x="3510499" y="2055022"/>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（点</a:t>
              </a:r>
              <a:endParaRPr lang="zh-CN" altLang="en-US" sz="2800" dirty="0"/>
            </a:p>
          </p:txBody>
        </p:sp>
        <p:graphicFrame>
          <p:nvGraphicFramePr>
            <p:cNvPr id="23" name="对象 22">
              <a:extLst>
                <a:ext uri="{FF2B5EF4-FFF2-40B4-BE49-F238E27FC236}">
                  <a16:creationId xmlns:a16="http://schemas.microsoft.com/office/drawing/2014/main" id="{4BCD5F0F-3D40-4263-9788-1F411A1B6498}"/>
                </a:ext>
              </a:extLst>
            </p:cNvPr>
            <p:cNvGraphicFramePr>
              <a:graphicFrameLocks noChangeAspect="1"/>
            </p:cNvGraphicFramePr>
            <p:nvPr>
              <p:extLst>
                <p:ext uri="{D42A27DB-BD31-4B8C-83A1-F6EECF244321}">
                  <p14:modId xmlns:p14="http://schemas.microsoft.com/office/powerpoint/2010/main" val="3405146446"/>
                </p:ext>
              </p:extLst>
            </p:nvPr>
          </p:nvGraphicFramePr>
          <p:xfrm>
            <a:off x="4309965" y="2125118"/>
            <a:ext cx="1054100" cy="431800"/>
          </p:xfrm>
          <a:graphic>
            <a:graphicData uri="http://schemas.openxmlformats.org/presentationml/2006/ole">
              <mc:AlternateContent xmlns:mc="http://schemas.openxmlformats.org/markup-compatibility/2006">
                <mc:Choice xmlns:v="urn:schemas-microsoft-com:vml" Requires="v">
                  <p:oleObj spid="_x0000_s256180" name="Equation" r:id="rId7" imgW="1054080" imgH="431640" progId="Equation.DSMT4">
                    <p:embed/>
                  </p:oleObj>
                </mc:Choice>
                <mc:Fallback>
                  <p:oleObj name="Equation" r:id="rId7" imgW="1054080" imgH="431640" progId="Equation.DSMT4">
                    <p:embed/>
                    <p:pic>
                      <p:nvPicPr>
                        <p:cNvPr id="0" name=""/>
                        <p:cNvPicPr/>
                        <p:nvPr/>
                      </p:nvPicPr>
                      <p:blipFill>
                        <a:blip r:embed="rId8"/>
                        <a:stretch>
                          <a:fillRect/>
                        </a:stretch>
                      </p:blipFill>
                      <p:spPr>
                        <a:xfrm>
                          <a:off x="4309965" y="2125118"/>
                          <a:ext cx="1054100" cy="431800"/>
                        </a:xfrm>
                        <a:prstGeom prst="rect">
                          <a:avLst/>
                        </a:prstGeom>
                      </p:spPr>
                    </p:pic>
                  </p:oleObj>
                </mc:Fallback>
              </mc:AlternateContent>
            </a:graphicData>
          </a:graphic>
        </p:graphicFrame>
        <p:sp>
          <p:nvSpPr>
            <p:cNvPr id="25" name="矩形 24">
              <a:extLst>
                <a:ext uri="{FF2B5EF4-FFF2-40B4-BE49-F238E27FC236}">
                  <a16:creationId xmlns:a16="http://schemas.microsoft.com/office/drawing/2014/main" id="{1847F3EB-200D-4AE1-8184-23AFC1C8472D}"/>
                </a:ext>
              </a:extLst>
            </p:cNvPr>
            <p:cNvSpPr/>
            <p:nvPr/>
          </p:nvSpPr>
          <p:spPr>
            <a:xfrm>
              <a:off x="5290471" y="2056224"/>
              <a:ext cx="3416320" cy="523220"/>
            </a:xfrm>
            <a:prstGeom prst="rect">
              <a:avLst/>
            </a:prstGeom>
          </p:spPr>
          <p:txBody>
            <a:bodyPr wrap="none">
              <a:spAutoFit/>
            </a:bodyPr>
            <a:lstStyle/>
            <a:p>
              <a:r>
                <a:rPr lang="zh-CN" altLang="en-US" sz="2800" dirty="0"/>
                <a:t>仍在该邻域内）时，</a:t>
              </a:r>
            </a:p>
          </p:txBody>
        </p:sp>
      </p:grpSp>
      <p:sp>
        <p:nvSpPr>
          <p:cNvPr id="26" name="矩形 25">
            <a:extLst>
              <a:ext uri="{FF2B5EF4-FFF2-40B4-BE49-F238E27FC236}">
                <a16:creationId xmlns:a16="http://schemas.microsoft.com/office/drawing/2014/main" id="{FD5AF484-66F3-42FC-9DB6-15D3B0AAF5BB}"/>
              </a:ext>
            </a:extLst>
          </p:cNvPr>
          <p:cNvSpPr/>
          <p:nvPr/>
        </p:nvSpPr>
        <p:spPr>
          <a:xfrm>
            <a:off x="8352577" y="1479102"/>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相应地函数有</a:t>
            </a:r>
            <a:endParaRPr lang="zh-CN" altLang="en-US" sz="2800" dirty="0"/>
          </a:p>
        </p:txBody>
      </p:sp>
      <p:grpSp>
        <p:nvGrpSpPr>
          <p:cNvPr id="28" name="组合 27">
            <a:extLst>
              <a:ext uri="{FF2B5EF4-FFF2-40B4-BE49-F238E27FC236}">
                <a16:creationId xmlns:a16="http://schemas.microsoft.com/office/drawing/2014/main" id="{E3D31B74-E82E-446B-B4B1-6D336CCECF2E}"/>
              </a:ext>
            </a:extLst>
          </p:cNvPr>
          <p:cNvGrpSpPr/>
          <p:nvPr/>
        </p:nvGrpSpPr>
        <p:grpSpPr>
          <a:xfrm>
            <a:off x="2155926" y="968062"/>
            <a:ext cx="6800376" cy="523220"/>
            <a:chOff x="2155926" y="1551592"/>
            <a:chExt cx="6800376" cy="523220"/>
          </a:xfrm>
        </p:grpSpPr>
        <p:sp>
          <p:nvSpPr>
            <p:cNvPr id="12" name="矩形 11">
              <a:extLst>
                <a:ext uri="{FF2B5EF4-FFF2-40B4-BE49-F238E27FC236}">
                  <a16:creationId xmlns:a16="http://schemas.microsoft.com/office/drawing/2014/main" id="{57986090-1B5D-4122-AFAF-BFC9F72C1049}"/>
                </a:ext>
              </a:extLst>
            </p:cNvPr>
            <p:cNvSpPr/>
            <p:nvPr/>
          </p:nvSpPr>
          <p:spPr>
            <a:xfrm>
              <a:off x="5180909" y="1551592"/>
              <a:ext cx="3775393" cy="523220"/>
            </a:xfrm>
            <a:prstGeom prst="rect">
              <a:avLst/>
            </a:prstGeom>
          </p:spPr>
          <p:txBody>
            <a:bodyPr wrap="none">
              <a:spAutoFit/>
            </a:bodyPr>
            <a:lstStyle/>
            <a:p>
              <a:r>
                <a:rPr lang="zh-CN" altLang="en-US" sz="2800" dirty="0">
                  <a:solidFill>
                    <a:prstClr val="black"/>
                  </a:solidFill>
                </a:rPr>
                <a:t>的某一邻域内有定义，</a:t>
              </a:r>
              <a:endParaRPr lang="zh-CN" altLang="en-US" dirty="0"/>
            </a:p>
          </p:txBody>
        </p:sp>
        <p:graphicFrame>
          <p:nvGraphicFramePr>
            <p:cNvPr id="13" name="对象 12">
              <a:extLst>
                <a:ext uri="{FF2B5EF4-FFF2-40B4-BE49-F238E27FC236}">
                  <a16:creationId xmlns:a16="http://schemas.microsoft.com/office/drawing/2014/main" id="{A58ADDA4-54B5-42E8-BA04-746F2F2764E1}"/>
                </a:ext>
              </a:extLst>
            </p:cNvPr>
            <p:cNvGraphicFramePr>
              <a:graphicFrameLocks noChangeAspect="1"/>
            </p:cNvGraphicFramePr>
            <p:nvPr>
              <p:extLst>
                <p:ext uri="{D42A27DB-BD31-4B8C-83A1-F6EECF244321}">
                  <p14:modId xmlns:p14="http://schemas.microsoft.com/office/powerpoint/2010/main" val="2270304482"/>
                </p:ext>
              </p:extLst>
            </p:nvPr>
          </p:nvGraphicFramePr>
          <p:xfrm>
            <a:off x="3292357" y="1616352"/>
            <a:ext cx="1282700" cy="393700"/>
          </p:xfrm>
          <a:graphic>
            <a:graphicData uri="http://schemas.openxmlformats.org/presentationml/2006/ole">
              <mc:AlternateContent xmlns:mc="http://schemas.openxmlformats.org/markup-compatibility/2006">
                <mc:Choice xmlns:v="urn:schemas-microsoft-com:vml" Requires="v">
                  <p:oleObj spid="_x0000_s256181" name="Equation" r:id="rId9" imgW="1282680" imgH="393480" progId="Equation.DSMT4">
                    <p:embed/>
                  </p:oleObj>
                </mc:Choice>
                <mc:Fallback>
                  <p:oleObj name="Equation" r:id="rId9" imgW="1282680" imgH="393480" progId="Equation.DSMT4">
                    <p:embed/>
                    <p:pic>
                      <p:nvPicPr>
                        <p:cNvPr id="6" name="对象 5">
                          <a:extLst>
                            <a:ext uri="{FF2B5EF4-FFF2-40B4-BE49-F238E27FC236}">
                              <a16:creationId xmlns:a16="http://schemas.microsoft.com/office/drawing/2014/main" id="{CAF913DA-DE44-4ADE-B3DD-F58C3C4D7EF1}"/>
                            </a:ext>
                          </a:extLst>
                        </p:cNvPr>
                        <p:cNvPicPr/>
                        <p:nvPr/>
                      </p:nvPicPr>
                      <p:blipFill>
                        <a:blip r:embed="rId10"/>
                        <a:stretch>
                          <a:fillRect/>
                        </a:stretch>
                      </p:blipFill>
                      <p:spPr>
                        <a:xfrm>
                          <a:off x="3292357" y="1616352"/>
                          <a:ext cx="1282700" cy="3937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A7A2FA21-F188-4659-A1A1-62BFCF3F39D4}"/>
                </a:ext>
              </a:extLst>
            </p:cNvPr>
            <p:cNvGraphicFramePr>
              <a:graphicFrameLocks noChangeAspect="1"/>
            </p:cNvGraphicFramePr>
            <p:nvPr>
              <p:extLst>
                <p:ext uri="{D42A27DB-BD31-4B8C-83A1-F6EECF244321}">
                  <p14:modId xmlns:p14="http://schemas.microsoft.com/office/powerpoint/2010/main" val="3304667937"/>
                </p:ext>
              </p:extLst>
            </p:nvPr>
          </p:nvGraphicFramePr>
          <p:xfrm>
            <a:off x="4575057" y="1584602"/>
            <a:ext cx="685800" cy="457200"/>
          </p:xfrm>
          <a:graphic>
            <a:graphicData uri="http://schemas.openxmlformats.org/presentationml/2006/ole">
              <mc:AlternateContent xmlns:mc="http://schemas.openxmlformats.org/markup-compatibility/2006">
                <mc:Choice xmlns:v="urn:schemas-microsoft-com:vml" Requires="v">
                  <p:oleObj spid="_x0000_s256182" name="Equation" r:id="rId11" imgW="685800" imgH="457200" progId="Equation.DSMT4">
                    <p:embed/>
                  </p:oleObj>
                </mc:Choice>
                <mc:Fallback>
                  <p:oleObj name="Equation" r:id="rId11" imgW="685800" imgH="457200" progId="Equation.DSMT4">
                    <p:embed/>
                    <p:pic>
                      <p:nvPicPr>
                        <p:cNvPr id="10" name="对象 9">
                          <a:extLst>
                            <a:ext uri="{FF2B5EF4-FFF2-40B4-BE49-F238E27FC236}">
                              <a16:creationId xmlns:a16="http://schemas.microsoft.com/office/drawing/2014/main" id="{0D2272FE-05E0-4D9D-937E-1B098A102E0E}"/>
                            </a:ext>
                          </a:extLst>
                        </p:cNvPr>
                        <p:cNvPicPr/>
                        <p:nvPr/>
                      </p:nvPicPr>
                      <p:blipFill>
                        <a:blip r:embed="rId12"/>
                        <a:stretch>
                          <a:fillRect/>
                        </a:stretch>
                      </p:blipFill>
                      <p:spPr>
                        <a:xfrm>
                          <a:off x="4575057" y="1584602"/>
                          <a:ext cx="685800" cy="457200"/>
                        </a:xfrm>
                        <a:prstGeom prst="rect">
                          <a:avLst/>
                        </a:prstGeom>
                      </p:spPr>
                    </p:pic>
                  </p:oleObj>
                </mc:Fallback>
              </mc:AlternateContent>
            </a:graphicData>
          </a:graphic>
        </p:graphicFrame>
        <p:sp>
          <p:nvSpPr>
            <p:cNvPr id="27" name="矩形 26">
              <a:extLst>
                <a:ext uri="{FF2B5EF4-FFF2-40B4-BE49-F238E27FC236}">
                  <a16:creationId xmlns:a16="http://schemas.microsoft.com/office/drawing/2014/main" id="{3A530FB2-1456-4263-A279-0068EA770081}"/>
                </a:ext>
              </a:extLst>
            </p:cNvPr>
            <p:cNvSpPr/>
            <p:nvPr/>
          </p:nvSpPr>
          <p:spPr>
            <a:xfrm>
              <a:off x="2155926" y="1551592"/>
              <a:ext cx="1261884" cy="523220"/>
            </a:xfrm>
            <a:prstGeom prst="rect">
              <a:avLst/>
            </a:prstGeom>
          </p:spPr>
          <p:txBody>
            <a:bodyPr wrap="none">
              <a:spAutoFit/>
            </a:bodyPr>
            <a:lstStyle/>
            <a:p>
              <a:r>
                <a:rPr lang="zh-CN" altLang="en-US" sz="2800" dirty="0"/>
                <a:t>设函数</a:t>
              </a:r>
            </a:p>
          </p:txBody>
        </p:sp>
      </p:grpSp>
      <p:grpSp>
        <p:nvGrpSpPr>
          <p:cNvPr id="71692" name="组合 71691">
            <a:extLst>
              <a:ext uri="{FF2B5EF4-FFF2-40B4-BE49-F238E27FC236}">
                <a16:creationId xmlns:a16="http://schemas.microsoft.com/office/drawing/2014/main" id="{3C3A97AC-8FC8-472E-A6EC-C51C3961B1F0}"/>
              </a:ext>
            </a:extLst>
          </p:cNvPr>
          <p:cNvGrpSpPr/>
          <p:nvPr/>
        </p:nvGrpSpPr>
        <p:grpSpPr>
          <a:xfrm>
            <a:off x="1049556" y="2073000"/>
            <a:ext cx="4390823" cy="523220"/>
            <a:chOff x="1049556" y="1923705"/>
            <a:chExt cx="4390823" cy="523220"/>
          </a:xfrm>
        </p:grpSpPr>
        <p:sp>
          <p:nvSpPr>
            <p:cNvPr id="30" name="矩形 29">
              <a:extLst>
                <a:ext uri="{FF2B5EF4-FFF2-40B4-BE49-F238E27FC236}">
                  <a16:creationId xmlns:a16="http://schemas.microsoft.com/office/drawing/2014/main" id="{E1263741-EFF8-477C-9ECE-B98568D4EE0F}"/>
                </a:ext>
              </a:extLst>
            </p:cNvPr>
            <p:cNvSpPr/>
            <p:nvPr/>
          </p:nvSpPr>
          <p:spPr>
            <a:xfrm>
              <a:off x="1049556" y="192370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增量</a:t>
              </a:r>
              <a:endParaRPr lang="zh-CN" altLang="en-US" sz="2800" dirty="0"/>
            </a:p>
          </p:txBody>
        </p:sp>
        <p:graphicFrame>
          <p:nvGraphicFramePr>
            <p:cNvPr id="33" name="对象 32">
              <a:extLst>
                <a:ext uri="{FF2B5EF4-FFF2-40B4-BE49-F238E27FC236}">
                  <a16:creationId xmlns:a16="http://schemas.microsoft.com/office/drawing/2014/main" id="{19C7A2B1-2EF6-4A86-98A2-5944FBBCD0F7}"/>
                </a:ext>
              </a:extLst>
            </p:cNvPr>
            <p:cNvGraphicFramePr>
              <a:graphicFrameLocks noChangeAspect="1"/>
            </p:cNvGraphicFramePr>
            <p:nvPr>
              <p:extLst>
                <p:ext uri="{D42A27DB-BD31-4B8C-83A1-F6EECF244321}">
                  <p14:modId xmlns:p14="http://schemas.microsoft.com/office/powerpoint/2010/main" val="1028572796"/>
                </p:ext>
              </p:extLst>
            </p:nvPr>
          </p:nvGraphicFramePr>
          <p:xfrm>
            <a:off x="1909779" y="2006154"/>
            <a:ext cx="3530600" cy="431800"/>
          </p:xfrm>
          <a:graphic>
            <a:graphicData uri="http://schemas.openxmlformats.org/presentationml/2006/ole">
              <mc:AlternateContent xmlns:mc="http://schemas.openxmlformats.org/markup-compatibility/2006">
                <mc:Choice xmlns:v="urn:schemas-microsoft-com:vml" Requires="v">
                  <p:oleObj spid="_x0000_s256183" name="Equation" r:id="rId13" imgW="3530520" imgH="431640" progId="Equation.DSMT4">
                    <p:embed/>
                  </p:oleObj>
                </mc:Choice>
                <mc:Fallback>
                  <p:oleObj name="Equation" r:id="rId13" imgW="3530520" imgH="431640" progId="Equation.DSMT4">
                    <p:embed/>
                    <p:pic>
                      <p:nvPicPr>
                        <p:cNvPr id="0" name=""/>
                        <p:cNvPicPr/>
                        <p:nvPr/>
                      </p:nvPicPr>
                      <p:blipFill>
                        <a:blip r:embed="rId14"/>
                        <a:stretch>
                          <a:fillRect/>
                        </a:stretch>
                      </p:blipFill>
                      <p:spPr>
                        <a:xfrm>
                          <a:off x="1909779" y="2006154"/>
                          <a:ext cx="3530600" cy="431800"/>
                        </a:xfrm>
                        <a:prstGeom prst="rect">
                          <a:avLst/>
                        </a:prstGeom>
                      </p:spPr>
                    </p:pic>
                  </p:oleObj>
                </mc:Fallback>
              </mc:AlternateContent>
            </a:graphicData>
          </a:graphic>
        </p:graphicFrame>
      </p:grpSp>
      <p:grpSp>
        <p:nvGrpSpPr>
          <p:cNvPr id="71691" name="组合 71690">
            <a:extLst>
              <a:ext uri="{FF2B5EF4-FFF2-40B4-BE49-F238E27FC236}">
                <a16:creationId xmlns:a16="http://schemas.microsoft.com/office/drawing/2014/main" id="{AD8F1DC7-C7C1-451A-99FE-A314D10715CE}"/>
              </a:ext>
            </a:extLst>
          </p:cNvPr>
          <p:cNvGrpSpPr/>
          <p:nvPr/>
        </p:nvGrpSpPr>
        <p:grpSpPr>
          <a:xfrm>
            <a:off x="5485665" y="1920010"/>
            <a:ext cx="4944406" cy="838200"/>
            <a:chOff x="5485665" y="1770715"/>
            <a:chExt cx="4944406" cy="838200"/>
          </a:xfrm>
        </p:grpSpPr>
        <p:sp>
          <p:nvSpPr>
            <p:cNvPr id="34" name="矩形 33">
              <a:extLst>
                <a:ext uri="{FF2B5EF4-FFF2-40B4-BE49-F238E27FC236}">
                  <a16:creationId xmlns:a16="http://schemas.microsoft.com/office/drawing/2014/main" id="{ACAB5363-C30C-4FF9-BA52-C937EAA07CD0}"/>
                </a:ext>
              </a:extLst>
            </p:cNvPr>
            <p:cNvSpPr/>
            <p:nvPr/>
          </p:nvSpPr>
          <p:spPr>
            <a:xfrm>
              <a:off x="5485665" y="192370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a:t>
              </a:r>
              <a:endParaRPr lang="zh-CN" altLang="en-US" sz="2800" dirty="0"/>
            </a:p>
          </p:txBody>
        </p:sp>
        <p:graphicFrame>
          <p:nvGraphicFramePr>
            <p:cNvPr id="37" name="对象 36">
              <a:extLst>
                <a:ext uri="{FF2B5EF4-FFF2-40B4-BE49-F238E27FC236}">
                  <a16:creationId xmlns:a16="http://schemas.microsoft.com/office/drawing/2014/main" id="{2FA8D53B-53BF-49D5-BFE8-9258F9FB3655}"/>
                </a:ext>
              </a:extLst>
            </p:cNvPr>
            <p:cNvGraphicFramePr>
              <a:graphicFrameLocks noChangeAspect="1"/>
            </p:cNvGraphicFramePr>
            <p:nvPr>
              <p:extLst>
                <p:ext uri="{D42A27DB-BD31-4B8C-83A1-F6EECF244321}">
                  <p14:modId xmlns:p14="http://schemas.microsoft.com/office/powerpoint/2010/main" val="3364458300"/>
                </p:ext>
              </p:extLst>
            </p:nvPr>
          </p:nvGraphicFramePr>
          <p:xfrm>
            <a:off x="6315778" y="2044655"/>
            <a:ext cx="419100" cy="381000"/>
          </p:xfrm>
          <a:graphic>
            <a:graphicData uri="http://schemas.openxmlformats.org/presentationml/2006/ole">
              <mc:AlternateContent xmlns:mc="http://schemas.openxmlformats.org/markup-compatibility/2006">
                <mc:Choice xmlns:v="urn:schemas-microsoft-com:vml" Requires="v">
                  <p:oleObj spid="_x0000_s256184" name="Equation" r:id="rId15" imgW="419040" imgH="380880" progId="Equation.DSMT4">
                    <p:embed/>
                  </p:oleObj>
                </mc:Choice>
                <mc:Fallback>
                  <p:oleObj name="Equation" r:id="rId15" imgW="419040" imgH="380880" progId="Equation.DSMT4">
                    <p:embed/>
                    <p:pic>
                      <p:nvPicPr>
                        <p:cNvPr id="24" name="对象 23">
                          <a:extLst>
                            <a:ext uri="{FF2B5EF4-FFF2-40B4-BE49-F238E27FC236}">
                              <a16:creationId xmlns:a16="http://schemas.microsoft.com/office/drawing/2014/main" id="{74135822-4133-45D9-8966-A0CB868C54BF}"/>
                            </a:ext>
                          </a:extLst>
                        </p:cNvPr>
                        <p:cNvPicPr/>
                        <p:nvPr/>
                      </p:nvPicPr>
                      <p:blipFill>
                        <a:blip r:embed="rId16"/>
                        <a:stretch>
                          <a:fillRect/>
                        </a:stretch>
                      </p:blipFill>
                      <p:spPr>
                        <a:xfrm>
                          <a:off x="6315778" y="2044655"/>
                          <a:ext cx="419100" cy="381000"/>
                        </a:xfrm>
                        <a:prstGeom prst="rect">
                          <a:avLst/>
                        </a:prstGeom>
                      </p:spPr>
                    </p:pic>
                  </p:oleObj>
                </mc:Fallback>
              </mc:AlternateContent>
            </a:graphicData>
          </a:graphic>
        </p:graphicFrame>
        <p:sp>
          <p:nvSpPr>
            <p:cNvPr id="35" name="矩形 34">
              <a:extLst>
                <a:ext uri="{FF2B5EF4-FFF2-40B4-BE49-F238E27FC236}">
                  <a16:creationId xmlns:a16="http://schemas.microsoft.com/office/drawing/2014/main" id="{1DA008C1-C830-4E42-8C34-AF6AC8C62808}"/>
                </a:ext>
              </a:extLst>
            </p:cNvPr>
            <p:cNvSpPr/>
            <p:nvPr/>
          </p:nvSpPr>
          <p:spPr>
            <a:xfrm>
              <a:off x="6665158" y="1894720"/>
              <a:ext cx="595035" cy="584775"/>
            </a:xfrm>
            <a:prstGeom prst="rect">
              <a:avLst/>
            </a:prstGeom>
          </p:spPr>
          <p:txBody>
            <a:bodyPr wrap="none">
              <a:spAutoFit/>
            </a:bodyPr>
            <a:lstStyle/>
            <a:p>
              <a:r>
                <a:rPr lang="zh-CN" altLang="zh-CN" sz="3200" kern="100" dirty="0">
                  <a:ea typeface="宋体" panose="02010600030101010101" pitchFamily="2" charset="-122"/>
                  <a:cs typeface="Times New Roman" panose="02020603050405020304" pitchFamily="18" charset="0"/>
                </a:rPr>
                <a:t>与</a:t>
              </a:r>
              <a:endParaRPr lang="zh-CN" altLang="en-US" sz="3200" dirty="0"/>
            </a:p>
          </p:txBody>
        </p:sp>
        <p:graphicFrame>
          <p:nvGraphicFramePr>
            <p:cNvPr id="39" name="对象 38">
              <a:extLst>
                <a:ext uri="{FF2B5EF4-FFF2-40B4-BE49-F238E27FC236}">
                  <a16:creationId xmlns:a16="http://schemas.microsoft.com/office/drawing/2014/main" id="{ED5164A8-1AC2-4086-843E-95BE62281458}"/>
                </a:ext>
              </a:extLst>
            </p:cNvPr>
            <p:cNvGraphicFramePr>
              <a:graphicFrameLocks noChangeAspect="1"/>
            </p:cNvGraphicFramePr>
            <p:nvPr>
              <p:extLst>
                <p:ext uri="{D42A27DB-BD31-4B8C-83A1-F6EECF244321}">
                  <p14:modId xmlns:p14="http://schemas.microsoft.com/office/powerpoint/2010/main" val="4167440171"/>
                </p:ext>
              </p:extLst>
            </p:nvPr>
          </p:nvGraphicFramePr>
          <p:xfrm>
            <a:off x="7155917" y="2057456"/>
            <a:ext cx="419100" cy="304800"/>
          </p:xfrm>
          <a:graphic>
            <a:graphicData uri="http://schemas.openxmlformats.org/presentationml/2006/ole">
              <mc:AlternateContent xmlns:mc="http://schemas.openxmlformats.org/markup-compatibility/2006">
                <mc:Choice xmlns:v="urn:schemas-microsoft-com:vml" Requires="v">
                  <p:oleObj spid="_x0000_s256185" name="Equation" r:id="rId17" imgW="419040" imgH="304560" progId="Equation.DSMT4">
                    <p:embed/>
                  </p:oleObj>
                </mc:Choice>
                <mc:Fallback>
                  <p:oleObj name="Equation" r:id="rId17" imgW="419040" imgH="304560" progId="Equation.DSMT4">
                    <p:embed/>
                    <p:pic>
                      <p:nvPicPr>
                        <p:cNvPr id="24" name="对象 23">
                          <a:extLst>
                            <a:ext uri="{FF2B5EF4-FFF2-40B4-BE49-F238E27FC236}">
                              <a16:creationId xmlns:a16="http://schemas.microsoft.com/office/drawing/2014/main" id="{74135822-4133-45D9-8966-A0CB868C54BF}"/>
                            </a:ext>
                          </a:extLst>
                        </p:cNvPr>
                        <p:cNvPicPr/>
                        <p:nvPr/>
                      </p:nvPicPr>
                      <p:blipFill>
                        <a:blip r:embed="rId6"/>
                        <a:stretch>
                          <a:fillRect/>
                        </a:stretch>
                      </p:blipFill>
                      <p:spPr>
                        <a:xfrm>
                          <a:off x="7155917" y="2057456"/>
                          <a:ext cx="419100" cy="304800"/>
                        </a:xfrm>
                        <a:prstGeom prst="rect">
                          <a:avLst/>
                        </a:prstGeom>
                      </p:spPr>
                    </p:pic>
                  </p:oleObj>
                </mc:Fallback>
              </mc:AlternateContent>
            </a:graphicData>
          </a:graphic>
        </p:graphicFrame>
        <p:sp>
          <p:nvSpPr>
            <p:cNvPr id="36" name="矩形 35">
              <a:extLst>
                <a:ext uri="{FF2B5EF4-FFF2-40B4-BE49-F238E27FC236}">
                  <a16:creationId xmlns:a16="http://schemas.microsoft.com/office/drawing/2014/main" id="{1B1F1176-8510-4D11-8399-FB3CABE3B1AF}"/>
                </a:ext>
              </a:extLst>
            </p:cNvPr>
            <p:cNvSpPr/>
            <p:nvPr/>
          </p:nvSpPr>
          <p:spPr>
            <a:xfrm>
              <a:off x="7536875" y="1923705"/>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的比值</a:t>
              </a:r>
              <a:endParaRPr lang="zh-CN" altLang="en-US" sz="2800" dirty="0"/>
            </a:p>
          </p:txBody>
        </p:sp>
        <p:graphicFrame>
          <p:nvGraphicFramePr>
            <p:cNvPr id="41" name="对象 40">
              <a:extLst>
                <a:ext uri="{FF2B5EF4-FFF2-40B4-BE49-F238E27FC236}">
                  <a16:creationId xmlns:a16="http://schemas.microsoft.com/office/drawing/2014/main" id="{37FA4143-8C28-46D2-B6AC-499AE4E95DCE}"/>
                </a:ext>
              </a:extLst>
            </p:cNvPr>
            <p:cNvGraphicFramePr>
              <a:graphicFrameLocks noChangeAspect="1"/>
            </p:cNvGraphicFramePr>
            <p:nvPr>
              <p:extLst>
                <p:ext uri="{D42A27DB-BD31-4B8C-83A1-F6EECF244321}">
                  <p14:modId xmlns:p14="http://schemas.microsoft.com/office/powerpoint/2010/main" val="1266603644"/>
                </p:ext>
              </p:extLst>
            </p:nvPr>
          </p:nvGraphicFramePr>
          <p:xfrm>
            <a:off x="8742173" y="1770715"/>
            <a:ext cx="482600" cy="838200"/>
          </p:xfrm>
          <a:graphic>
            <a:graphicData uri="http://schemas.openxmlformats.org/presentationml/2006/ole">
              <mc:AlternateContent xmlns:mc="http://schemas.openxmlformats.org/markup-compatibility/2006">
                <mc:Choice xmlns:v="urn:schemas-microsoft-com:vml" Requires="v">
                  <p:oleObj spid="_x0000_s256186" name="Equation" r:id="rId18" imgW="482400" imgH="838080" progId="Equation.DSMT4">
                    <p:embed/>
                  </p:oleObj>
                </mc:Choice>
                <mc:Fallback>
                  <p:oleObj name="Equation" r:id="rId18" imgW="482400" imgH="838080" progId="Equation.DSMT4">
                    <p:embed/>
                    <p:pic>
                      <p:nvPicPr>
                        <p:cNvPr id="18" name="对象 17">
                          <a:extLst>
                            <a:ext uri="{FF2B5EF4-FFF2-40B4-BE49-F238E27FC236}">
                              <a16:creationId xmlns:a16="http://schemas.microsoft.com/office/drawing/2014/main" id="{9D5F4E35-899F-4344-ABDA-EE08EB3962EF}"/>
                            </a:ext>
                          </a:extLst>
                        </p:cNvPr>
                        <p:cNvPicPr/>
                        <p:nvPr/>
                      </p:nvPicPr>
                      <p:blipFill>
                        <a:blip r:embed="rId19"/>
                        <a:stretch>
                          <a:fillRect/>
                        </a:stretch>
                      </p:blipFill>
                      <p:spPr>
                        <a:xfrm>
                          <a:off x="8742173" y="1770715"/>
                          <a:ext cx="482600" cy="838200"/>
                        </a:xfrm>
                        <a:prstGeom prst="rect">
                          <a:avLst/>
                        </a:prstGeom>
                      </p:spPr>
                    </p:pic>
                  </p:oleObj>
                </mc:Fallback>
              </mc:AlternateContent>
            </a:graphicData>
          </a:graphic>
        </p:graphicFrame>
        <p:sp>
          <p:nvSpPr>
            <p:cNvPr id="38" name="矩形 37">
              <a:extLst>
                <a:ext uri="{FF2B5EF4-FFF2-40B4-BE49-F238E27FC236}">
                  <a16:creationId xmlns:a16="http://schemas.microsoft.com/office/drawing/2014/main" id="{FF33C9D1-F368-42F3-940A-FDBA26B8E1A1}"/>
                </a:ext>
              </a:extLst>
            </p:cNvPr>
            <p:cNvSpPr/>
            <p:nvPr/>
          </p:nvSpPr>
          <p:spPr>
            <a:xfrm>
              <a:off x="9168187" y="1923705"/>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的极限</a:t>
              </a:r>
              <a:endParaRPr lang="zh-CN" altLang="en-US" sz="2800" dirty="0"/>
            </a:p>
          </p:txBody>
        </p:sp>
      </p:grpSp>
      <p:graphicFrame>
        <p:nvGraphicFramePr>
          <p:cNvPr id="43" name="对象 42">
            <a:extLst>
              <a:ext uri="{FF2B5EF4-FFF2-40B4-BE49-F238E27FC236}">
                <a16:creationId xmlns:a16="http://schemas.microsoft.com/office/drawing/2014/main" id="{EF4033DE-5368-4318-AC72-78150422AF9B}"/>
              </a:ext>
            </a:extLst>
          </p:cNvPr>
          <p:cNvGraphicFramePr>
            <a:graphicFrameLocks noChangeAspect="1"/>
          </p:cNvGraphicFramePr>
          <p:nvPr>
            <p:extLst>
              <p:ext uri="{D42A27DB-BD31-4B8C-83A1-F6EECF244321}">
                <p14:modId xmlns:p14="http://schemas.microsoft.com/office/powerpoint/2010/main" val="3363118987"/>
              </p:ext>
            </p:extLst>
          </p:nvPr>
        </p:nvGraphicFramePr>
        <p:xfrm>
          <a:off x="3148029" y="2634559"/>
          <a:ext cx="1054100" cy="838200"/>
        </p:xfrm>
        <a:graphic>
          <a:graphicData uri="http://schemas.openxmlformats.org/presentationml/2006/ole">
            <mc:AlternateContent xmlns:mc="http://schemas.openxmlformats.org/markup-compatibility/2006">
              <mc:Choice xmlns:v="urn:schemas-microsoft-com:vml" Requires="v">
                <p:oleObj spid="_x0000_s256187" name="Equation" r:id="rId20" imgW="1054080" imgH="838080" progId="Equation.DSMT4">
                  <p:embed/>
                </p:oleObj>
              </mc:Choice>
              <mc:Fallback>
                <p:oleObj name="Equation" r:id="rId20" imgW="1054080" imgH="838080" progId="Equation.DSMT4">
                  <p:embed/>
                  <p:pic>
                    <p:nvPicPr>
                      <p:cNvPr id="0" name=""/>
                      <p:cNvPicPr/>
                      <p:nvPr/>
                    </p:nvPicPr>
                    <p:blipFill>
                      <a:blip r:embed="rId21"/>
                      <a:stretch>
                        <a:fillRect/>
                      </a:stretch>
                    </p:blipFill>
                    <p:spPr>
                      <a:xfrm>
                        <a:off x="3148029" y="2634559"/>
                        <a:ext cx="1054100" cy="838200"/>
                      </a:xfrm>
                      <a:prstGeom prst="rect">
                        <a:avLst/>
                      </a:prstGeom>
                    </p:spPr>
                  </p:pic>
                </p:oleObj>
              </mc:Fallback>
            </mc:AlternateContent>
          </a:graphicData>
        </a:graphic>
      </p:graphicFrame>
      <p:sp>
        <p:nvSpPr>
          <p:cNvPr id="44" name="矩形 43">
            <a:extLst>
              <a:ext uri="{FF2B5EF4-FFF2-40B4-BE49-F238E27FC236}">
                <a16:creationId xmlns:a16="http://schemas.microsoft.com/office/drawing/2014/main" id="{EE8B1F25-64D7-4C7F-ACE5-001DC53873B1}"/>
              </a:ext>
            </a:extLst>
          </p:cNvPr>
          <p:cNvSpPr/>
          <p:nvPr/>
        </p:nvSpPr>
        <p:spPr>
          <a:xfrm>
            <a:off x="1109516" y="3493517"/>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存在，</a:t>
            </a:r>
            <a:endParaRPr lang="zh-CN" altLang="en-US" sz="2800" dirty="0"/>
          </a:p>
        </p:txBody>
      </p:sp>
      <p:grpSp>
        <p:nvGrpSpPr>
          <p:cNvPr id="71688" name="组合 71687">
            <a:extLst>
              <a:ext uri="{FF2B5EF4-FFF2-40B4-BE49-F238E27FC236}">
                <a16:creationId xmlns:a16="http://schemas.microsoft.com/office/drawing/2014/main" id="{6BB667AC-574B-4AFB-AF41-9EFDF9EF17B3}"/>
              </a:ext>
            </a:extLst>
          </p:cNvPr>
          <p:cNvGrpSpPr/>
          <p:nvPr/>
        </p:nvGrpSpPr>
        <p:grpSpPr>
          <a:xfrm>
            <a:off x="2042811" y="3490785"/>
            <a:ext cx="6699362" cy="525952"/>
            <a:chOff x="2042811" y="3481455"/>
            <a:chExt cx="6699362" cy="525952"/>
          </a:xfrm>
        </p:grpSpPr>
        <p:sp>
          <p:nvSpPr>
            <p:cNvPr id="50" name="矩形 49">
              <a:extLst>
                <a:ext uri="{FF2B5EF4-FFF2-40B4-BE49-F238E27FC236}">
                  <a16:creationId xmlns:a16="http://schemas.microsoft.com/office/drawing/2014/main" id="{DACE79CF-A3AC-4D76-A236-63DD5B4FF1CC}"/>
                </a:ext>
              </a:extLst>
            </p:cNvPr>
            <p:cNvSpPr/>
            <p:nvPr/>
          </p:nvSpPr>
          <p:spPr>
            <a:xfrm>
              <a:off x="2042811" y="3484187"/>
              <a:ext cx="4622347" cy="523220"/>
            </a:xfrm>
            <a:prstGeom prst="rect">
              <a:avLst/>
            </a:prstGeom>
          </p:spPr>
          <p:txBody>
            <a:bodyPr wrap="square">
              <a:spAutoFit/>
            </a:bodyPr>
            <a:lstStyle/>
            <a:p>
              <a:r>
                <a:rPr lang="zh-CN" altLang="en-US" sz="2800" dirty="0"/>
                <a:t>则称该极限为函数 </a:t>
              </a:r>
              <a:r>
                <a:rPr lang="en-US" altLang="zh-CN" sz="2800" i="1" dirty="0"/>
                <a:t>f </a:t>
              </a:r>
              <a:r>
                <a:rPr lang="en-US" altLang="zh-CN" sz="2800" dirty="0"/>
                <a:t>(</a:t>
              </a:r>
              <a:r>
                <a:rPr lang="en-US" altLang="zh-CN" sz="2800" i="1" dirty="0"/>
                <a:t>x</a:t>
              </a:r>
              <a:r>
                <a:rPr lang="en-US" altLang="zh-CN" sz="2800" dirty="0"/>
                <a:t>) </a:t>
              </a:r>
              <a:r>
                <a:rPr lang="zh-CN" altLang="en-US" sz="2800" dirty="0"/>
                <a:t>在点</a:t>
              </a:r>
            </a:p>
          </p:txBody>
        </p:sp>
        <p:graphicFrame>
          <p:nvGraphicFramePr>
            <p:cNvPr id="53" name="对象 52">
              <a:extLst>
                <a:ext uri="{FF2B5EF4-FFF2-40B4-BE49-F238E27FC236}">
                  <a16:creationId xmlns:a16="http://schemas.microsoft.com/office/drawing/2014/main" id="{2FD304A5-7016-4D4F-A628-7F0B04B7863B}"/>
                </a:ext>
              </a:extLst>
            </p:cNvPr>
            <p:cNvGraphicFramePr>
              <a:graphicFrameLocks noChangeAspect="1"/>
            </p:cNvGraphicFramePr>
            <p:nvPr>
              <p:extLst>
                <p:ext uri="{D42A27DB-BD31-4B8C-83A1-F6EECF244321}">
                  <p14:modId xmlns:p14="http://schemas.microsoft.com/office/powerpoint/2010/main" val="500125943"/>
                </p:ext>
              </p:extLst>
            </p:nvPr>
          </p:nvGraphicFramePr>
          <p:xfrm>
            <a:off x="6474920" y="3542088"/>
            <a:ext cx="317500" cy="431800"/>
          </p:xfrm>
          <a:graphic>
            <a:graphicData uri="http://schemas.openxmlformats.org/presentationml/2006/ole">
              <mc:AlternateContent xmlns:mc="http://schemas.openxmlformats.org/markup-compatibility/2006">
                <mc:Choice xmlns:v="urn:schemas-microsoft-com:vml" Requires="v">
                  <p:oleObj spid="_x0000_s256188" name="Equation" r:id="rId22" imgW="317160" imgH="431640" progId="Equation.DSMT4">
                    <p:embed/>
                  </p:oleObj>
                </mc:Choice>
                <mc:Fallback>
                  <p:oleObj name="Equation" r:id="rId22" imgW="317160" imgH="431640" progId="Equation.DSMT4">
                    <p:embed/>
                    <p:pic>
                      <p:nvPicPr>
                        <p:cNvPr id="22" name="对象 21">
                          <a:extLst>
                            <a:ext uri="{FF2B5EF4-FFF2-40B4-BE49-F238E27FC236}">
                              <a16:creationId xmlns:a16="http://schemas.microsoft.com/office/drawing/2014/main" id="{0A43134D-6D6C-4A3F-9B81-6A1B6D186B9F}"/>
                            </a:ext>
                          </a:extLst>
                        </p:cNvPr>
                        <p:cNvPicPr/>
                        <p:nvPr/>
                      </p:nvPicPr>
                      <p:blipFill>
                        <a:blip r:embed="rId23"/>
                        <a:stretch>
                          <a:fillRect/>
                        </a:stretch>
                      </p:blipFill>
                      <p:spPr>
                        <a:xfrm>
                          <a:off x="6474920" y="3542088"/>
                          <a:ext cx="317500" cy="431800"/>
                        </a:xfrm>
                        <a:prstGeom prst="rect">
                          <a:avLst/>
                        </a:prstGeom>
                      </p:spPr>
                    </p:pic>
                  </p:oleObj>
                </mc:Fallback>
              </mc:AlternateContent>
            </a:graphicData>
          </a:graphic>
        </p:graphicFrame>
        <p:sp>
          <p:nvSpPr>
            <p:cNvPr id="51" name="矩形 50">
              <a:extLst>
                <a:ext uri="{FF2B5EF4-FFF2-40B4-BE49-F238E27FC236}">
                  <a16:creationId xmlns:a16="http://schemas.microsoft.com/office/drawing/2014/main" id="{BFFBB02C-A4C9-486E-8831-7D6FC04AFB01}"/>
                </a:ext>
              </a:extLst>
            </p:cNvPr>
            <p:cNvSpPr/>
            <p:nvPr/>
          </p:nvSpPr>
          <p:spPr>
            <a:xfrm>
              <a:off x="6758938" y="3481455"/>
              <a:ext cx="198323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处的</a:t>
              </a:r>
              <a:r>
                <a:rPr lang="zh-CN" altLang="zh-CN" sz="2800" b="1" kern="100" dirty="0">
                  <a:solidFill>
                    <a:schemeClr val="accent5">
                      <a:lumMod val="75000"/>
                    </a:schemeClr>
                  </a:solidFill>
                  <a:ea typeface="宋体" panose="02010600030101010101" pitchFamily="2" charset="-122"/>
                  <a:cs typeface="Times New Roman" panose="02020603050405020304" pitchFamily="18" charset="0"/>
                </a:rPr>
                <a:t>导数</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grpSp>
        <p:nvGrpSpPr>
          <p:cNvPr id="71690" name="组合 71689">
            <a:extLst>
              <a:ext uri="{FF2B5EF4-FFF2-40B4-BE49-F238E27FC236}">
                <a16:creationId xmlns:a16="http://schemas.microsoft.com/office/drawing/2014/main" id="{8B3CB954-4990-41AF-877E-9F856BBE10DD}"/>
              </a:ext>
            </a:extLst>
          </p:cNvPr>
          <p:cNvGrpSpPr/>
          <p:nvPr/>
        </p:nvGrpSpPr>
        <p:grpSpPr>
          <a:xfrm>
            <a:off x="8504896" y="3491309"/>
            <a:ext cx="1793034" cy="523220"/>
            <a:chOff x="8504896" y="3481979"/>
            <a:chExt cx="1793034" cy="523220"/>
          </a:xfrm>
        </p:grpSpPr>
        <p:sp>
          <p:nvSpPr>
            <p:cNvPr id="52" name="矩形 51">
              <a:extLst>
                <a:ext uri="{FF2B5EF4-FFF2-40B4-BE49-F238E27FC236}">
                  <a16:creationId xmlns:a16="http://schemas.microsoft.com/office/drawing/2014/main" id="{7F9BFC58-8698-4337-A0A4-C24E537681C8}"/>
                </a:ext>
              </a:extLst>
            </p:cNvPr>
            <p:cNvSpPr/>
            <p:nvPr/>
          </p:nvSpPr>
          <p:spPr>
            <a:xfrm>
              <a:off x="8504896" y="3481979"/>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记作</a:t>
              </a:r>
              <a:endParaRPr lang="zh-CN" altLang="en-US" sz="2800" dirty="0"/>
            </a:p>
          </p:txBody>
        </p:sp>
        <p:graphicFrame>
          <p:nvGraphicFramePr>
            <p:cNvPr id="54" name="对象 53">
              <a:extLst>
                <a:ext uri="{FF2B5EF4-FFF2-40B4-BE49-F238E27FC236}">
                  <a16:creationId xmlns:a16="http://schemas.microsoft.com/office/drawing/2014/main" id="{A2449E6E-64F6-4747-832E-6C3B53D0DF31}"/>
                </a:ext>
              </a:extLst>
            </p:cNvPr>
            <p:cNvGraphicFramePr>
              <a:graphicFrameLocks noChangeAspect="1"/>
            </p:cNvGraphicFramePr>
            <p:nvPr>
              <p:extLst>
                <p:ext uri="{D42A27DB-BD31-4B8C-83A1-F6EECF244321}">
                  <p14:modId xmlns:p14="http://schemas.microsoft.com/office/powerpoint/2010/main" val="3631894140"/>
                </p:ext>
              </p:extLst>
            </p:nvPr>
          </p:nvGraphicFramePr>
          <p:xfrm>
            <a:off x="9269230" y="3572250"/>
            <a:ext cx="1028700" cy="431800"/>
          </p:xfrm>
          <a:graphic>
            <a:graphicData uri="http://schemas.openxmlformats.org/presentationml/2006/ole">
              <mc:AlternateContent xmlns:mc="http://schemas.openxmlformats.org/markup-compatibility/2006">
                <mc:Choice xmlns:v="urn:schemas-microsoft-com:vml" Requires="v">
                  <p:oleObj spid="_x0000_s256189" name="Equation" r:id="rId24" imgW="1028520" imgH="431640" progId="Equation.DSMT4">
                    <p:embed/>
                  </p:oleObj>
                </mc:Choice>
                <mc:Fallback>
                  <p:oleObj name="Equation" r:id="rId24" imgW="1028520" imgH="431640" progId="Equation.DSMT4">
                    <p:embed/>
                    <p:pic>
                      <p:nvPicPr>
                        <p:cNvPr id="0" name=""/>
                        <p:cNvPicPr/>
                        <p:nvPr/>
                      </p:nvPicPr>
                      <p:blipFill>
                        <a:blip r:embed="rId25"/>
                        <a:stretch>
                          <a:fillRect/>
                        </a:stretch>
                      </p:blipFill>
                      <p:spPr>
                        <a:xfrm>
                          <a:off x="9269230" y="3572250"/>
                          <a:ext cx="1028700" cy="431800"/>
                        </a:xfrm>
                        <a:prstGeom prst="rect">
                          <a:avLst/>
                        </a:prstGeom>
                      </p:spPr>
                    </p:pic>
                  </p:oleObj>
                </mc:Fallback>
              </mc:AlternateContent>
            </a:graphicData>
          </a:graphic>
        </p:graphicFrame>
      </p:grpSp>
      <p:sp>
        <p:nvSpPr>
          <p:cNvPr id="55" name="矩形 54">
            <a:extLst>
              <a:ext uri="{FF2B5EF4-FFF2-40B4-BE49-F238E27FC236}">
                <a16:creationId xmlns:a16="http://schemas.microsoft.com/office/drawing/2014/main" id="{196435B8-4596-4641-891B-57FEDF5F3591}"/>
              </a:ext>
            </a:extLst>
          </p:cNvPr>
          <p:cNvSpPr/>
          <p:nvPr/>
        </p:nvSpPr>
        <p:spPr>
          <a:xfrm>
            <a:off x="1109516" y="4107032"/>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a:t>
            </a:r>
            <a:endParaRPr lang="zh-CN" altLang="en-US" sz="2800" dirty="0"/>
          </a:p>
        </p:txBody>
      </p:sp>
      <p:graphicFrame>
        <p:nvGraphicFramePr>
          <p:cNvPr id="58" name="对象 57">
            <a:extLst>
              <a:ext uri="{FF2B5EF4-FFF2-40B4-BE49-F238E27FC236}">
                <a16:creationId xmlns:a16="http://schemas.microsoft.com/office/drawing/2014/main" id="{4BF5CF6D-3D35-4DD0-B08B-933F2C0BFE59}"/>
              </a:ext>
            </a:extLst>
          </p:cNvPr>
          <p:cNvGraphicFramePr>
            <a:graphicFrameLocks noChangeAspect="1"/>
          </p:cNvGraphicFramePr>
          <p:nvPr>
            <p:extLst>
              <p:ext uri="{D42A27DB-BD31-4B8C-83A1-F6EECF244321}">
                <p14:modId xmlns:p14="http://schemas.microsoft.com/office/powerpoint/2010/main" val="2867684519"/>
              </p:ext>
            </p:extLst>
          </p:nvPr>
        </p:nvGraphicFramePr>
        <p:xfrm>
          <a:off x="3304514" y="4117500"/>
          <a:ext cx="4660900" cy="838200"/>
        </p:xfrm>
        <a:graphic>
          <a:graphicData uri="http://schemas.openxmlformats.org/presentationml/2006/ole">
            <mc:AlternateContent xmlns:mc="http://schemas.openxmlformats.org/markup-compatibility/2006">
              <mc:Choice xmlns:v="urn:schemas-microsoft-com:vml" Requires="v">
                <p:oleObj spid="_x0000_s256190" name="Equation" r:id="rId26" imgW="4660560" imgH="838080" progId="Equation.DSMT4">
                  <p:embed/>
                </p:oleObj>
              </mc:Choice>
              <mc:Fallback>
                <p:oleObj name="Equation" r:id="rId26" imgW="4660560" imgH="838080" progId="Equation.DSMT4">
                  <p:embed/>
                  <p:pic>
                    <p:nvPicPr>
                      <p:cNvPr id="0" name=""/>
                      <p:cNvPicPr/>
                      <p:nvPr/>
                    </p:nvPicPr>
                    <p:blipFill>
                      <a:blip r:embed="rId27"/>
                      <a:stretch>
                        <a:fillRect/>
                      </a:stretch>
                    </p:blipFill>
                    <p:spPr>
                      <a:xfrm>
                        <a:off x="3304514" y="4117500"/>
                        <a:ext cx="4660900" cy="838200"/>
                      </a:xfrm>
                      <a:prstGeom prst="rect">
                        <a:avLst/>
                      </a:prstGeom>
                    </p:spPr>
                  </p:pic>
                </p:oleObj>
              </mc:Fallback>
            </mc:AlternateContent>
          </a:graphicData>
        </a:graphic>
      </p:graphicFrame>
      <p:sp>
        <p:nvSpPr>
          <p:cNvPr id="59" name="矩形 58">
            <a:extLst>
              <a:ext uri="{FF2B5EF4-FFF2-40B4-BE49-F238E27FC236}">
                <a16:creationId xmlns:a16="http://schemas.microsoft.com/office/drawing/2014/main" id="{18B04F40-3928-43D1-8B46-6A942CF74213}"/>
              </a:ext>
            </a:extLst>
          </p:cNvPr>
          <p:cNvSpPr/>
          <p:nvPr/>
        </p:nvSpPr>
        <p:spPr>
          <a:xfrm>
            <a:off x="1062771" y="511642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也可以记作</a:t>
            </a:r>
            <a:endParaRPr lang="zh-CN" altLang="en-US" sz="2800" dirty="0"/>
          </a:p>
        </p:txBody>
      </p:sp>
      <p:graphicFrame>
        <p:nvGraphicFramePr>
          <p:cNvPr id="60" name="对象 59">
            <a:extLst>
              <a:ext uri="{FF2B5EF4-FFF2-40B4-BE49-F238E27FC236}">
                <a16:creationId xmlns:a16="http://schemas.microsoft.com/office/drawing/2014/main" id="{A2F0F7CC-AA1F-4286-8792-2AED16F0CF3B}"/>
              </a:ext>
            </a:extLst>
          </p:cNvPr>
          <p:cNvGraphicFramePr>
            <a:graphicFrameLocks noChangeAspect="1"/>
          </p:cNvGraphicFramePr>
          <p:nvPr>
            <p:extLst>
              <p:ext uri="{D42A27DB-BD31-4B8C-83A1-F6EECF244321}">
                <p14:modId xmlns:p14="http://schemas.microsoft.com/office/powerpoint/2010/main" val="532779736"/>
              </p:ext>
            </p:extLst>
          </p:nvPr>
        </p:nvGraphicFramePr>
        <p:xfrm>
          <a:off x="2901950" y="5162367"/>
          <a:ext cx="977900" cy="431800"/>
        </p:xfrm>
        <a:graphic>
          <a:graphicData uri="http://schemas.openxmlformats.org/presentationml/2006/ole">
            <mc:AlternateContent xmlns:mc="http://schemas.openxmlformats.org/markup-compatibility/2006">
              <mc:Choice xmlns:v="urn:schemas-microsoft-com:vml" Requires="v">
                <p:oleObj spid="_x0000_s256191" name="Equation" r:id="rId28" imgW="977760" imgH="431640" progId="Equation.DSMT4">
                  <p:embed/>
                </p:oleObj>
              </mc:Choice>
              <mc:Fallback>
                <p:oleObj name="Equation" r:id="rId28" imgW="977760" imgH="431640" progId="Equation.DSMT4">
                  <p:embed/>
                  <p:pic>
                    <p:nvPicPr>
                      <p:cNvPr id="0" name=""/>
                      <p:cNvPicPr/>
                      <p:nvPr/>
                    </p:nvPicPr>
                    <p:blipFill>
                      <a:blip r:embed="rId29"/>
                      <a:stretch>
                        <a:fillRect/>
                      </a:stretch>
                    </p:blipFill>
                    <p:spPr>
                      <a:xfrm>
                        <a:off x="2901950" y="5162367"/>
                        <a:ext cx="977900" cy="431800"/>
                      </a:xfrm>
                      <a:prstGeom prst="rect">
                        <a:avLst/>
                      </a:prstGeom>
                    </p:spPr>
                  </p:pic>
                </p:oleObj>
              </mc:Fallback>
            </mc:AlternateContent>
          </a:graphicData>
        </a:graphic>
      </p:graphicFrame>
      <p:graphicFrame>
        <p:nvGraphicFramePr>
          <p:cNvPr id="61" name="对象 60">
            <a:extLst>
              <a:ext uri="{FF2B5EF4-FFF2-40B4-BE49-F238E27FC236}">
                <a16:creationId xmlns:a16="http://schemas.microsoft.com/office/drawing/2014/main" id="{BD9DE206-B547-4EAF-9CF1-745701EFA3AC}"/>
              </a:ext>
            </a:extLst>
          </p:cNvPr>
          <p:cNvGraphicFramePr>
            <a:graphicFrameLocks noChangeAspect="1"/>
          </p:cNvGraphicFramePr>
          <p:nvPr>
            <p:extLst>
              <p:ext uri="{D42A27DB-BD31-4B8C-83A1-F6EECF244321}">
                <p14:modId xmlns:p14="http://schemas.microsoft.com/office/powerpoint/2010/main" val="1419884704"/>
              </p:ext>
            </p:extLst>
          </p:nvPr>
        </p:nvGraphicFramePr>
        <p:xfrm>
          <a:off x="4045883" y="5116425"/>
          <a:ext cx="1003300" cy="584200"/>
        </p:xfrm>
        <a:graphic>
          <a:graphicData uri="http://schemas.openxmlformats.org/presentationml/2006/ole">
            <mc:AlternateContent xmlns:mc="http://schemas.openxmlformats.org/markup-compatibility/2006">
              <mc:Choice xmlns:v="urn:schemas-microsoft-com:vml" Requires="v">
                <p:oleObj spid="_x0000_s256192" name="Equation" r:id="rId30" imgW="1002960" imgH="583920" progId="Equation.DSMT4">
                  <p:embed/>
                </p:oleObj>
              </mc:Choice>
              <mc:Fallback>
                <p:oleObj name="Equation" r:id="rId30" imgW="1002960" imgH="583920" progId="Equation.DSMT4">
                  <p:embed/>
                  <p:pic>
                    <p:nvPicPr>
                      <p:cNvPr id="0" name=""/>
                      <p:cNvPicPr/>
                      <p:nvPr/>
                    </p:nvPicPr>
                    <p:blipFill>
                      <a:blip r:embed="rId31"/>
                      <a:stretch>
                        <a:fillRect/>
                      </a:stretch>
                    </p:blipFill>
                    <p:spPr>
                      <a:xfrm>
                        <a:off x="4045883" y="5116425"/>
                        <a:ext cx="1003300" cy="584200"/>
                      </a:xfrm>
                      <a:prstGeom prst="rect">
                        <a:avLst/>
                      </a:prstGeom>
                    </p:spPr>
                  </p:pic>
                </p:oleObj>
              </mc:Fallback>
            </mc:AlternateContent>
          </a:graphicData>
        </a:graphic>
      </p:graphicFrame>
      <p:graphicFrame>
        <p:nvGraphicFramePr>
          <p:cNvPr id="62" name="对象 61">
            <a:extLst>
              <a:ext uri="{FF2B5EF4-FFF2-40B4-BE49-F238E27FC236}">
                <a16:creationId xmlns:a16="http://schemas.microsoft.com/office/drawing/2014/main" id="{96C5F55C-0341-42AE-9919-1EB247B3B7CC}"/>
              </a:ext>
            </a:extLst>
          </p:cNvPr>
          <p:cNvGraphicFramePr>
            <a:graphicFrameLocks noChangeAspect="1"/>
          </p:cNvGraphicFramePr>
          <p:nvPr>
            <p:extLst>
              <p:ext uri="{D42A27DB-BD31-4B8C-83A1-F6EECF244321}">
                <p14:modId xmlns:p14="http://schemas.microsoft.com/office/powerpoint/2010/main" val="3308961253"/>
              </p:ext>
            </p:extLst>
          </p:nvPr>
        </p:nvGraphicFramePr>
        <p:xfrm>
          <a:off x="5218995" y="4959350"/>
          <a:ext cx="1206500" cy="838200"/>
        </p:xfrm>
        <a:graphic>
          <a:graphicData uri="http://schemas.openxmlformats.org/presentationml/2006/ole">
            <mc:AlternateContent xmlns:mc="http://schemas.openxmlformats.org/markup-compatibility/2006">
              <mc:Choice xmlns:v="urn:schemas-microsoft-com:vml" Requires="v">
                <p:oleObj spid="_x0000_s256193" name="Equation" r:id="rId32" imgW="1206360" imgH="838080" progId="Equation.DSMT4">
                  <p:embed/>
                </p:oleObj>
              </mc:Choice>
              <mc:Fallback>
                <p:oleObj name="Equation" r:id="rId32" imgW="1206360" imgH="838080" progId="Equation.DSMT4">
                  <p:embed/>
                  <p:pic>
                    <p:nvPicPr>
                      <p:cNvPr id="0" name=""/>
                      <p:cNvPicPr/>
                      <p:nvPr/>
                    </p:nvPicPr>
                    <p:blipFill>
                      <a:blip r:embed="rId33"/>
                      <a:stretch>
                        <a:fillRect/>
                      </a:stretch>
                    </p:blipFill>
                    <p:spPr>
                      <a:xfrm>
                        <a:off x="5218995" y="4959350"/>
                        <a:ext cx="1206500" cy="838200"/>
                      </a:xfrm>
                      <a:prstGeom prst="rect">
                        <a:avLst/>
                      </a:prstGeom>
                    </p:spPr>
                  </p:pic>
                </p:oleObj>
              </mc:Fallback>
            </mc:AlternateContent>
          </a:graphicData>
        </a:graphic>
      </p:graphicFrame>
      <p:sp>
        <p:nvSpPr>
          <p:cNvPr id="63" name="矩形 62">
            <a:extLst>
              <a:ext uri="{FF2B5EF4-FFF2-40B4-BE49-F238E27FC236}">
                <a16:creationId xmlns:a16="http://schemas.microsoft.com/office/drawing/2014/main" id="{9526C1CE-2DAB-43DA-870F-18B6000FD061}"/>
              </a:ext>
            </a:extLst>
          </p:cNvPr>
          <p:cNvSpPr/>
          <p:nvPr/>
        </p:nvSpPr>
        <p:spPr>
          <a:xfrm>
            <a:off x="6538212" y="5143469"/>
            <a:ext cx="543739" cy="523220"/>
          </a:xfrm>
          <a:prstGeom prst="rect">
            <a:avLst/>
          </a:prstGeom>
        </p:spPr>
        <p:txBody>
          <a:bodyPr wrap="none">
            <a:spAutoFit/>
          </a:bodyPr>
          <a:lstStyle/>
          <a:p>
            <a:r>
              <a:rPr lang="zh-CN" altLang="en-US" sz="2800" dirty="0"/>
              <a:t>或</a:t>
            </a:r>
          </a:p>
        </p:txBody>
      </p:sp>
      <p:graphicFrame>
        <p:nvGraphicFramePr>
          <p:cNvPr id="71680" name="对象 71679">
            <a:extLst>
              <a:ext uri="{FF2B5EF4-FFF2-40B4-BE49-F238E27FC236}">
                <a16:creationId xmlns:a16="http://schemas.microsoft.com/office/drawing/2014/main" id="{915709FE-0FCA-45C6-9640-6FB4A9E9B861}"/>
              </a:ext>
            </a:extLst>
          </p:cNvPr>
          <p:cNvGraphicFramePr>
            <a:graphicFrameLocks noChangeAspect="1"/>
          </p:cNvGraphicFramePr>
          <p:nvPr>
            <p:extLst>
              <p:ext uri="{D42A27DB-BD31-4B8C-83A1-F6EECF244321}">
                <p14:modId xmlns:p14="http://schemas.microsoft.com/office/powerpoint/2010/main" val="2458595799"/>
              </p:ext>
            </p:extLst>
          </p:nvPr>
        </p:nvGraphicFramePr>
        <p:xfrm>
          <a:off x="7029450" y="4984750"/>
          <a:ext cx="1663700" cy="838200"/>
        </p:xfrm>
        <a:graphic>
          <a:graphicData uri="http://schemas.openxmlformats.org/presentationml/2006/ole">
            <mc:AlternateContent xmlns:mc="http://schemas.openxmlformats.org/markup-compatibility/2006">
              <mc:Choice xmlns:v="urn:schemas-microsoft-com:vml" Requires="v">
                <p:oleObj spid="_x0000_s256194" name="Equation" r:id="rId34" imgW="1663560" imgH="838080" progId="Equation.DSMT4">
                  <p:embed/>
                </p:oleObj>
              </mc:Choice>
              <mc:Fallback>
                <p:oleObj name="Equation" r:id="rId34" imgW="1663560" imgH="838080" progId="Equation.DSMT4">
                  <p:embed/>
                  <p:pic>
                    <p:nvPicPr>
                      <p:cNvPr id="0" name=""/>
                      <p:cNvPicPr/>
                      <p:nvPr/>
                    </p:nvPicPr>
                    <p:blipFill>
                      <a:blip r:embed="rId35"/>
                      <a:stretch>
                        <a:fillRect/>
                      </a:stretch>
                    </p:blipFill>
                    <p:spPr>
                      <a:xfrm>
                        <a:off x="7029450" y="4984750"/>
                        <a:ext cx="1663700" cy="838200"/>
                      </a:xfrm>
                      <a:prstGeom prst="rect">
                        <a:avLst/>
                      </a:prstGeom>
                    </p:spPr>
                  </p:pic>
                </p:oleObj>
              </mc:Fallback>
            </mc:AlternateContent>
          </a:graphicData>
        </a:graphic>
      </p:graphicFrame>
      <p:grpSp>
        <p:nvGrpSpPr>
          <p:cNvPr id="71687" name="组合 71686">
            <a:extLst>
              <a:ext uri="{FF2B5EF4-FFF2-40B4-BE49-F238E27FC236}">
                <a16:creationId xmlns:a16="http://schemas.microsoft.com/office/drawing/2014/main" id="{CFE85193-78EC-49C3-B1E4-079C27141BC6}"/>
              </a:ext>
            </a:extLst>
          </p:cNvPr>
          <p:cNvGrpSpPr/>
          <p:nvPr/>
        </p:nvGrpSpPr>
        <p:grpSpPr>
          <a:xfrm>
            <a:off x="1049556" y="5826847"/>
            <a:ext cx="3508653" cy="541787"/>
            <a:chOff x="1049556" y="5966810"/>
            <a:chExt cx="3508653" cy="541787"/>
          </a:xfrm>
        </p:grpSpPr>
        <p:sp>
          <p:nvSpPr>
            <p:cNvPr id="71681" name="矩形 71680">
              <a:extLst>
                <a:ext uri="{FF2B5EF4-FFF2-40B4-BE49-F238E27FC236}">
                  <a16:creationId xmlns:a16="http://schemas.microsoft.com/office/drawing/2014/main" id="{8BA0DD83-988B-4F09-90F6-290978FB2830}"/>
                </a:ext>
              </a:extLst>
            </p:cNvPr>
            <p:cNvSpPr/>
            <p:nvPr/>
          </p:nvSpPr>
          <p:spPr>
            <a:xfrm>
              <a:off x="1049556" y="5966810"/>
              <a:ext cx="1620957" cy="523220"/>
            </a:xfrm>
            <a:prstGeom prst="rect">
              <a:avLst/>
            </a:prstGeom>
          </p:spPr>
          <p:txBody>
            <a:bodyPr wrap="none" anchor="ctr">
              <a:spAutoFit/>
            </a:bodyPr>
            <a:lstStyle/>
            <a:p>
              <a:r>
                <a:rPr lang="zh-CN" altLang="zh-CN" sz="2800" kern="100" dirty="0">
                  <a:ea typeface="宋体" panose="02010600030101010101" pitchFamily="2" charset="-122"/>
                  <a:cs typeface="Times New Roman" panose="02020603050405020304" pitchFamily="18" charset="0"/>
                </a:rPr>
                <a:t>如果极限</a:t>
              </a:r>
              <a:endParaRPr lang="zh-CN" altLang="en-US" sz="2800" dirty="0"/>
            </a:p>
          </p:txBody>
        </p:sp>
        <p:sp>
          <p:nvSpPr>
            <p:cNvPr id="71682" name="矩形 71681">
              <a:extLst>
                <a:ext uri="{FF2B5EF4-FFF2-40B4-BE49-F238E27FC236}">
                  <a16:creationId xmlns:a16="http://schemas.microsoft.com/office/drawing/2014/main" id="{1647304A-084B-4394-98DE-850388A1B450}"/>
                </a:ext>
              </a:extLst>
            </p:cNvPr>
            <p:cNvSpPr/>
            <p:nvPr/>
          </p:nvSpPr>
          <p:spPr>
            <a:xfrm>
              <a:off x="2937252" y="5985377"/>
              <a:ext cx="1620957" cy="523220"/>
            </a:xfrm>
            <a:prstGeom prst="rect">
              <a:avLst/>
            </a:prstGeom>
          </p:spPr>
          <p:txBody>
            <a:bodyPr wrap="none">
              <a:spAutoFit/>
            </a:bodyPr>
            <a:lstStyle/>
            <a:p>
              <a:pPr lvl="0"/>
              <a:r>
                <a:rPr lang="zh-CN" altLang="zh-CN" sz="2800" kern="100" dirty="0">
                  <a:solidFill>
                    <a:prstClr val="black"/>
                  </a:solidFill>
                  <a:ea typeface="宋体" panose="02010600030101010101" pitchFamily="2" charset="-122"/>
                  <a:cs typeface="Times New Roman" panose="02020603050405020304" pitchFamily="18" charset="0"/>
                </a:rPr>
                <a:t>不存在，</a:t>
              </a:r>
              <a:endParaRPr lang="zh-CN" altLang="en-US" sz="2800" dirty="0">
                <a:solidFill>
                  <a:prstClr val="black"/>
                </a:solidFill>
              </a:endParaRPr>
            </a:p>
          </p:txBody>
        </p:sp>
        <p:graphicFrame>
          <p:nvGraphicFramePr>
            <p:cNvPr id="69" name="对象 68">
              <a:extLst>
                <a:ext uri="{FF2B5EF4-FFF2-40B4-BE49-F238E27FC236}">
                  <a16:creationId xmlns:a16="http://schemas.microsoft.com/office/drawing/2014/main" id="{B0A0FA22-4FFB-4E18-8154-D6D60F95DFDB}"/>
                </a:ext>
              </a:extLst>
            </p:cNvPr>
            <p:cNvGraphicFramePr>
              <a:graphicFrameLocks noChangeAspect="1"/>
            </p:cNvGraphicFramePr>
            <p:nvPr>
              <p:extLst>
                <p:ext uri="{D42A27DB-BD31-4B8C-83A1-F6EECF244321}">
                  <p14:modId xmlns:p14="http://schemas.microsoft.com/office/powerpoint/2010/main" val="3041387232"/>
                </p:ext>
              </p:extLst>
            </p:nvPr>
          </p:nvGraphicFramePr>
          <p:xfrm>
            <a:off x="2585626" y="6031570"/>
            <a:ext cx="431800" cy="393700"/>
          </p:xfrm>
          <a:graphic>
            <a:graphicData uri="http://schemas.openxmlformats.org/presentationml/2006/ole">
              <mc:AlternateContent xmlns:mc="http://schemas.openxmlformats.org/markup-compatibility/2006">
                <mc:Choice xmlns:v="urn:schemas-microsoft-com:vml" Requires="v">
                  <p:oleObj spid="_x0000_s256195" name="Equation" r:id="rId36" imgW="431640" imgH="393480" progId="Equation.DSMT4">
                    <p:embed/>
                  </p:oleObj>
                </mc:Choice>
                <mc:Fallback>
                  <p:oleObj name="Equation" r:id="rId36" imgW="431640" imgH="393480" progId="Equation.DSMT4">
                    <p:embed/>
                    <p:pic>
                      <p:nvPicPr>
                        <p:cNvPr id="43" name="对象 42">
                          <a:extLst>
                            <a:ext uri="{FF2B5EF4-FFF2-40B4-BE49-F238E27FC236}">
                              <a16:creationId xmlns:a16="http://schemas.microsoft.com/office/drawing/2014/main" id="{EF4033DE-5368-4318-AC72-78150422AF9B}"/>
                            </a:ext>
                          </a:extLst>
                        </p:cNvPr>
                        <p:cNvPicPr/>
                        <p:nvPr/>
                      </p:nvPicPr>
                      <p:blipFill>
                        <a:blip r:embed="rId37"/>
                        <a:stretch>
                          <a:fillRect/>
                        </a:stretch>
                      </p:blipFill>
                      <p:spPr>
                        <a:xfrm>
                          <a:off x="2585626" y="6031570"/>
                          <a:ext cx="431800" cy="393700"/>
                        </a:xfrm>
                        <a:prstGeom prst="rect">
                          <a:avLst/>
                        </a:prstGeom>
                      </p:spPr>
                    </p:pic>
                  </p:oleObj>
                </mc:Fallback>
              </mc:AlternateContent>
            </a:graphicData>
          </a:graphic>
        </p:graphicFrame>
      </p:grpSp>
      <p:grpSp>
        <p:nvGrpSpPr>
          <p:cNvPr id="71685" name="组合 71684">
            <a:extLst>
              <a:ext uri="{FF2B5EF4-FFF2-40B4-BE49-F238E27FC236}">
                <a16:creationId xmlns:a16="http://schemas.microsoft.com/office/drawing/2014/main" id="{F6C8BBA1-53A1-4956-B01D-88A7B1CFA227}"/>
              </a:ext>
            </a:extLst>
          </p:cNvPr>
          <p:cNvGrpSpPr/>
          <p:nvPr/>
        </p:nvGrpSpPr>
        <p:grpSpPr>
          <a:xfrm>
            <a:off x="4206583" y="5845414"/>
            <a:ext cx="3897427" cy="523220"/>
            <a:chOff x="4206583" y="5985377"/>
            <a:chExt cx="3897427" cy="523220"/>
          </a:xfrm>
        </p:grpSpPr>
        <p:sp>
          <p:nvSpPr>
            <p:cNvPr id="71683" name="矩形 71682">
              <a:extLst>
                <a:ext uri="{FF2B5EF4-FFF2-40B4-BE49-F238E27FC236}">
                  <a16:creationId xmlns:a16="http://schemas.microsoft.com/office/drawing/2014/main" id="{21E599E7-A3CD-48A6-A889-551EC5D211B9}"/>
                </a:ext>
              </a:extLst>
            </p:cNvPr>
            <p:cNvSpPr/>
            <p:nvPr/>
          </p:nvSpPr>
          <p:spPr>
            <a:xfrm>
              <a:off x="4206583" y="5985377"/>
              <a:ext cx="208743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则称</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f </a:t>
              </a:r>
              <a:r>
                <a:rPr lang="en-US" altLang="zh-CN" sz="2800" kern="100" dirty="0">
                  <a:ea typeface="宋体" panose="02010600030101010101" pitchFamily="2" charset="-122"/>
                  <a:cs typeface="Times New Roman" panose="02020603050405020304" pitchFamily="18" charset="0"/>
                </a:rPr>
                <a:t>(</a:t>
              </a:r>
              <a:r>
                <a:rPr lang="en-US" altLang="zh-CN" sz="2800" i="1" kern="100" dirty="0">
                  <a:ea typeface="宋体" panose="02010600030101010101" pitchFamily="2" charset="-122"/>
                  <a:cs typeface="Times New Roman" panose="02020603050405020304" pitchFamily="18" charset="0"/>
                </a:rPr>
                <a:t>x</a:t>
              </a:r>
              <a:r>
                <a:rPr lang="en-US" altLang="zh-CN" sz="2800" kern="100" dirty="0">
                  <a:ea typeface="宋体" panose="02010600030101010101" pitchFamily="2" charset="-122"/>
                  <a:cs typeface="Times New Roman" panose="02020603050405020304" pitchFamily="18" charset="0"/>
                </a:rPr>
                <a:t>) </a:t>
              </a:r>
              <a:r>
                <a:rPr lang="zh-CN" altLang="en-US" sz="2800" kern="100" dirty="0">
                  <a:ea typeface="宋体" panose="02010600030101010101" pitchFamily="2" charset="-122"/>
                  <a:cs typeface="Times New Roman" panose="02020603050405020304" pitchFamily="18" charset="0"/>
                </a:rPr>
                <a:t>在</a:t>
              </a:r>
              <a:endParaRPr lang="zh-CN" altLang="en-US" sz="2800" dirty="0"/>
            </a:p>
          </p:txBody>
        </p:sp>
        <p:graphicFrame>
          <p:nvGraphicFramePr>
            <p:cNvPr id="71" name="对象 70">
              <a:extLst>
                <a:ext uri="{FF2B5EF4-FFF2-40B4-BE49-F238E27FC236}">
                  <a16:creationId xmlns:a16="http://schemas.microsoft.com/office/drawing/2014/main" id="{F54723A9-F85C-47BE-B5FB-5E089E103C1A}"/>
                </a:ext>
              </a:extLst>
            </p:cNvPr>
            <p:cNvGraphicFramePr>
              <a:graphicFrameLocks noChangeAspect="1"/>
            </p:cNvGraphicFramePr>
            <p:nvPr>
              <p:extLst>
                <p:ext uri="{D42A27DB-BD31-4B8C-83A1-F6EECF244321}">
                  <p14:modId xmlns:p14="http://schemas.microsoft.com/office/powerpoint/2010/main" val="2330639181"/>
                </p:ext>
              </p:extLst>
            </p:nvPr>
          </p:nvGraphicFramePr>
          <p:xfrm>
            <a:off x="6142065" y="6045520"/>
            <a:ext cx="317500" cy="431800"/>
          </p:xfrm>
          <a:graphic>
            <a:graphicData uri="http://schemas.openxmlformats.org/presentationml/2006/ole">
              <mc:AlternateContent xmlns:mc="http://schemas.openxmlformats.org/markup-compatibility/2006">
                <mc:Choice xmlns:v="urn:schemas-microsoft-com:vml" Requires="v">
                  <p:oleObj spid="_x0000_s256196" name="Equation" r:id="rId38" imgW="317160" imgH="431640" progId="Equation.DSMT4">
                    <p:embed/>
                  </p:oleObj>
                </mc:Choice>
                <mc:Fallback>
                  <p:oleObj name="Equation" r:id="rId38" imgW="317160" imgH="431640" progId="Equation.DSMT4">
                    <p:embed/>
                    <p:pic>
                      <p:nvPicPr>
                        <p:cNvPr id="14" name="对象 13">
                          <a:extLst>
                            <a:ext uri="{FF2B5EF4-FFF2-40B4-BE49-F238E27FC236}">
                              <a16:creationId xmlns:a16="http://schemas.microsoft.com/office/drawing/2014/main" id="{A7A2FA21-F188-4659-A1A1-62BFCF3F39D4}"/>
                            </a:ext>
                          </a:extLst>
                        </p:cNvPr>
                        <p:cNvPicPr/>
                        <p:nvPr/>
                      </p:nvPicPr>
                      <p:blipFill>
                        <a:blip r:embed="rId39"/>
                        <a:stretch>
                          <a:fillRect/>
                        </a:stretch>
                      </p:blipFill>
                      <p:spPr>
                        <a:xfrm>
                          <a:off x="6142065" y="6045520"/>
                          <a:ext cx="317500" cy="431800"/>
                        </a:xfrm>
                        <a:prstGeom prst="rect">
                          <a:avLst/>
                        </a:prstGeom>
                      </p:spPr>
                    </p:pic>
                  </p:oleObj>
                </mc:Fallback>
              </mc:AlternateContent>
            </a:graphicData>
          </a:graphic>
        </p:graphicFrame>
        <p:sp>
          <p:nvSpPr>
            <p:cNvPr id="71684" name="矩形 71683">
              <a:extLst>
                <a:ext uri="{FF2B5EF4-FFF2-40B4-BE49-F238E27FC236}">
                  <a16:creationId xmlns:a16="http://schemas.microsoft.com/office/drawing/2014/main" id="{EA0FEB2B-4B82-482C-BB41-D9756A14D8B2}"/>
                </a:ext>
              </a:extLst>
            </p:cNvPr>
            <p:cNvSpPr/>
            <p:nvPr/>
          </p:nvSpPr>
          <p:spPr>
            <a:xfrm>
              <a:off x="6388476" y="5985377"/>
              <a:ext cx="171553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a:t>
              </a:r>
              <a:r>
                <a:rPr lang="zh-CN" altLang="zh-CN" sz="2800" b="1" kern="100" dirty="0">
                  <a:solidFill>
                    <a:schemeClr val="accent5">
                      <a:lumMod val="75000"/>
                    </a:schemeClr>
                  </a:solidFill>
                  <a:ea typeface="宋体" panose="02010600030101010101" pitchFamily="2" charset="-122"/>
                  <a:cs typeface="Times New Roman" panose="02020603050405020304" pitchFamily="18" charset="0"/>
                </a:rPr>
                <a:t>不可导</a:t>
              </a:r>
              <a:r>
                <a:rPr lang="en-US" altLang="zh-CN" sz="2800" kern="100" dirty="0">
                  <a:ea typeface="宋体" panose="02010600030101010101" pitchFamily="2" charset="-122"/>
                  <a:cs typeface="Times New Roman" panose="02020603050405020304" pitchFamily="18" charset="0"/>
                </a:rPr>
                <a:t>.</a:t>
              </a:r>
              <a:endParaRPr lang="zh-CN" altLang="en-US" sz="3600" dirty="0"/>
            </a:p>
          </p:txBody>
        </p:sp>
      </p:grpSp>
      <p:graphicFrame>
        <p:nvGraphicFramePr>
          <p:cNvPr id="56" name="对象 55">
            <a:extLst>
              <a:ext uri="{FF2B5EF4-FFF2-40B4-BE49-F238E27FC236}">
                <a16:creationId xmlns:a16="http://schemas.microsoft.com/office/drawing/2014/main" id="{EF4033DE-5368-4318-AC72-78150422AF9B}"/>
              </a:ext>
            </a:extLst>
          </p:cNvPr>
          <p:cNvGraphicFramePr>
            <a:graphicFrameLocks noChangeAspect="1"/>
          </p:cNvGraphicFramePr>
          <p:nvPr>
            <p:extLst>
              <p:ext uri="{D42A27DB-BD31-4B8C-83A1-F6EECF244321}">
                <p14:modId xmlns:p14="http://schemas.microsoft.com/office/powerpoint/2010/main" val="1223360311"/>
              </p:ext>
            </p:extLst>
          </p:nvPr>
        </p:nvGraphicFramePr>
        <p:xfrm>
          <a:off x="4353984" y="2632487"/>
          <a:ext cx="4711700" cy="838200"/>
        </p:xfrm>
        <a:graphic>
          <a:graphicData uri="http://schemas.openxmlformats.org/presentationml/2006/ole">
            <mc:AlternateContent xmlns:mc="http://schemas.openxmlformats.org/markup-compatibility/2006">
              <mc:Choice xmlns:v="urn:schemas-microsoft-com:vml" Requires="v">
                <p:oleObj spid="_x0000_s256197" name="Equation" r:id="rId40" imgW="4711680" imgH="838080" progId="Equation.DSMT4">
                  <p:embed/>
                </p:oleObj>
              </mc:Choice>
              <mc:Fallback>
                <p:oleObj name="Equation" r:id="rId40" imgW="4711680" imgH="838080" progId="Equation.DSMT4">
                  <p:embed/>
                  <p:pic>
                    <p:nvPicPr>
                      <p:cNvPr id="43" name="对象 42">
                        <a:extLst>
                          <a:ext uri="{FF2B5EF4-FFF2-40B4-BE49-F238E27FC236}">
                            <a16:creationId xmlns:a16="http://schemas.microsoft.com/office/drawing/2014/main" id="{EF4033DE-5368-4318-AC72-78150422AF9B}"/>
                          </a:ext>
                        </a:extLst>
                      </p:cNvPr>
                      <p:cNvPicPr/>
                      <p:nvPr/>
                    </p:nvPicPr>
                    <p:blipFill>
                      <a:blip r:embed="rId41"/>
                      <a:stretch>
                        <a:fillRect/>
                      </a:stretch>
                    </p:blipFill>
                    <p:spPr>
                      <a:xfrm>
                        <a:off x="4353984" y="2632487"/>
                        <a:ext cx="4711700" cy="838200"/>
                      </a:xfrm>
                      <a:prstGeom prst="rect">
                        <a:avLst/>
                      </a:prstGeom>
                    </p:spPr>
                  </p:pic>
                </p:oleObj>
              </mc:Fallback>
            </mc:AlternateContent>
          </a:graphicData>
        </a:graphic>
      </p:graphicFrame>
    </p:spTree>
    <p:extLst>
      <p:ext uri="{BB962C8B-B14F-4D97-AF65-F5344CB8AC3E}">
        <p14:creationId xmlns:p14="http://schemas.microsoft.com/office/powerpoint/2010/main" val="23455633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
                                        <p:tgtEl>
                                          <p:spTgt spid="3"/>
                                        </p:tgtEl>
                                      </p:cBhvr>
                                    </p:animEffect>
                                  </p:childTnLst>
                                </p:cTn>
                              </p:par>
                            </p:childTnLst>
                          </p:cTn>
                        </p:par>
                        <p:par>
                          <p:cTn id="13" fill="hold">
                            <p:stCondLst>
                              <p:cond delay="10"/>
                            </p:stCondLst>
                            <p:childTnLst>
                              <p:par>
                                <p:cTn id="14" presetID="2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75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1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71692"/>
                                        </p:tgtEl>
                                        <p:attrNameLst>
                                          <p:attrName>style.visibility</p:attrName>
                                        </p:attrNameLst>
                                      </p:cBhvr>
                                      <p:to>
                                        <p:strVal val="visible"/>
                                      </p:to>
                                    </p:set>
                                    <p:animEffect transition="in" filter="wipe(left)">
                                      <p:cBhvr>
                                        <p:cTn id="34" dur="750"/>
                                        <p:tgtEl>
                                          <p:spTgt spid="7169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1691"/>
                                        </p:tgtEl>
                                        <p:attrNameLst>
                                          <p:attrName>style.visibility</p:attrName>
                                        </p:attrNameLst>
                                      </p:cBhvr>
                                      <p:to>
                                        <p:strVal val="visible"/>
                                      </p:to>
                                    </p:set>
                                    <p:animEffect transition="in" filter="wipe(left)">
                                      <p:cBhvr>
                                        <p:cTn id="39" dur="500"/>
                                        <p:tgtEl>
                                          <p:spTgt spid="7169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25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750"/>
                                        <p:tgtEl>
                                          <p:spTgt spid="56"/>
                                        </p:tgtEl>
                                      </p:cBhvr>
                                    </p:animEffect>
                                  </p:childTnLst>
                                </p:cTn>
                              </p:par>
                            </p:childTnLst>
                          </p:cTn>
                        </p:par>
                        <p:par>
                          <p:cTn id="49" fill="hold">
                            <p:stCondLst>
                              <p:cond delay="750"/>
                            </p:stCondLst>
                            <p:childTnLst>
                              <p:par>
                                <p:cTn id="50" presetID="22" presetClass="entr" presetSubtype="8"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25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1688"/>
                                        </p:tgtEl>
                                        <p:attrNameLst>
                                          <p:attrName>style.visibility</p:attrName>
                                        </p:attrNameLst>
                                      </p:cBhvr>
                                      <p:to>
                                        <p:strVal val="visible"/>
                                      </p:to>
                                    </p:set>
                                    <p:animEffect transition="in" filter="wipe(left)">
                                      <p:cBhvr>
                                        <p:cTn id="57" dur="1000"/>
                                        <p:tgtEl>
                                          <p:spTgt spid="7168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1690"/>
                                        </p:tgtEl>
                                        <p:attrNameLst>
                                          <p:attrName>style.visibility</p:attrName>
                                        </p:attrNameLst>
                                      </p:cBhvr>
                                      <p:to>
                                        <p:strVal val="visible"/>
                                      </p:to>
                                    </p:set>
                                    <p:animEffect transition="in" filter="wipe(left)">
                                      <p:cBhvr>
                                        <p:cTn id="62" dur="500"/>
                                        <p:tgtEl>
                                          <p:spTgt spid="7169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250"/>
                                        <p:tgtEl>
                                          <p:spTgt spid="55"/>
                                        </p:tgtEl>
                                      </p:cBhvr>
                                    </p:animEffect>
                                  </p:childTnLst>
                                </p:cTn>
                              </p:par>
                            </p:childTnLst>
                          </p:cTn>
                        </p:par>
                        <p:par>
                          <p:cTn id="68" fill="hold">
                            <p:stCondLst>
                              <p:cond delay="250"/>
                            </p:stCondLst>
                            <p:childTnLst>
                              <p:par>
                                <p:cTn id="69" presetID="22" presetClass="entr" presetSubtype="8" fill="hold"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wipe(left)">
                                      <p:cBhvr>
                                        <p:cTn id="71" dur="750"/>
                                        <p:tgtEl>
                                          <p:spTgt spid="5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left)">
                                      <p:cBhvr>
                                        <p:cTn id="76" dur="250"/>
                                        <p:tgtEl>
                                          <p:spTgt spid="59"/>
                                        </p:tgtEl>
                                      </p:cBhvr>
                                    </p:animEffect>
                                  </p:childTnLst>
                                </p:cTn>
                              </p:par>
                            </p:childTnLst>
                          </p:cTn>
                        </p:par>
                        <p:par>
                          <p:cTn id="77" fill="hold">
                            <p:stCondLst>
                              <p:cond delay="250"/>
                            </p:stCondLst>
                            <p:childTnLst>
                              <p:par>
                                <p:cTn id="78" presetID="22" presetClass="entr" presetSubtype="8" fill="hold"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ipe(left)">
                                      <p:cBhvr>
                                        <p:cTn id="80" dur="250"/>
                                        <p:tgtEl>
                                          <p:spTgt spid="6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wipe(left)">
                                      <p:cBhvr>
                                        <p:cTn id="85" dur="250"/>
                                        <p:tgtEl>
                                          <p:spTgt spid="6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wipe(left)">
                                      <p:cBhvr>
                                        <p:cTn id="90" dur="250"/>
                                        <p:tgtEl>
                                          <p:spTgt spid="6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250"/>
                                        <p:tgtEl>
                                          <p:spTgt spid="63"/>
                                        </p:tgtEl>
                                      </p:cBhvr>
                                    </p:animEffect>
                                  </p:childTnLst>
                                </p:cTn>
                              </p:par>
                            </p:childTnLst>
                          </p:cTn>
                        </p:par>
                        <p:par>
                          <p:cTn id="96" fill="hold">
                            <p:stCondLst>
                              <p:cond delay="250"/>
                            </p:stCondLst>
                            <p:childTnLst>
                              <p:par>
                                <p:cTn id="97" presetID="22" presetClass="entr" presetSubtype="8" fill="hold" nodeType="afterEffect">
                                  <p:stCondLst>
                                    <p:cond delay="0"/>
                                  </p:stCondLst>
                                  <p:childTnLst>
                                    <p:set>
                                      <p:cBhvr>
                                        <p:cTn id="98" dur="1" fill="hold">
                                          <p:stCondLst>
                                            <p:cond delay="0"/>
                                          </p:stCondLst>
                                        </p:cTn>
                                        <p:tgtEl>
                                          <p:spTgt spid="71680"/>
                                        </p:tgtEl>
                                        <p:attrNameLst>
                                          <p:attrName>style.visibility</p:attrName>
                                        </p:attrNameLst>
                                      </p:cBhvr>
                                      <p:to>
                                        <p:strVal val="visible"/>
                                      </p:to>
                                    </p:set>
                                    <p:animEffect transition="in" filter="wipe(left)">
                                      <p:cBhvr>
                                        <p:cTn id="99" dur="250"/>
                                        <p:tgtEl>
                                          <p:spTgt spid="7168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71687"/>
                                        </p:tgtEl>
                                        <p:attrNameLst>
                                          <p:attrName>style.visibility</p:attrName>
                                        </p:attrNameLst>
                                      </p:cBhvr>
                                      <p:to>
                                        <p:strVal val="visible"/>
                                      </p:to>
                                    </p:set>
                                    <p:animEffect transition="in" filter="wipe(left)">
                                      <p:cBhvr>
                                        <p:cTn id="104" dur="500"/>
                                        <p:tgtEl>
                                          <p:spTgt spid="71687"/>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71685"/>
                                        </p:tgtEl>
                                        <p:attrNameLst>
                                          <p:attrName>style.visibility</p:attrName>
                                        </p:attrNameLst>
                                      </p:cBhvr>
                                      <p:to>
                                        <p:strVal val="visible"/>
                                      </p:to>
                                    </p:set>
                                    <p:animEffect transition="in" filter="wipe(left)">
                                      <p:cBhvr>
                                        <p:cTn id="108"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6" grpId="0"/>
      <p:bldP spid="44" grpId="0"/>
      <p:bldP spid="55" grpId="0"/>
      <p:bldP spid="59"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336EB95A-01EB-4E81-8178-78C378CD56DA}"/>
              </a:ext>
            </a:extLst>
          </p:cNvPr>
          <p:cNvGrpSpPr/>
          <p:nvPr/>
        </p:nvGrpSpPr>
        <p:grpSpPr>
          <a:xfrm>
            <a:off x="1020952" y="1440612"/>
            <a:ext cx="2544651" cy="523220"/>
            <a:chOff x="1020952" y="681017"/>
            <a:chExt cx="2544651" cy="523220"/>
          </a:xfrm>
        </p:grpSpPr>
        <p:sp>
          <p:nvSpPr>
            <p:cNvPr id="2" name="矩形 1">
              <a:extLst>
                <a:ext uri="{FF2B5EF4-FFF2-40B4-BE49-F238E27FC236}">
                  <a16:creationId xmlns:a16="http://schemas.microsoft.com/office/drawing/2014/main" id="{39D24725-7CD9-49B1-91F9-914912BD879A}"/>
                </a:ext>
              </a:extLst>
            </p:cNvPr>
            <p:cNvSpPr/>
            <p:nvPr/>
          </p:nvSpPr>
          <p:spPr>
            <a:xfrm>
              <a:off x="1020952" y="681017"/>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若令</a:t>
              </a:r>
              <a:endParaRPr lang="zh-CN" altLang="en-US" sz="2800" dirty="0"/>
            </a:p>
          </p:txBody>
        </p:sp>
        <p:graphicFrame>
          <p:nvGraphicFramePr>
            <p:cNvPr id="3" name="对象 2">
              <a:extLst>
                <a:ext uri="{FF2B5EF4-FFF2-40B4-BE49-F238E27FC236}">
                  <a16:creationId xmlns:a16="http://schemas.microsoft.com/office/drawing/2014/main" id="{43D75943-6E73-492C-9D0F-412B05A8B1B1}"/>
                </a:ext>
              </a:extLst>
            </p:cNvPr>
            <p:cNvGraphicFramePr>
              <a:graphicFrameLocks noChangeAspect="1"/>
            </p:cNvGraphicFramePr>
            <p:nvPr>
              <p:extLst>
                <p:ext uri="{D42A27DB-BD31-4B8C-83A1-F6EECF244321}">
                  <p14:modId xmlns:p14="http://schemas.microsoft.com/office/powerpoint/2010/main" val="913736902"/>
                </p:ext>
              </p:extLst>
            </p:nvPr>
          </p:nvGraphicFramePr>
          <p:xfrm>
            <a:off x="1863803" y="772437"/>
            <a:ext cx="1701800" cy="431800"/>
          </p:xfrm>
          <a:graphic>
            <a:graphicData uri="http://schemas.openxmlformats.org/presentationml/2006/ole">
              <mc:AlternateContent xmlns:mc="http://schemas.openxmlformats.org/markup-compatibility/2006">
                <mc:Choice xmlns:v="urn:schemas-microsoft-com:vml" Requires="v">
                  <p:oleObj spid="_x0000_s73554" name="Equation" r:id="rId3" imgW="1701720" imgH="431640" progId="Equation.DSMT4">
                    <p:embed/>
                  </p:oleObj>
                </mc:Choice>
                <mc:Fallback>
                  <p:oleObj name="Equation" r:id="rId3" imgW="1701720" imgH="431640" progId="Equation.DSMT4">
                    <p:embed/>
                    <p:pic>
                      <p:nvPicPr>
                        <p:cNvPr id="0" name=""/>
                        <p:cNvPicPr/>
                        <p:nvPr/>
                      </p:nvPicPr>
                      <p:blipFill>
                        <a:blip r:embed="rId4"/>
                        <a:stretch>
                          <a:fillRect/>
                        </a:stretch>
                      </p:blipFill>
                      <p:spPr>
                        <a:xfrm>
                          <a:off x="1863803" y="772437"/>
                          <a:ext cx="1701800" cy="431800"/>
                        </a:xfrm>
                        <a:prstGeom prst="rect">
                          <a:avLst/>
                        </a:prstGeom>
                      </p:spPr>
                    </p:pic>
                  </p:oleObj>
                </mc:Fallback>
              </mc:AlternateContent>
            </a:graphicData>
          </a:graphic>
        </p:graphicFrame>
      </p:grpSp>
      <p:grpSp>
        <p:nvGrpSpPr>
          <p:cNvPr id="13" name="组合 12">
            <a:extLst>
              <a:ext uri="{FF2B5EF4-FFF2-40B4-BE49-F238E27FC236}">
                <a16:creationId xmlns:a16="http://schemas.microsoft.com/office/drawing/2014/main" id="{6450CC90-4490-470E-88DB-9DCA957D4C19}"/>
              </a:ext>
            </a:extLst>
          </p:cNvPr>
          <p:cNvGrpSpPr/>
          <p:nvPr/>
        </p:nvGrpSpPr>
        <p:grpSpPr>
          <a:xfrm>
            <a:off x="3565603" y="1440612"/>
            <a:ext cx="2185579" cy="523220"/>
            <a:chOff x="3565603" y="681017"/>
            <a:chExt cx="2185579" cy="523220"/>
          </a:xfrm>
        </p:grpSpPr>
        <p:sp>
          <p:nvSpPr>
            <p:cNvPr id="4" name="矩形 3">
              <a:extLst>
                <a:ext uri="{FF2B5EF4-FFF2-40B4-BE49-F238E27FC236}">
                  <a16:creationId xmlns:a16="http://schemas.microsoft.com/office/drawing/2014/main" id="{4E02B830-B394-4C76-9C65-CC1EF04E23EB}"/>
                </a:ext>
              </a:extLst>
            </p:cNvPr>
            <p:cNvSpPr/>
            <p:nvPr/>
          </p:nvSpPr>
          <p:spPr>
            <a:xfrm>
              <a:off x="3565603" y="68101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a:t>
              </a:r>
              <a:endParaRPr lang="zh-CN" altLang="en-US" dirty="0"/>
            </a:p>
          </p:txBody>
        </p:sp>
        <p:graphicFrame>
          <p:nvGraphicFramePr>
            <p:cNvPr id="5" name="对象 4">
              <a:extLst>
                <a:ext uri="{FF2B5EF4-FFF2-40B4-BE49-F238E27FC236}">
                  <a16:creationId xmlns:a16="http://schemas.microsoft.com/office/drawing/2014/main" id="{C8222E4D-000E-4570-B831-A395F5E71A3F}"/>
                </a:ext>
              </a:extLst>
            </p:cNvPr>
            <p:cNvGraphicFramePr>
              <a:graphicFrameLocks noChangeAspect="1"/>
            </p:cNvGraphicFramePr>
            <p:nvPr>
              <p:extLst>
                <p:ext uri="{D42A27DB-BD31-4B8C-83A1-F6EECF244321}">
                  <p14:modId xmlns:p14="http://schemas.microsoft.com/office/powerpoint/2010/main" val="3380640468"/>
                </p:ext>
              </p:extLst>
            </p:nvPr>
          </p:nvGraphicFramePr>
          <p:xfrm>
            <a:off x="4062082" y="772437"/>
            <a:ext cx="1689100" cy="431800"/>
          </p:xfrm>
          <a:graphic>
            <a:graphicData uri="http://schemas.openxmlformats.org/presentationml/2006/ole">
              <mc:AlternateContent xmlns:mc="http://schemas.openxmlformats.org/markup-compatibility/2006">
                <mc:Choice xmlns:v="urn:schemas-microsoft-com:vml" Requires="v">
                  <p:oleObj spid="_x0000_s73555" name="Equation" r:id="rId5" imgW="1688760" imgH="431640" progId="Equation.DSMT4">
                    <p:embed/>
                  </p:oleObj>
                </mc:Choice>
                <mc:Fallback>
                  <p:oleObj name="Equation" r:id="rId5" imgW="1688760" imgH="431640" progId="Equation.DSMT4">
                    <p:embed/>
                    <p:pic>
                      <p:nvPicPr>
                        <p:cNvPr id="0" name=""/>
                        <p:cNvPicPr/>
                        <p:nvPr/>
                      </p:nvPicPr>
                      <p:blipFill>
                        <a:blip r:embed="rId6"/>
                        <a:stretch>
                          <a:fillRect/>
                        </a:stretch>
                      </p:blipFill>
                      <p:spPr>
                        <a:xfrm>
                          <a:off x="4062082" y="772437"/>
                          <a:ext cx="1689100" cy="431800"/>
                        </a:xfrm>
                        <a:prstGeom prst="rect">
                          <a:avLst/>
                        </a:prstGeom>
                      </p:spPr>
                    </p:pic>
                  </p:oleObj>
                </mc:Fallback>
              </mc:AlternateContent>
            </a:graphicData>
          </a:graphic>
        </p:graphicFrame>
      </p:grpSp>
      <p:grpSp>
        <p:nvGrpSpPr>
          <p:cNvPr id="14" name="组合 13">
            <a:extLst>
              <a:ext uri="{FF2B5EF4-FFF2-40B4-BE49-F238E27FC236}">
                <a16:creationId xmlns:a16="http://schemas.microsoft.com/office/drawing/2014/main" id="{29CD3324-9166-4651-BB34-C16847246163}"/>
              </a:ext>
            </a:extLst>
          </p:cNvPr>
          <p:cNvGrpSpPr/>
          <p:nvPr/>
        </p:nvGrpSpPr>
        <p:grpSpPr>
          <a:xfrm>
            <a:off x="5786764" y="1440612"/>
            <a:ext cx="3063612" cy="523220"/>
            <a:chOff x="5750188" y="681017"/>
            <a:chExt cx="3063612" cy="523220"/>
          </a:xfrm>
        </p:grpSpPr>
        <p:sp>
          <p:nvSpPr>
            <p:cNvPr id="6" name="矩形 5">
              <a:extLst>
                <a:ext uri="{FF2B5EF4-FFF2-40B4-BE49-F238E27FC236}">
                  <a16:creationId xmlns:a16="http://schemas.microsoft.com/office/drawing/2014/main" id="{05480C6F-EA4D-4D43-896A-0B806E8D40F3}"/>
                </a:ext>
              </a:extLst>
            </p:cNvPr>
            <p:cNvSpPr/>
            <p:nvPr/>
          </p:nvSpPr>
          <p:spPr>
            <a:xfrm>
              <a:off x="5750188" y="681017"/>
              <a:ext cx="61748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graphicFrame>
          <p:nvGraphicFramePr>
            <p:cNvPr id="7" name="对象 6">
              <a:extLst>
                <a:ext uri="{FF2B5EF4-FFF2-40B4-BE49-F238E27FC236}">
                  <a16:creationId xmlns:a16="http://schemas.microsoft.com/office/drawing/2014/main" id="{02B40F81-DBB7-480E-B073-70E254F2F021}"/>
                </a:ext>
              </a:extLst>
            </p:cNvPr>
            <p:cNvGraphicFramePr>
              <a:graphicFrameLocks noChangeAspect="1"/>
            </p:cNvGraphicFramePr>
            <p:nvPr>
              <p:extLst>
                <p:ext uri="{D42A27DB-BD31-4B8C-83A1-F6EECF244321}">
                  <p14:modId xmlns:p14="http://schemas.microsoft.com/office/powerpoint/2010/main" val="1426013572"/>
                </p:ext>
              </p:extLst>
            </p:nvPr>
          </p:nvGraphicFramePr>
          <p:xfrm>
            <a:off x="6197600" y="759643"/>
            <a:ext cx="2616200" cy="444500"/>
          </p:xfrm>
          <a:graphic>
            <a:graphicData uri="http://schemas.openxmlformats.org/presentationml/2006/ole">
              <mc:AlternateContent xmlns:mc="http://schemas.openxmlformats.org/markup-compatibility/2006">
                <mc:Choice xmlns:v="urn:schemas-microsoft-com:vml" Requires="v">
                  <p:oleObj spid="_x0000_s73556" name="Equation" r:id="rId7" imgW="2616120" imgH="444240" progId="Equation.DSMT4">
                    <p:embed/>
                  </p:oleObj>
                </mc:Choice>
                <mc:Fallback>
                  <p:oleObj name="Equation" r:id="rId7" imgW="2616120" imgH="444240" progId="Equation.DSMT4">
                    <p:embed/>
                    <p:pic>
                      <p:nvPicPr>
                        <p:cNvPr id="0" name=""/>
                        <p:cNvPicPr/>
                        <p:nvPr/>
                      </p:nvPicPr>
                      <p:blipFill>
                        <a:blip r:embed="rId8"/>
                        <a:stretch>
                          <a:fillRect/>
                        </a:stretch>
                      </p:blipFill>
                      <p:spPr>
                        <a:xfrm>
                          <a:off x="6197600" y="759643"/>
                          <a:ext cx="2616200" cy="444500"/>
                        </a:xfrm>
                        <a:prstGeom prst="rect">
                          <a:avLst/>
                        </a:prstGeom>
                      </p:spPr>
                    </p:pic>
                  </p:oleObj>
                </mc:Fallback>
              </mc:AlternateContent>
            </a:graphicData>
          </a:graphic>
        </p:graphicFrame>
      </p:grpSp>
      <p:sp>
        <p:nvSpPr>
          <p:cNvPr id="8" name="矩形 7">
            <a:extLst>
              <a:ext uri="{FF2B5EF4-FFF2-40B4-BE49-F238E27FC236}">
                <a16:creationId xmlns:a16="http://schemas.microsoft.com/office/drawing/2014/main" id="{EC444EAD-486B-4058-8F0B-438EC95052DD}"/>
              </a:ext>
            </a:extLst>
          </p:cNvPr>
          <p:cNvSpPr/>
          <p:nvPr/>
        </p:nvSpPr>
        <p:spPr>
          <a:xfrm>
            <a:off x="8798837" y="1440612"/>
            <a:ext cx="231986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于是可得</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f </a:t>
            </a:r>
            <a:r>
              <a:rPr lang="en-US" altLang="zh-CN" sz="2800" kern="100" dirty="0">
                <a:ea typeface="宋体" panose="02010600030101010101" pitchFamily="2" charset="-122"/>
                <a:cs typeface="Times New Roman" panose="02020603050405020304" pitchFamily="18" charset="0"/>
              </a:rPr>
              <a:t>(</a:t>
            </a:r>
            <a:r>
              <a:rPr lang="en-US" altLang="zh-CN" sz="2800" i="1" kern="100" dirty="0">
                <a:ea typeface="宋体" panose="02010600030101010101" pitchFamily="2" charset="-122"/>
                <a:cs typeface="Times New Roman" panose="02020603050405020304" pitchFamily="18" charset="0"/>
              </a:rPr>
              <a:t>x</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15" name="组合 14">
            <a:extLst>
              <a:ext uri="{FF2B5EF4-FFF2-40B4-BE49-F238E27FC236}">
                <a16:creationId xmlns:a16="http://schemas.microsoft.com/office/drawing/2014/main" id="{9127170F-804E-481B-9687-F5D5710CF9BC}"/>
              </a:ext>
            </a:extLst>
          </p:cNvPr>
          <p:cNvGrpSpPr/>
          <p:nvPr/>
        </p:nvGrpSpPr>
        <p:grpSpPr>
          <a:xfrm>
            <a:off x="1099478" y="2325001"/>
            <a:ext cx="3696392" cy="523220"/>
            <a:chOff x="1099478" y="1276157"/>
            <a:chExt cx="3696392" cy="523220"/>
          </a:xfrm>
        </p:grpSpPr>
        <p:graphicFrame>
          <p:nvGraphicFramePr>
            <p:cNvPr id="9" name="对象 8">
              <a:extLst>
                <a:ext uri="{FF2B5EF4-FFF2-40B4-BE49-F238E27FC236}">
                  <a16:creationId xmlns:a16="http://schemas.microsoft.com/office/drawing/2014/main" id="{BEA8584F-8B84-4785-B2E3-059808B2511B}"/>
                </a:ext>
              </a:extLst>
            </p:cNvPr>
            <p:cNvGraphicFramePr>
              <a:graphicFrameLocks noChangeAspect="1"/>
            </p:cNvGraphicFramePr>
            <p:nvPr>
              <p:extLst>
                <p:ext uri="{D42A27DB-BD31-4B8C-83A1-F6EECF244321}">
                  <p14:modId xmlns:p14="http://schemas.microsoft.com/office/powerpoint/2010/main" val="443385407"/>
                </p:ext>
              </p:extLst>
            </p:nvPr>
          </p:nvGraphicFramePr>
          <p:xfrm>
            <a:off x="1099478" y="1309167"/>
            <a:ext cx="685800" cy="457200"/>
          </p:xfrm>
          <a:graphic>
            <a:graphicData uri="http://schemas.openxmlformats.org/presentationml/2006/ole">
              <mc:AlternateContent xmlns:mc="http://schemas.openxmlformats.org/markup-compatibility/2006">
                <mc:Choice xmlns:v="urn:schemas-microsoft-com:vml" Requires="v">
                  <p:oleObj spid="_x0000_s73557" name="Equation" r:id="rId9" imgW="685800" imgH="457200" progId="Equation.DSMT4">
                    <p:embed/>
                  </p:oleObj>
                </mc:Choice>
                <mc:Fallback>
                  <p:oleObj name="Equation" r:id="rId9" imgW="685800" imgH="457200" progId="Equation.DSMT4">
                    <p:embed/>
                    <p:pic>
                      <p:nvPicPr>
                        <p:cNvPr id="14" name="对象 13">
                          <a:extLst>
                            <a:ext uri="{FF2B5EF4-FFF2-40B4-BE49-F238E27FC236}">
                              <a16:creationId xmlns:a16="http://schemas.microsoft.com/office/drawing/2014/main" id="{A7A2FA21-F188-4659-A1A1-62BFCF3F39D4}"/>
                            </a:ext>
                          </a:extLst>
                        </p:cNvPr>
                        <p:cNvPicPr/>
                        <p:nvPr/>
                      </p:nvPicPr>
                      <p:blipFill>
                        <a:blip r:embed="rId10"/>
                        <a:stretch>
                          <a:fillRect/>
                        </a:stretch>
                      </p:blipFill>
                      <p:spPr>
                        <a:xfrm>
                          <a:off x="1099478" y="1309167"/>
                          <a:ext cx="685800" cy="457200"/>
                        </a:xfrm>
                        <a:prstGeom prst="rect">
                          <a:avLst/>
                        </a:prstGeom>
                      </p:spPr>
                    </p:pic>
                  </p:oleObj>
                </mc:Fallback>
              </mc:AlternateContent>
            </a:graphicData>
          </a:graphic>
        </p:graphicFrame>
        <p:sp>
          <p:nvSpPr>
            <p:cNvPr id="10" name="矩形 9">
              <a:extLst>
                <a:ext uri="{FF2B5EF4-FFF2-40B4-BE49-F238E27FC236}">
                  <a16:creationId xmlns:a16="http://schemas.microsoft.com/office/drawing/2014/main" id="{C7BB3216-6CAE-4767-AF6A-96F6471A703B}"/>
                </a:ext>
              </a:extLst>
            </p:cNvPr>
            <p:cNvSpPr/>
            <p:nvPr/>
          </p:nvSpPr>
          <p:spPr>
            <a:xfrm>
              <a:off x="1738623" y="1276157"/>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处导数的等价定义</a:t>
              </a:r>
              <a:endParaRPr lang="zh-CN" altLang="en-US" sz="2800" dirty="0"/>
            </a:p>
          </p:txBody>
        </p:sp>
      </p:grpSp>
      <p:graphicFrame>
        <p:nvGraphicFramePr>
          <p:cNvPr id="11" name="对象 10">
            <a:extLst>
              <a:ext uri="{FF2B5EF4-FFF2-40B4-BE49-F238E27FC236}">
                <a16:creationId xmlns:a16="http://schemas.microsoft.com/office/drawing/2014/main" id="{6A63569B-2C9E-41D3-8016-C6557D0935DD}"/>
              </a:ext>
            </a:extLst>
          </p:cNvPr>
          <p:cNvGraphicFramePr>
            <a:graphicFrameLocks noChangeAspect="1"/>
          </p:cNvGraphicFramePr>
          <p:nvPr>
            <p:extLst>
              <p:ext uri="{D42A27DB-BD31-4B8C-83A1-F6EECF244321}">
                <p14:modId xmlns:p14="http://schemas.microsoft.com/office/powerpoint/2010/main" val="3757026709"/>
              </p:ext>
            </p:extLst>
          </p:nvPr>
        </p:nvGraphicFramePr>
        <p:xfrm>
          <a:off x="3733061" y="3440365"/>
          <a:ext cx="3771900" cy="927100"/>
        </p:xfrm>
        <a:graphic>
          <a:graphicData uri="http://schemas.openxmlformats.org/presentationml/2006/ole">
            <mc:AlternateContent xmlns:mc="http://schemas.openxmlformats.org/markup-compatibility/2006">
              <mc:Choice xmlns:v="urn:schemas-microsoft-com:vml" Requires="v">
                <p:oleObj spid="_x0000_s73558" name="Equation" r:id="rId11" imgW="3771720" imgH="927000" progId="Equation.DSMT4">
                  <p:embed/>
                </p:oleObj>
              </mc:Choice>
              <mc:Fallback>
                <p:oleObj name="Equation" r:id="rId11" imgW="3771720" imgH="927000" progId="Equation.DSMT4">
                  <p:embed/>
                  <p:pic>
                    <p:nvPicPr>
                      <p:cNvPr id="0" name=""/>
                      <p:cNvPicPr/>
                      <p:nvPr/>
                    </p:nvPicPr>
                    <p:blipFill>
                      <a:blip r:embed="rId12"/>
                      <a:stretch>
                        <a:fillRect/>
                      </a:stretch>
                    </p:blipFill>
                    <p:spPr>
                      <a:xfrm>
                        <a:off x="3733061" y="3440365"/>
                        <a:ext cx="3771900" cy="927100"/>
                      </a:xfrm>
                      <a:prstGeom prst="rect">
                        <a:avLst/>
                      </a:prstGeom>
                    </p:spPr>
                  </p:pic>
                </p:oleObj>
              </mc:Fallback>
            </mc:AlternateContent>
          </a:graphicData>
        </a:graphic>
      </p:graphicFrame>
    </p:spTree>
    <p:extLst>
      <p:ext uri="{BB962C8B-B14F-4D97-AF65-F5344CB8AC3E}">
        <p14:creationId xmlns:p14="http://schemas.microsoft.com/office/powerpoint/2010/main" val="31376467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81AE117-499D-45A7-A6A3-1E92C71F65B1}"/>
              </a:ext>
            </a:extLst>
          </p:cNvPr>
          <p:cNvSpPr/>
          <p:nvPr/>
        </p:nvSpPr>
        <p:spPr>
          <a:xfrm>
            <a:off x="1040964" y="1117880"/>
            <a:ext cx="1085554"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定义</a:t>
            </a:r>
            <a:r>
              <a:rPr lang="en-US" altLang="zh-CN" sz="2800" b="1" kern="100" dirty="0">
                <a:solidFill>
                  <a:srgbClr val="FF0000"/>
                </a:solidFill>
                <a:ea typeface="宋体" panose="02010600030101010101" pitchFamily="2" charset="-122"/>
                <a:cs typeface="Times New Roman" panose="02020603050405020304" pitchFamily="18" charset="0"/>
              </a:rPr>
              <a:t>2</a:t>
            </a:r>
            <a:endParaRPr lang="zh-CN" altLang="en-US" sz="2800" dirty="0">
              <a:solidFill>
                <a:srgbClr val="FF0000"/>
              </a:solidFill>
            </a:endParaRPr>
          </a:p>
        </p:txBody>
      </p:sp>
      <p:grpSp>
        <p:nvGrpSpPr>
          <p:cNvPr id="3" name="组合 2">
            <a:extLst>
              <a:ext uri="{FF2B5EF4-FFF2-40B4-BE49-F238E27FC236}">
                <a16:creationId xmlns:a16="http://schemas.microsoft.com/office/drawing/2014/main" id="{9A6267D3-5F49-47AC-88C1-9F33C7824BD9}"/>
              </a:ext>
            </a:extLst>
          </p:cNvPr>
          <p:cNvGrpSpPr/>
          <p:nvPr/>
        </p:nvGrpSpPr>
        <p:grpSpPr>
          <a:xfrm>
            <a:off x="2126518" y="1008283"/>
            <a:ext cx="7359095" cy="1079500"/>
            <a:chOff x="2126518" y="3583533"/>
            <a:chExt cx="7359095" cy="1079500"/>
          </a:xfrm>
        </p:grpSpPr>
        <p:sp>
          <p:nvSpPr>
            <p:cNvPr id="4" name="矩形 3">
              <a:extLst>
                <a:ext uri="{FF2B5EF4-FFF2-40B4-BE49-F238E27FC236}">
                  <a16:creationId xmlns:a16="http://schemas.microsoft.com/office/drawing/2014/main" id="{3BBE426A-205E-4D00-B7C3-377B2E0D84EF}"/>
                </a:ext>
              </a:extLst>
            </p:cNvPr>
            <p:cNvSpPr/>
            <p:nvPr/>
          </p:nvSpPr>
          <p:spPr>
            <a:xfrm>
              <a:off x="2126518" y="370246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若</a:t>
              </a:r>
              <a:endParaRPr lang="zh-CN" altLang="en-US" sz="2800" dirty="0"/>
            </a:p>
          </p:txBody>
        </p:sp>
        <p:graphicFrame>
          <p:nvGraphicFramePr>
            <p:cNvPr id="5" name="对象 4">
              <a:extLst>
                <a:ext uri="{FF2B5EF4-FFF2-40B4-BE49-F238E27FC236}">
                  <a16:creationId xmlns:a16="http://schemas.microsoft.com/office/drawing/2014/main" id="{62725A76-817E-4A09-B7F5-9BFA894A3514}"/>
                </a:ext>
              </a:extLst>
            </p:cNvPr>
            <p:cNvGraphicFramePr>
              <a:graphicFrameLocks noChangeAspect="1"/>
            </p:cNvGraphicFramePr>
            <p:nvPr>
              <p:extLst>
                <p:ext uri="{D42A27DB-BD31-4B8C-83A1-F6EECF244321}">
                  <p14:modId xmlns:p14="http://schemas.microsoft.com/office/powerpoint/2010/main" val="3213238941"/>
                </p:ext>
              </p:extLst>
            </p:nvPr>
          </p:nvGraphicFramePr>
          <p:xfrm>
            <a:off x="2566266" y="3583533"/>
            <a:ext cx="5638800" cy="1079500"/>
          </p:xfrm>
          <a:graphic>
            <a:graphicData uri="http://schemas.openxmlformats.org/presentationml/2006/ole">
              <mc:AlternateContent xmlns:mc="http://schemas.openxmlformats.org/markup-compatibility/2006">
                <mc:Choice xmlns:v="urn:schemas-microsoft-com:vml" Requires="v">
                  <p:oleObj spid="_x0000_s232737" name="Equation" r:id="rId3" imgW="5638680" imgH="1079280" progId="Equation.DSMT4">
                    <p:embed/>
                  </p:oleObj>
                </mc:Choice>
                <mc:Fallback>
                  <p:oleObj name="Equation" r:id="rId3" imgW="5638680" imgH="1079280" progId="Equation.DSMT4">
                    <p:embed/>
                    <p:pic>
                      <p:nvPicPr>
                        <p:cNvPr id="20" name="对象 19">
                          <a:extLst>
                            <a:ext uri="{FF2B5EF4-FFF2-40B4-BE49-F238E27FC236}">
                              <a16:creationId xmlns:a16="http://schemas.microsoft.com/office/drawing/2014/main" id="{62725A76-817E-4A09-B7F5-9BFA894A3514}"/>
                            </a:ext>
                          </a:extLst>
                        </p:cNvPr>
                        <p:cNvPicPr/>
                        <p:nvPr/>
                      </p:nvPicPr>
                      <p:blipFill>
                        <a:blip r:embed="rId4"/>
                        <a:stretch>
                          <a:fillRect/>
                        </a:stretch>
                      </p:blipFill>
                      <p:spPr>
                        <a:xfrm>
                          <a:off x="2566266" y="3583533"/>
                          <a:ext cx="5638800" cy="1079500"/>
                        </a:xfrm>
                        <a:prstGeom prst="rect">
                          <a:avLst/>
                        </a:prstGeom>
                      </p:spPr>
                    </p:pic>
                  </p:oleObj>
                </mc:Fallback>
              </mc:AlternateContent>
            </a:graphicData>
          </a:graphic>
        </p:graphicFrame>
        <p:sp>
          <p:nvSpPr>
            <p:cNvPr id="6" name="矩形 5">
              <a:extLst>
                <a:ext uri="{FF2B5EF4-FFF2-40B4-BE49-F238E27FC236}">
                  <a16:creationId xmlns:a16="http://schemas.microsoft.com/office/drawing/2014/main" id="{21016377-2A39-48F2-86F0-A3869819390E}"/>
                </a:ext>
              </a:extLst>
            </p:cNvPr>
            <p:cNvSpPr/>
            <p:nvPr/>
          </p:nvSpPr>
          <p:spPr>
            <a:xfrm>
              <a:off x="8223729" y="3702460"/>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存在，</a:t>
              </a:r>
              <a:endParaRPr lang="zh-CN" altLang="en-US" sz="2800" dirty="0"/>
            </a:p>
          </p:txBody>
        </p:sp>
      </p:grpSp>
      <p:sp>
        <p:nvSpPr>
          <p:cNvPr id="7" name="矩形 6">
            <a:extLst>
              <a:ext uri="{FF2B5EF4-FFF2-40B4-BE49-F238E27FC236}">
                <a16:creationId xmlns:a16="http://schemas.microsoft.com/office/drawing/2014/main" id="{BAD19CD9-7476-4CA7-ADFD-2D23845F6F4A}"/>
              </a:ext>
            </a:extLst>
          </p:cNvPr>
          <p:cNvSpPr/>
          <p:nvPr/>
        </p:nvSpPr>
        <p:spPr>
          <a:xfrm>
            <a:off x="9192245" y="1123642"/>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则称此极限为</a:t>
            </a:r>
            <a:endParaRPr lang="zh-CN" altLang="en-US" sz="2800" dirty="0"/>
          </a:p>
        </p:txBody>
      </p:sp>
      <p:grpSp>
        <p:nvGrpSpPr>
          <p:cNvPr id="8" name="组合 7">
            <a:extLst>
              <a:ext uri="{FF2B5EF4-FFF2-40B4-BE49-F238E27FC236}">
                <a16:creationId xmlns:a16="http://schemas.microsoft.com/office/drawing/2014/main" id="{A959D4CA-EA8A-40AF-903E-E621F5D22471}"/>
              </a:ext>
            </a:extLst>
          </p:cNvPr>
          <p:cNvGrpSpPr/>
          <p:nvPr/>
        </p:nvGrpSpPr>
        <p:grpSpPr>
          <a:xfrm>
            <a:off x="1096416" y="2288670"/>
            <a:ext cx="4826603" cy="523220"/>
            <a:chOff x="1096416" y="4584008"/>
            <a:chExt cx="4826603" cy="523220"/>
          </a:xfrm>
        </p:grpSpPr>
        <p:graphicFrame>
          <p:nvGraphicFramePr>
            <p:cNvPr id="9" name="对象 8">
              <a:extLst>
                <a:ext uri="{FF2B5EF4-FFF2-40B4-BE49-F238E27FC236}">
                  <a16:creationId xmlns:a16="http://schemas.microsoft.com/office/drawing/2014/main" id="{B9F4A607-7E0A-4DA9-8469-F80409A52531}"/>
                </a:ext>
              </a:extLst>
            </p:cNvPr>
            <p:cNvGraphicFramePr>
              <a:graphicFrameLocks noChangeAspect="1"/>
            </p:cNvGraphicFramePr>
            <p:nvPr>
              <p:extLst>
                <p:ext uri="{D42A27DB-BD31-4B8C-83A1-F6EECF244321}">
                  <p14:modId xmlns:p14="http://schemas.microsoft.com/office/powerpoint/2010/main" val="2135831556"/>
                </p:ext>
              </p:extLst>
            </p:nvPr>
          </p:nvGraphicFramePr>
          <p:xfrm>
            <a:off x="1096416" y="4648768"/>
            <a:ext cx="723900" cy="393700"/>
          </p:xfrm>
          <a:graphic>
            <a:graphicData uri="http://schemas.openxmlformats.org/presentationml/2006/ole">
              <mc:AlternateContent xmlns:mc="http://schemas.openxmlformats.org/markup-compatibility/2006">
                <mc:Choice xmlns:v="urn:schemas-microsoft-com:vml" Requires="v">
                  <p:oleObj spid="_x0000_s232738" name="Equation" r:id="rId5" imgW="723600" imgH="393480" progId="Equation.DSMT4">
                    <p:embed/>
                  </p:oleObj>
                </mc:Choice>
                <mc:Fallback>
                  <p:oleObj name="Equation" r:id="rId5" imgW="723600" imgH="393480" progId="Equation.DSMT4">
                    <p:embed/>
                    <p:pic>
                      <p:nvPicPr>
                        <p:cNvPr id="23" name="对象 22">
                          <a:extLst>
                            <a:ext uri="{FF2B5EF4-FFF2-40B4-BE49-F238E27FC236}">
                              <a16:creationId xmlns:a16="http://schemas.microsoft.com/office/drawing/2014/main" id="{B9F4A607-7E0A-4DA9-8469-F80409A52531}"/>
                            </a:ext>
                          </a:extLst>
                        </p:cNvPr>
                        <p:cNvPicPr/>
                        <p:nvPr/>
                      </p:nvPicPr>
                      <p:blipFill>
                        <a:blip r:embed="rId6"/>
                        <a:stretch>
                          <a:fillRect/>
                        </a:stretch>
                      </p:blipFill>
                      <p:spPr>
                        <a:xfrm>
                          <a:off x="1096416" y="4648768"/>
                          <a:ext cx="723900" cy="3937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82A075BC-A079-469B-A093-C2A1F4FF2283}"/>
                </a:ext>
              </a:extLst>
            </p:cNvPr>
            <p:cNvGraphicFramePr>
              <a:graphicFrameLocks noChangeAspect="1"/>
            </p:cNvGraphicFramePr>
            <p:nvPr>
              <p:extLst>
                <p:ext uri="{D42A27DB-BD31-4B8C-83A1-F6EECF244321}">
                  <p14:modId xmlns:p14="http://schemas.microsoft.com/office/powerpoint/2010/main" val="3867460277"/>
                </p:ext>
              </p:extLst>
            </p:nvPr>
          </p:nvGraphicFramePr>
          <p:xfrm>
            <a:off x="1863803" y="4617018"/>
            <a:ext cx="685800" cy="457200"/>
          </p:xfrm>
          <a:graphic>
            <a:graphicData uri="http://schemas.openxmlformats.org/presentationml/2006/ole">
              <mc:AlternateContent xmlns:mc="http://schemas.openxmlformats.org/markup-compatibility/2006">
                <mc:Choice xmlns:v="urn:schemas-microsoft-com:vml" Requires="v">
                  <p:oleObj spid="_x0000_s232739" name="Equation" r:id="rId7" imgW="685800" imgH="457200" progId="Equation.DSMT4">
                    <p:embed/>
                  </p:oleObj>
                </mc:Choice>
                <mc:Fallback>
                  <p:oleObj name="Equation" r:id="rId7" imgW="685800" imgH="457200" progId="Equation.DSMT4">
                    <p:embed/>
                    <p:pic>
                      <p:nvPicPr>
                        <p:cNvPr id="24" name="对象 23">
                          <a:extLst>
                            <a:ext uri="{FF2B5EF4-FFF2-40B4-BE49-F238E27FC236}">
                              <a16:creationId xmlns:a16="http://schemas.microsoft.com/office/drawing/2014/main" id="{82A075BC-A079-469B-A093-C2A1F4FF2283}"/>
                            </a:ext>
                          </a:extLst>
                        </p:cNvPr>
                        <p:cNvPicPr/>
                        <p:nvPr/>
                      </p:nvPicPr>
                      <p:blipFill>
                        <a:blip r:embed="rId8"/>
                        <a:stretch>
                          <a:fillRect/>
                        </a:stretch>
                      </p:blipFill>
                      <p:spPr>
                        <a:xfrm>
                          <a:off x="1863803" y="4617018"/>
                          <a:ext cx="685800" cy="457200"/>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391A98FD-C356-46CE-A82F-A173EB10FEE6}"/>
                </a:ext>
              </a:extLst>
            </p:cNvPr>
            <p:cNvSpPr/>
            <p:nvPr/>
          </p:nvSpPr>
          <p:spPr>
            <a:xfrm>
              <a:off x="2497081" y="4584008"/>
              <a:ext cx="34259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处的</a:t>
              </a:r>
              <a:r>
                <a:rPr lang="zh-CN" altLang="zh-CN" sz="2800" b="1" kern="100" dirty="0">
                  <a:solidFill>
                    <a:srgbClr val="0070C0"/>
                  </a:solidFill>
                  <a:ea typeface="宋体" panose="02010600030101010101" pitchFamily="2" charset="-122"/>
                  <a:cs typeface="Times New Roman" panose="02020603050405020304" pitchFamily="18" charset="0"/>
                </a:rPr>
                <a:t>右（左）导数</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grpSp>
        <p:nvGrpSpPr>
          <p:cNvPr id="12" name="组合 11">
            <a:extLst>
              <a:ext uri="{FF2B5EF4-FFF2-40B4-BE49-F238E27FC236}">
                <a16:creationId xmlns:a16="http://schemas.microsoft.com/office/drawing/2014/main" id="{FF794C63-4951-4F92-B999-A2CFB69B2F2D}"/>
              </a:ext>
            </a:extLst>
          </p:cNvPr>
          <p:cNvGrpSpPr/>
          <p:nvPr/>
        </p:nvGrpSpPr>
        <p:grpSpPr>
          <a:xfrm>
            <a:off x="5629378" y="2257892"/>
            <a:ext cx="3403315" cy="584775"/>
            <a:chOff x="5629378" y="4553230"/>
            <a:chExt cx="3403315" cy="584775"/>
          </a:xfrm>
        </p:grpSpPr>
        <p:sp>
          <p:nvSpPr>
            <p:cNvPr id="13" name="矩形 12">
              <a:extLst>
                <a:ext uri="{FF2B5EF4-FFF2-40B4-BE49-F238E27FC236}">
                  <a16:creationId xmlns:a16="http://schemas.microsoft.com/office/drawing/2014/main" id="{A5A789B7-DE09-4FEF-B8BE-C42B5E535EDA}"/>
                </a:ext>
              </a:extLst>
            </p:cNvPr>
            <p:cNvSpPr/>
            <p:nvPr/>
          </p:nvSpPr>
          <p:spPr>
            <a:xfrm>
              <a:off x="5629378" y="4553230"/>
              <a:ext cx="1005403" cy="584775"/>
            </a:xfrm>
            <a:prstGeom prst="rect">
              <a:avLst/>
            </a:prstGeom>
          </p:spPr>
          <p:txBody>
            <a:bodyPr wrap="none">
              <a:spAutoFit/>
            </a:bodyPr>
            <a:lstStyle/>
            <a:p>
              <a:r>
                <a:rPr lang="zh-CN" altLang="zh-CN" sz="3200" kern="100" dirty="0">
                  <a:ea typeface="宋体" panose="02010600030101010101" pitchFamily="2" charset="-122"/>
                  <a:cs typeface="Times New Roman" panose="02020603050405020304" pitchFamily="18" charset="0"/>
                </a:rPr>
                <a:t>记作</a:t>
              </a:r>
              <a:endParaRPr lang="zh-CN" altLang="en-US" sz="3200" dirty="0"/>
            </a:p>
          </p:txBody>
        </p:sp>
        <p:graphicFrame>
          <p:nvGraphicFramePr>
            <p:cNvPr id="14" name="对象 13">
              <a:extLst>
                <a:ext uri="{FF2B5EF4-FFF2-40B4-BE49-F238E27FC236}">
                  <a16:creationId xmlns:a16="http://schemas.microsoft.com/office/drawing/2014/main" id="{BDDFF03F-F6CB-4B36-9482-67A854287949}"/>
                </a:ext>
              </a:extLst>
            </p:cNvPr>
            <p:cNvGraphicFramePr>
              <a:graphicFrameLocks noChangeAspect="1"/>
            </p:cNvGraphicFramePr>
            <p:nvPr>
              <p:extLst>
                <p:ext uri="{D42A27DB-BD31-4B8C-83A1-F6EECF244321}">
                  <p14:modId xmlns:p14="http://schemas.microsoft.com/office/powerpoint/2010/main" val="3181615708"/>
                </p:ext>
              </p:extLst>
            </p:nvPr>
          </p:nvGraphicFramePr>
          <p:xfrm>
            <a:off x="6492693" y="4662743"/>
            <a:ext cx="2540000" cy="444500"/>
          </p:xfrm>
          <a:graphic>
            <a:graphicData uri="http://schemas.openxmlformats.org/presentationml/2006/ole">
              <mc:AlternateContent xmlns:mc="http://schemas.openxmlformats.org/markup-compatibility/2006">
                <mc:Choice xmlns:v="urn:schemas-microsoft-com:vml" Requires="v">
                  <p:oleObj spid="_x0000_s232740" name="Equation" r:id="rId9" imgW="2539800" imgH="444240" progId="Equation.DSMT4">
                    <p:embed/>
                  </p:oleObj>
                </mc:Choice>
                <mc:Fallback>
                  <p:oleObj name="Equation" r:id="rId9" imgW="2539800" imgH="444240" progId="Equation.DSMT4">
                    <p:embed/>
                    <p:pic>
                      <p:nvPicPr>
                        <p:cNvPr id="27" name="对象 26">
                          <a:extLst>
                            <a:ext uri="{FF2B5EF4-FFF2-40B4-BE49-F238E27FC236}">
                              <a16:creationId xmlns:a16="http://schemas.microsoft.com/office/drawing/2014/main" id="{BDDFF03F-F6CB-4B36-9482-67A854287949}"/>
                            </a:ext>
                          </a:extLst>
                        </p:cNvPr>
                        <p:cNvPicPr/>
                        <p:nvPr/>
                      </p:nvPicPr>
                      <p:blipFill>
                        <a:blip r:embed="rId10"/>
                        <a:stretch>
                          <a:fillRect/>
                        </a:stretch>
                      </p:blipFill>
                      <p:spPr>
                        <a:xfrm>
                          <a:off x="6492693" y="4662743"/>
                          <a:ext cx="2540000" cy="444500"/>
                        </a:xfrm>
                        <a:prstGeom prst="rect">
                          <a:avLst/>
                        </a:prstGeom>
                      </p:spPr>
                    </p:pic>
                  </p:oleObj>
                </mc:Fallback>
              </mc:AlternateContent>
            </a:graphicData>
          </a:graphic>
        </p:graphicFrame>
      </p:grpSp>
      <p:sp>
        <p:nvSpPr>
          <p:cNvPr id="15" name="矩形 14">
            <a:extLst>
              <a:ext uri="{FF2B5EF4-FFF2-40B4-BE49-F238E27FC236}">
                <a16:creationId xmlns:a16="http://schemas.microsoft.com/office/drawing/2014/main" id="{3212A260-E06A-4BBB-ADCB-A841D0496E09}"/>
              </a:ext>
            </a:extLst>
          </p:cNvPr>
          <p:cNvSpPr/>
          <p:nvPr/>
        </p:nvSpPr>
        <p:spPr>
          <a:xfrm>
            <a:off x="1040964" y="3066174"/>
            <a:ext cx="5301451" cy="523220"/>
          </a:xfrm>
          <a:prstGeom prst="rect">
            <a:avLst/>
          </a:prstGeom>
        </p:spPr>
        <p:txBody>
          <a:bodyPr wrap="none">
            <a:spAutoFit/>
          </a:bodyPr>
          <a:lstStyle/>
          <a:p>
            <a:r>
              <a:rPr lang="zh-CN" altLang="en-US" sz="2800" dirty="0"/>
              <a:t>右导数与左导数统称为</a:t>
            </a:r>
            <a:r>
              <a:rPr lang="zh-CN" altLang="en-US" sz="2800" b="1" dirty="0">
                <a:solidFill>
                  <a:srgbClr val="0070C0"/>
                </a:solidFill>
              </a:rPr>
              <a:t>单侧导数</a:t>
            </a:r>
            <a:r>
              <a:rPr lang="en-US" altLang="zh-CN" sz="2800" dirty="0"/>
              <a:t>.</a:t>
            </a:r>
            <a:endParaRPr lang="zh-CN" altLang="en-US" sz="2800" dirty="0"/>
          </a:p>
        </p:txBody>
      </p:sp>
      <p:sp>
        <p:nvSpPr>
          <p:cNvPr id="16" name="矩形 15">
            <a:extLst>
              <a:ext uri="{FF2B5EF4-FFF2-40B4-BE49-F238E27FC236}">
                <a16:creationId xmlns:a16="http://schemas.microsoft.com/office/drawing/2014/main" id="{EFCFCFE9-C4AE-4EF7-9108-8CBB32992D27}"/>
              </a:ext>
            </a:extLst>
          </p:cNvPr>
          <p:cNvSpPr/>
          <p:nvPr/>
        </p:nvSpPr>
        <p:spPr>
          <a:xfrm>
            <a:off x="946792" y="3760089"/>
            <a:ext cx="5929828" cy="624530"/>
          </a:xfrm>
          <a:prstGeom prst="rect">
            <a:avLst/>
          </a:prstGeom>
        </p:spPr>
        <p:txBody>
          <a:bodyPr wrap="none">
            <a:spAutoFit/>
          </a:bodyPr>
          <a:lstStyle/>
          <a:p>
            <a:pPr algn="just">
              <a:lnSpc>
                <a:spcPct val="140000"/>
              </a:lnSpc>
              <a:spcAft>
                <a:spcPts val="0"/>
              </a:spcAft>
            </a:pPr>
            <a:r>
              <a:rPr lang="zh-CN" altLang="zh-CN" sz="2800" kern="100" dirty="0">
                <a:latin typeface="Times New Roman" panose="02020603050405020304" pitchFamily="18" charset="0"/>
                <a:ea typeface="宋体" panose="02010600030101010101" pitchFamily="2" charset="-122"/>
              </a:rPr>
              <a:t>根据导数定义及极限存在定理可知：</a:t>
            </a:r>
            <a:endParaRPr lang="zh-CN" altLang="zh-CN" sz="1600" kern="100" dirty="0">
              <a:effectLst/>
              <a:latin typeface="Times New Roman" panose="02020603050405020304" pitchFamily="18" charset="0"/>
              <a:ea typeface="宋体" panose="02010600030101010101" pitchFamily="2" charset="-122"/>
            </a:endParaRPr>
          </a:p>
        </p:txBody>
      </p:sp>
      <p:sp>
        <p:nvSpPr>
          <p:cNvPr id="17" name="矩形 16">
            <a:extLst>
              <a:ext uri="{FF2B5EF4-FFF2-40B4-BE49-F238E27FC236}">
                <a16:creationId xmlns:a16="http://schemas.microsoft.com/office/drawing/2014/main" id="{342CD990-C940-4E58-8C49-45F6A6714FFA}"/>
              </a:ext>
            </a:extLst>
          </p:cNvPr>
          <p:cNvSpPr/>
          <p:nvPr/>
        </p:nvSpPr>
        <p:spPr>
          <a:xfrm>
            <a:off x="946792" y="4626932"/>
            <a:ext cx="906017"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性质</a:t>
            </a:r>
            <a:endParaRPr lang="zh-CN" altLang="en-US" sz="2800" dirty="0">
              <a:solidFill>
                <a:srgbClr val="FF0000"/>
              </a:solidFill>
            </a:endParaRPr>
          </a:p>
        </p:txBody>
      </p:sp>
      <p:grpSp>
        <p:nvGrpSpPr>
          <p:cNvPr id="18" name="组合 17">
            <a:extLst>
              <a:ext uri="{FF2B5EF4-FFF2-40B4-BE49-F238E27FC236}">
                <a16:creationId xmlns:a16="http://schemas.microsoft.com/office/drawing/2014/main" id="{3058DB5C-7872-4CAF-81F9-025F0058054C}"/>
              </a:ext>
            </a:extLst>
          </p:cNvPr>
          <p:cNvGrpSpPr/>
          <p:nvPr/>
        </p:nvGrpSpPr>
        <p:grpSpPr>
          <a:xfrm>
            <a:off x="1958342" y="4644933"/>
            <a:ext cx="8746375" cy="584776"/>
            <a:chOff x="2107632" y="1397880"/>
            <a:chExt cx="8746375" cy="584776"/>
          </a:xfrm>
        </p:grpSpPr>
        <p:graphicFrame>
          <p:nvGraphicFramePr>
            <p:cNvPr id="19" name="对象 18">
              <a:extLst>
                <a:ext uri="{FF2B5EF4-FFF2-40B4-BE49-F238E27FC236}">
                  <a16:creationId xmlns:a16="http://schemas.microsoft.com/office/drawing/2014/main" id="{2C143E0C-1C3A-4916-87A4-696A7A191233}"/>
                </a:ext>
              </a:extLst>
            </p:cNvPr>
            <p:cNvGraphicFramePr>
              <a:graphicFrameLocks noChangeAspect="1"/>
            </p:cNvGraphicFramePr>
            <p:nvPr>
              <p:extLst>
                <p:ext uri="{D42A27DB-BD31-4B8C-83A1-F6EECF244321}">
                  <p14:modId xmlns:p14="http://schemas.microsoft.com/office/powerpoint/2010/main" val="447692819"/>
                </p:ext>
              </p:extLst>
            </p:nvPr>
          </p:nvGraphicFramePr>
          <p:xfrm>
            <a:off x="2107632" y="1443591"/>
            <a:ext cx="914400" cy="431800"/>
          </p:xfrm>
          <a:graphic>
            <a:graphicData uri="http://schemas.openxmlformats.org/presentationml/2006/ole">
              <mc:AlternateContent xmlns:mc="http://schemas.openxmlformats.org/markup-compatibility/2006">
                <mc:Choice xmlns:v="urn:schemas-microsoft-com:vml" Requires="v">
                  <p:oleObj spid="_x0000_s232741" name="Equation" r:id="rId11" imgW="914400" imgH="431640" progId="Equation.DSMT4">
                    <p:embed/>
                  </p:oleObj>
                </mc:Choice>
                <mc:Fallback>
                  <p:oleObj name="Equation" r:id="rId11" imgW="914400" imgH="431640" progId="Equation.DSMT4">
                    <p:embed/>
                    <p:pic>
                      <p:nvPicPr>
                        <p:cNvPr id="4" name="对象 3">
                          <a:extLst>
                            <a:ext uri="{FF2B5EF4-FFF2-40B4-BE49-F238E27FC236}">
                              <a16:creationId xmlns:a16="http://schemas.microsoft.com/office/drawing/2014/main" id="{2C143E0C-1C3A-4916-87A4-696A7A191233}"/>
                            </a:ext>
                          </a:extLst>
                        </p:cNvPr>
                        <p:cNvPicPr/>
                        <p:nvPr/>
                      </p:nvPicPr>
                      <p:blipFill>
                        <a:blip r:embed="rId12"/>
                        <a:stretch>
                          <a:fillRect/>
                        </a:stretch>
                      </p:blipFill>
                      <p:spPr>
                        <a:xfrm>
                          <a:off x="2107632" y="1443591"/>
                          <a:ext cx="914400" cy="431800"/>
                        </a:xfrm>
                        <a:prstGeom prst="rect">
                          <a:avLst/>
                        </a:prstGeom>
                      </p:spPr>
                    </p:pic>
                  </p:oleObj>
                </mc:Fallback>
              </mc:AlternateContent>
            </a:graphicData>
          </a:graphic>
        </p:graphicFrame>
        <p:sp>
          <p:nvSpPr>
            <p:cNvPr id="20" name="矩形 19">
              <a:extLst>
                <a:ext uri="{FF2B5EF4-FFF2-40B4-BE49-F238E27FC236}">
                  <a16:creationId xmlns:a16="http://schemas.microsoft.com/office/drawing/2014/main" id="{650B6CDD-E05B-4E86-88A5-89F67A7C84A7}"/>
                </a:ext>
              </a:extLst>
            </p:cNvPr>
            <p:cNvSpPr/>
            <p:nvPr/>
          </p:nvSpPr>
          <p:spPr>
            <a:xfrm>
              <a:off x="2872740" y="1397881"/>
              <a:ext cx="2935923" cy="521848"/>
            </a:xfrm>
            <a:prstGeom prst="rect">
              <a:avLst/>
            </a:prstGeom>
          </p:spPr>
          <p:txBody>
            <a:bodyPr wrap="square">
              <a:spAutoFit/>
            </a:bodyPr>
            <a:lstStyle/>
            <a:p>
              <a:pPr algn="ctr"/>
              <a:r>
                <a:rPr lang="zh-CN" altLang="zh-CN" sz="2800" kern="100" dirty="0">
                  <a:ea typeface="宋体" panose="02010600030101010101" pitchFamily="2" charset="-122"/>
                  <a:cs typeface="Times New Roman" panose="02020603050405020304" pitchFamily="18" charset="0"/>
                </a:rPr>
                <a:t>存在的充要条件</a:t>
              </a:r>
              <a:endParaRPr lang="zh-CN" altLang="en-US" sz="2800" dirty="0"/>
            </a:p>
          </p:txBody>
        </p:sp>
        <p:graphicFrame>
          <p:nvGraphicFramePr>
            <p:cNvPr id="21" name="对象 20">
              <a:extLst>
                <a:ext uri="{FF2B5EF4-FFF2-40B4-BE49-F238E27FC236}">
                  <a16:creationId xmlns:a16="http://schemas.microsoft.com/office/drawing/2014/main" id="{985DC20C-34C0-4FE8-B29E-EC2C5EACD05D}"/>
                </a:ext>
              </a:extLst>
            </p:cNvPr>
            <p:cNvGraphicFramePr>
              <a:graphicFrameLocks noChangeAspect="1"/>
            </p:cNvGraphicFramePr>
            <p:nvPr>
              <p:extLst>
                <p:ext uri="{D42A27DB-BD31-4B8C-83A1-F6EECF244321}">
                  <p14:modId xmlns:p14="http://schemas.microsoft.com/office/powerpoint/2010/main" val="3512656347"/>
                </p:ext>
              </p:extLst>
            </p:nvPr>
          </p:nvGraphicFramePr>
          <p:xfrm>
            <a:off x="5665517" y="1443591"/>
            <a:ext cx="927100" cy="431800"/>
          </p:xfrm>
          <a:graphic>
            <a:graphicData uri="http://schemas.openxmlformats.org/presentationml/2006/ole">
              <mc:AlternateContent xmlns:mc="http://schemas.openxmlformats.org/markup-compatibility/2006">
                <mc:Choice xmlns:v="urn:schemas-microsoft-com:vml" Requires="v">
                  <p:oleObj spid="_x0000_s232742" name="Equation" r:id="rId13" imgW="927000" imgH="431640" progId="Equation.DSMT4">
                    <p:embed/>
                  </p:oleObj>
                </mc:Choice>
                <mc:Fallback>
                  <p:oleObj name="Equation" r:id="rId13" imgW="927000" imgH="431640" progId="Equation.DSMT4">
                    <p:embed/>
                    <p:pic>
                      <p:nvPicPr>
                        <p:cNvPr id="6" name="对象 5">
                          <a:extLst>
                            <a:ext uri="{FF2B5EF4-FFF2-40B4-BE49-F238E27FC236}">
                              <a16:creationId xmlns:a16="http://schemas.microsoft.com/office/drawing/2014/main" id="{985DC20C-34C0-4FE8-B29E-EC2C5EACD05D}"/>
                            </a:ext>
                          </a:extLst>
                        </p:cNvPr>
                        <p:cNvPicPr/>
                        <p:nvPr/>
                      </p:nvPicPr>
                      <p:blipFill>
                        <a:blip r:embed="rId14"/>
                        <a:stretch>
                          <a:fillRect/>
                        </a:stretch>
                      </p:blipFill>
                      <p:spPr>
                        <a:xfrm>
                          <a:off x="5665517" y="1443591"/>
                          <a:ext cx="927100" cy="431800"/>
                        </a:xfrm>
                        <a:prstGeom prst="rect">
                          <a:avLst/>
                        </a:prstGeom>
                      </p:spPr>
                    </p:pic>
                  </p:oleObj>
                </mc:Fallback>
              </mc:AlternateContent>
            </a:graphicData>
          </a:graphic>
        </p:graphicFrame>
        <p:sp>
          <p:nvSpPr>
            <p:cNvPr id="22" name="矩形 21">
              <a:extLst>
                <a:ext uri="{FF2B5EF4-FFF2-40B4-BE49-F238E27FC236}">
                  <a16:creationId xmlns:a16="http://schemas.microsoft.com/office/drawing/2014/main" id="{77EEBE11-AE2F-4ECB-8DF5-78E322F7A72E}"/>
                </a:ext>
              </a:extLst>
            </p:cNvPr>
            <p:cNvSpPr/>
            <p:nvPr/>
          </p:nvSpPr>
          <p:spPr>
            <a:xfrm>
              <a:off x="6571360" y="1397881"/>
              <a:ext cx="595035" cy="584775"/>
            </a:xfrm>
            <a:prstGeom prst="rect">
              <a:avLst/>
            </a:prstGeom>
          </p:spPr>
          <p:txBody>
            <a:bodyPr wrap="none">
              <a:spAutoFit/>
            </a:bodyPr>
            <a:lstStyle/>
            <a:p>
              <a:pPr algn="ctr"/>
              <a:r>
                <a:rPr lang="zh-CN" altLang="zh-CN" sz="3200" kern="100" dirty="0">
                  <a:ea typeface="宋体" panose="02010600030101010101" pitchFamily="2" charset="-122"/>
                  <a:cs typeface="Times New Roman" panose="02020603050405020304" pitchFamily="18" charset="0"/>
                </a:rPr>
                <a:t>与</a:t>
              </a:r>
              <a:endParaRPr lang="zh-CN" altLang="en-US" sz="3200" dirty="0"/>
            </a:p>
          </p:txBody>
        </p:sp>
        <p:graphicFrame>
          <p:nvGraphicFramePr>
            <p:cNvPr id="23" name="对象 22">
              <a:extLst>
                <a:ext uri="{FF2B5EF4-FFF2-40B4-BE49-F238E27FC236}">
                  <a16:creationId xmlns:a16="http://schemas.microsoft.com/office/drawing/2014/main" id="{9C211940-82B9-4FF5-B8E6-A1D13324EF7D}"/>
                </a:ext>
              </a:extLst>
            </p:cNvPr>
            <p:cNvGraphicFramePr>
              <a:graphicFrameLocks noChangeAspect="1"/>
            </p:cNvGraphicFramePr>
            <p:nvPr>
              <p:extLst>
                <p:ext uri="{D42A27DB-BD31-4B8C-83A1-F6EECF244321}">
                  <p14:modId xmlns:p14="http://schemas.microsoft.com/office/powerpoint/2010/main" val="2241071229"/>
                </p:ext>
              </p:extLst>
            </p:nvPr>
          </p:nvGraphicFramePr>
          <p:xfrm>
            <a:off x="7096506" y="1474368"/>
            <a:ext cx="927100" cy="431800"/>
          </p:xfrm>
          <a:graphic>
            <a:graphicData uri="http://schemas.openxmlformats.org/presentationml/2006/ole">
              <mc:AlternateContent xmlns:mc="http://schemas.openxmlformats.org/markup-compatibility/2006">
                <mc:Choice xmlns:v="urn:schemas-microsoft-com:vml" Requires="v">
                  <p:oleObj spid="_x0000_s232743" name="Equation" r:id="rId15" imgW="927000" imgH="431640" progId="Equation.DSMT4">
                    <p:embed/>
                  </p:oleObj>
                </mc:Choice>
                <mc:Fallback>
                  <p:oleObj name="Equation" r:id="rId15" imgW="927000" imgH="431640" progId="Equation.DSMT4">
                    <p:embed/>
                    <p:pic>
                      <p:nvPicPr>
                        <p:cNvPr id="10" name="对象 9">
                          <a:extLst>
                            <a:ext uri="{FF2B5EF4-FFF2-40B4-BE49-F238E27FC236}">
                              <a16:creationId xmlns:a16="http://schemas.microsoft.com/office/drawing/2014/main" id="{9C211940-82B9-4FF5-B8E6-A1D13324EF7D}"/>
                            </a:ext>
                          </a:extLst>
                        </p:cNvPr>
                        <p:cNvPicPr/>
                        <p:nvPr/>
                      </p:nvPicPr>
                      <p:blipFill>
                        <a:blip r:embed="rId16"/>
                        <a:stretch>
                          <a:fillRect/>
                        </a:stretch>
                      </p:blipFill>
                      <p:spPr>
                        <a:xfrm>
                          <a:off x="7096506" y="1474368"/>
                          <a:ext cx="927100" cy="431800"/>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id="{ABDA6A3C-F693-4E89-926F-A55B9D0D121B}"/>
                </a:ext>
              </a:extLst>
            </p:cNvPr>
            <p:cNvSpPr/>
            <p:nvPr/>
          </p:nvSpPr>
          <p:spPr>
            <a:xfrm>
              <a:off x="7985902" y="1397880"/>
              <a:ext cx="286810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都存在且相等</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spTree>
    <p:extLst>
      <p:ext uri="{BB962C8B-B14F-4D97-AF65-F5344CB8AC3E}">
        <p14:creationId xmlns:p14="http://schemas.microsoft.com/office/powerpoint/2010/main" val="23848625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250"/>
                            </p:stCondLst>
                            <p:childTnLst>
                              <p:par>
                                <p:cTn id="43" presetID="22" presetClass="entr" presetSubtype="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7F131D85-D145-4265-B57E-5508D79EC489}"/>
              </a:ext>
            </a:extLst>
          </p:cNvPr>
          <p:cNvSpPr/>
          <p:nvPr/>
        </p:nvSpPr>
        <p:spPr>
          <a:xfrm>
            <a:off x="890805" y="997366"/>
            <a:ext cx="10371243" cy="523220"/>
          </a:xfrm>
          <a:prstGeom prst="rect">
            <a:avLst/>
          </a:prstGeom>
        </p:spPr>
        <p:txBody>
          <a:bodyPr wrap="square">
            <a:spAutoFit/>
          </a:bodyPr>
          <a:lstStyle/>
          <a:p>
            <a:r>
              <a:rPr lang="zh-CN" altLang="en-US" sz="2800" dirty="0"/>
              <a:t>若函数 </a:t>
            </a:r>
            <a:r>
              <a:rPr lang="en-US" altLang="zh-CN" sz="2800" i="1" dirty="0"/>
              <a:t>f </a:t>
            </a:r>
            <a:r>
              <a:rPr lang="en-US" altLang="zh-CN" sz="2800" dirty="0"/>
              <a:t>(</a:t>
            </a:r>
            <a:r>
              <a:rPr lang="en-US" altLang="zh-CN" sz="2800" i="1" dirty="0"/>
              <a:t>x</a:t>
            </a:r>
            <a:r>
              <a:rPr lang="en-US" altLang="zh-CN" sz="2800" dirty="0"/>
              <a:t>) </a:t>
            </a:r>
            <a:r>
              <a:rPr lang="zh-CN" altLang="en-US" sz="2800" dirty="0"/>
              <a:t>在区间 </a:t>
            </a:r>
            <a:r>
              <a:rPr lang="en-US" altLang="zh-CN" sz="2800" i="1" dirty="0"/>
              <a:t>I </a:t>
            </a:r>
            <a:r>
              <a:rPr lang="zh-CN" altLang="en-US" sz="2800" dirty="0"/>
              <a:t>上每一处都可导（对于端点，只要存在相应</a:t>
            </a:r>
          </a:p>
        </p:txBody>
      </p:sp>
      <p:sp>
        <p:nvSpPr>
          <p:cNvPr id="16" name="矩形 15">
            <a:extLst>
              <a:ext uri="{FF2B5EF4-FFF2-40B4-BE49-F238E27FC236}">
                <a16:creationId xmlns:a16="http://schemas.microsoft.com/office/drawing/2014/main" id="{50773DC6-CA32-417E-B5F9-230F5C0B81FE}"/>
              </a:ext>
            </a:extLst>
          </p:cNvPr>
          <p:cNvSpPr/>
          <p:nvPr/>
        </p:nvSpPr>
        <p:spPr>
          <a:xfrm>
            <a:off x="890806" y="1594289"/>
            <a:ext cx="2698175" cy="523220"/>
          </a:xfrm>
          <a:prstGeom prst="rect">
            <a:avLst/>
          </a:prstGeom>
        </p:spPr>
        <p:txBody>
          <a:bodyPr wrap="none">
            <a:spAutoFit/>
          </a:bodyPr>
          <a:lstStyle/>
          <a:p>
            <a:r>
              <a:rPr lang="zh-CN" altLang="en-US" sz="2800" dirty="0"/>
              <a:t>的单侧导数），</a:t>
            </a:r>
          </a:p>
        </p:txBody>
      </p:sp>
      <p:sp>
        <p:nvSpPr>
          <p:cNvPr id="20" name="矩形 19">
            <a:extLst>
              <a:ext uri="{FF2B5EF4-FFF2-40B4-BE49-F238E27FC236}">
                <a16:creationId xmlns:a16="http://schemas.microsoft.com/office/drawing/2014/main" id="{E1F9B92A-F181-4FEC-95EF-C3569189134F}"/>
              </a:ext>
            </a:extLst>
          </p:cNvPr>
          <p:cNvSpPr/>
          <p:nvPr/>
        </p:nvSpPr>
        <p:spPr>
          <a:xfrm>
            <a:off x="3396835" y="1594289"/>
            <a:ext cx="3765774" cy="523220"/>
          </a:xfrm>
          <a:prstGeom prst="rect">
            <a:avLst/>
          </a:prstGeom>
        </p:spPr>
        <p:txBody>
          <a:bodyPr wrap="none">
            <a:spAutoFit/>
          </a:bodyPr>
          <a:lstStyle/>
          <a:p>
            <a:r>
              <a:rPr lang="zh-CN" altLang="en-US" sz="2800" dirty="0"/>
              <a:t>则称 </a:t>
            </a:r>
            <a:r>
              <a:rPr lang="en-US" altLang="zh-CN" sz="2800" i="1" dirty="0"/>
              <a:t>f </a:t>
            </a:r>
            <a:r>
              <a:rPr lang="en-US" altLang="zh-CN" sz="2800" dirty="0"/>
              <a:t>(</a:t>
            </a:r>
            <a:r>
              <a:rPr lang="en-US" altLang="zh-CN" sz="2800" i="1" dirty="0"/>
              <a:t>x</a:t>
            </a:r>
            <a:r>
              <a:rPr lang="en-US" altLang="zh-CN" sz="2800" dirty="0"/>
              <a:t>) </a:t>
            </a:r>
            <a:r>
              <a:rPr lang="zh-CN" altLang="en-US" sz="2800" dirty="0"/>
              <a:t>在 </a:t>
            </a:r>
            <a:r>
              <a:rPr lang="en-US" altLang="zh-CN" sz="2800" i="1" dirty="0"/>
              <a:t>I </a:t>
            </a:r>
            <a:r>
              <a:rPr lang="zh-CN" altLang="en-US" sz="2800" dirty="0"/>
              <a:t>上可导，</a:t>
            </a:r>
          </a:p>
        </p:txBody>
      </p:sp>
      <p:sp>
        <p:nvSpPr>
          <p:cNvPr id="21" name="矩形 20">
            <a:extLst>
              <a:ext uri="{FF2B5EF4-FFF2-40B4-BE49-F238E27FC236}">
                <a16:creationId xmlns:a16="http://schemas.microsoft.com/office/drawing/2014/main" id="{7C4A6BB8-6A67-4D4B-83BB-522F33340662}"/>
              </a:ext>
            </a:extLst>
          </p:cNvPr>
          <p:cNvSpPr/>
          <p:nvPr/>
        </p:nvSpPr>
        <p:spPr>
          <a:xfrm>
            <a:off x="6930752" y="1594288"/>
            <a:ext cx="461122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其导数值是一个随</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x </a:t>
            </a:r>
            <a:r>
              <a:rPr lang="zh-CN" altLang="en-US" sz="2800" kern="100" dirty="0">
                <a:ea typeface="宋体" panose="02010600030101010101" pitchFamily="2" charset="-122"/>
                <a:cs typeface="Times New Roman" panose="02020603050405020304" pitchFamily="18" charset="0"/>
              </a:rPr>
              <a:t>变化</a:t>
            </a:r>
            <a:endParaRPr lang="zh-CN" altLang="en-US" sz="2800" dirty="0"/>
          </a:p>
        </p:txBody>
      </p:sp>
      <p:sp>
        <p:nvSpPr>
          <p:cNvPr id="22" name="矩形 21">
            <a:extLst>
              <a:ext uri="{FF2B5EF4-FFF2-40B4-BE49-F238E27FC236}">
                <a16:creationId xmlns:a16="http://schemas.microsoft.com/office/drawing/2014/main" id="{1E73F2E1-0D89-4292-AE94-61AA4A7732EE}"/>
              </a:ext>
            </a:extLst>
          </p:cNvPr>
          <p:cNvSpPr/>
          <p:nvPr/>
        </p:nvSpPr>
        <p:spPr>
          <a:xfrm>
            <a:off x="876434" y="2201485"/>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而变化的函数，</a:t>
            </a:r>
            <a:endParaRPr lang="zh-CN" altLang="en-US" sz="2800" dirty="0"/>
          </a:p>
        </p:txBody>
      </p:sp>
      <p:sp>
        <p:nvSpPr>
          <p:cNvPr id="23" name="矩形 22">
            <a:extLst>
              <a:ext uri="{FF2B5EF4-FFF2-40B4-BE49-F238E27FC236}">
                <a16:creationId xmlns:a16="http://schemas.microsoft.com/office/drawing/2014/main" id="{881A8454-2807-4254-B122-6889F7D4C14B}"/>
              </a:ext>
            </a:extLst>
          </p:cNvPr>
          <p:cNvSpPr/>
          <p:nvPr/>
        </p:nvSpPr>
        <p:spPr>
          <a:xfrm>
            <a:off x="3323202" y="2201485"/>
            <a:ext cx="23439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称为</a:t>
            </a:r>
            <a:r>
              <a:rPr lang="zh-CN" altLang="zh-CN" sz="2800" b="1" kern="100" dirty="0">
                <a:solidFill>
                  <a:srgbClr val="0070C0"/>
                </a:solidFill>
                <a:ea typeface="宋体" panose="02010600030101010101" pitchFamily="2" charset="-122"/>
                <a:cs typeface="Times New Roman" panose="02020603050405020304" pitchFamily="18" charset="0"/>
              </a:rPr>
              <a:t>导函数</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4" name="矩形 23">
            <a:extLst>
              <a:ext uri="{FF2B5EF4-FFF2-40B4-BE49-F238E27FC236}">
                <a16:creationId xmlns:a16="http://schemas.microsoft.com/office/drawing/2014/main" id="{9A77DF2A-83AB-4EE5-9122-D72E1CF6AD86}"/>
              </a:ext>
            </a:extLst>
          </p:cNvPr>
          <p:cNvSpPr/>
          <p:nvPr/>
        </p:nvSpPr>
        <p:spPr>
          <a:xfrm>
            <a:off x="5392699" y="220148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记为</a:t>
            </a:r>
            <a:endParaRPr lang="zh-CN" altLang="en-US" sz="2800" dirty="0"/>
          </a:p>
        </p:txBody>
      </p:sp>
      <p:graphicFrame>
        <p:nvGraphicFramePr>
          <p:cNvPr id="25" name="对象 24">
            <a:extLst>
              <a:ext uri="{FF2B5EF4-FFF2-40B4-BE49-F238E27FC236}">
                <a16:creationId xmlns:a16="http://schemas.microsoft.com/office/drawing/2014/main" id="{774E5849-7320-4209-83CE-00A086B1821E}"/>
              </a:ext>
            </a:extLst>
          </p:cNvPr>
          <p:cNvGraphicFramePr>
            <a:graphicFrameLocks noChangeAspect="1"/>
          </p:cNvGraphicFramePr>
          <p:nvPr>
            <p:extLst>
              <p:ext uri="{D42A27DB-BD31-4B8C-83A1-F6EECF244321}">
                <p14:modId xmlns:p14="http://schemas.microsoft.com/office/powerpoint/2010/main" val="1811088345"/>
              </p:ext>
            </p:extLst>
          </p:nvPr>
        </p:nvGraphicFramePr>
        <p:xfrm>
          <a:off x="3818370" y="2975604"/>
          <a:ext cx="901700" cy="406400"/>
        </p:xfrm>
        <a:graphic>
          <a:graphicData uri="http://schemas.openxmlformats.org/presentationml/2006/ole">
            <mc:AlternateContent xmlns:mc="http://schemas.openxmlformats.org/markup-compatibility/2006">
              <mc:Choice xmlns:v="urn:schemas-microsoft-com:vml" Requires="v">
                <p:oleObj spid="_x0000_s253008" name="Equation" r:id="rId3" imgW="901440" imgH="406080" progId="Equation.DSMT4">
                  <p:embed/>
                </p:oleObj>
              </mc:Choice>
              <mc:Fallback>
                <p:oleObj name="Equation" r:id="rId3" imgW="901440" imgH="406080" progId="Equation.DSMT4">
                  <p:embed/>
                  <p:pic>
                    <p:nvPicPr>
                      <p:cNvPr id="60" name="对象 59">
                        <a:extLst>
                          <a:ext uri="{FF2B5EF4-FFF2-40B4-BE49-F238E27FC236}">
                            <a16:creationId xmlns:a16="http://schemas.microsoft.com/office/drawing/2014/main" id="{A2F0F7CC-AA1F-4286-8792-2AED16F0CF3B}"/>
                          </a:ext>
                        </a:extLst>
                      </p:cNvPr>
                      <p:cNvPicPr/>
                      <p:nvPr/>
                    </p:nvPicPr>
                    <p:blipFill>
                      <a:blip r:embed="rId4"/>
                      <a:stretch>
                        <a:fillRect/>
                      </a:stretch>
                    </p:blipFill>
                    <p:spPr>
                      <a:xfrm>
                        <a:off x="3818370" y="2975604"/>
                        <a:ext cx="901700" cy="4064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D436A7EA-EE6A-4081-B42F-025CF37200D8}"/>
              </a:ext>
            </a:extLst>
          </p:cNvPr>
          <p:cNvGraphicFramePr>
            <a:graphicFrameLocks noChangeAspect="1"/>
          </p:cNvGraphicFramePr>
          <p:nvPr>
            <p:extLst>
              <p:ext uri="{D42A27DB-BD31-4B8C-83A1-F6EECF244321}">
                <p14:modId xmlns:p14="http://schemas.microsoft.com/office/powerpoint/2010/main" val="1235101737"/>
              </p:ext>
            </p:extLst>
          </p:nvPr>
        </p:nvGraphicFramePr>
        <p:xfrm>
          <a:off x="5365230" y="3005766"/>
          <a:ext cx="381000" cy="406400"/>
        </p:xfrm>
        <a:graphic>
          <a:graphicData uri="http://schemas.openxmlformats.org/presentationml/2006/ole">
            <mc:AlternateContent xmlns:mc="http://schemas.openxmlformats.org/markup-compatibility/2006">
              <mc:Choice xmlns:v="urn:schemas-microsoft-com:vml" Requires="v">
                <p:oleObj spid="_x0000_s253009" name="Equation" r:id="rId5" imgW="380880" imgH="406080" progId="Equation.DSMT4">
                  <p:embed/>
                </p:oleObj>
              </mc:Choice>
              <mc:Fallback>
                <p:oleObj name="Equation" r:id="rId5" imgW="380880" imgH="406080" progId="Equation.DSMT4">
                  <p:embed/>
                  <p:pic>
                    <p:nvPicPr>
                      <p:cNvPr id="61" name="对象 60">
                        <a:extLst>
                          <a:ext uri="{FF2B5EF4-FFF2-40B4-BE49-F238E27FC236}">
                            <a16:creationId xmlns:a16="http://schemas.microsoft.com/office/drawing/2014/main" id="{BD9DE206-B547-4EAF-9CF1-745701EFA3AC}"/>
                          </a:ext>
                        </a:extLst>
                      </p:cNvPr>
                      <p:cNvPicPr/>
                      <p:nvPr/>
                    </p:nvPicPr>
                    <p:blipFill>
                      <a:blip r:embed="rId6"/>
                      <a:stretch>
                        <a:fillRect/>
                      </a:stretch>
                    </p:blipFill>
                    <p:spPr>
                      <a:xfrm>
                        <a:off x="5365230" y="3005766"/>
                        <a:ext cx="381000" cy="4064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BA20EF11-15FC-4B64-A7B7-8DC084EE6D06}"/>
              </a:ext>
            </a:extLst>
          </p:cNvPr>
          <p:cNvGraphicFramePr>
            <a:graphicFrameLocks noChangeAspect="1"/>
          </p:cNvGraphicFramePr>
          <p:nvPr>
            <p:extLst>
              <p:ext uri="{D42A27DB-BD31-4B8C-83A1-F6EECF244321}">
                <p14:modId xmlns:p14="http://schemas.microsoft.com/office/powerpoint/2010/main" val="2098068446"/>
              </p:ext>
            </p:extLst>
          </p:nvPr>
        </p:nvGraphicFramePr>
        <p:xfrm>
          <a:off x="5952411" y="2759305"/>
          <a:ext cx="622300" cy="838200"/>
        </p:xfrm>
        <a:graphic>
          <a:graphicData uri="http://schemas.openxmlformats.org/presentationml/2006/ole">
            <mc:AlternateContent xmlns:mc="http://schemas.openxmlformats.org/markup-compatibility/2006">
              <mc:Choice xmlns:v="urn:schemas-microsoft-com:vml" Requires="v">
                <p:oleObj spid="_x0000_s253010" name="Equation" r:id="rId7" imgW="622080" imgH="838080" progId="Equation.DSMT4">
                  <p:embed/>
                </p:oleObj>
              </mc:Choice>
              <mc:Fallback>
                <p:oleObj name="Equation" r:id="rId7" imgW="622080" imgH="838080" progId="Equation.DSMT4">
                  <p:embed/>
                  <p:pic>
                    <p:nvPicPr>
                      <p:cNvPr id="62" name="对象 61">
                        <a:extLst>
                          <a:ext uri="{FF2B5EF4-FFF2-40B4-BE49-F238E27FC236}">
                            <a16:creationId xmlns:a16="http://schemas.microsoft.com/office/drawing/2014/main" id="{96C5F55C-0341-42AE-9919-1EB247B3B7CC}"/>
                          </a:ext>
                        </a:extLst>
                      </p:cNvPr>
                      <p:cNvPicPr/>
                      <p:nvPr/>
                    </p:nvPicPr>
                    <p:blipFill>
                      <a:blip r:embed="rId8"/>
                      <a:stretch>
                        <a:fillRect/>
                      </a:stretch>
                    </p:blipFill>
                    <p:spPr>
                      <a:xfrm>
                        <a:off x="5952411" y="2759305"/>
                        <a:ext cx="622300" cy="838200"/>
                      </a:xfrm>
                      <a:prstGeom prst="rect">
                        <a:avLst/>
                      </a:prstGeom>
                    </p:spPr>
                  </p:pic>
                </p:oleObj>
              </mc:Fallback>
            </mc:AlternateContent>
          </a:graphicData>
        </a:graphic>
      </p:graphicFrame>
      <p:sp>
        <p:nvSpPr>
          <p:cNvPr id="28" name="矩形 27">
            <a:extLst>
              <a:ext uri="{FF2B5EF4-FFF2-40B4-BE49-F238E27FC236}">
                <a16:creationId xmlns:a16="http://schemas.microsoft.com/office/drawing/2014/main" id="{69F1EAAE-F91D-4C56-A108-207E3909896B}"/>
              </a:ext>
            </a:extLst>
          </p:cNvPr>
          <p:cNvSpPr/>
          <p:nvPr/>
        </p:nvSpPr>
        <p:spPr>
          <a:xfrm>
            <a:off x="4871547" y="2914472"/>
            <a:ext cx="543739" cy="523220"/>
          </a:xfrm>
          <a:prstGeom prst="rect">
            <a:avLst/>
          </a:prstGeom>
        </p:spPr>
        <p:txBody>
          <a:bodyPr wrap="none">
            <a:spAutoFit/>
          </a:bodyPr>
          <a:lstStyle/>
          <a:p>
            <a:r>
              <a:rPr lang="zh-CN" altLang="en-US" sz="2800" dirty="0"/>
              <a:t>或</a:t>
            </a:r>
          </a:p>
        </p:txBody>
      </p:sp>
      <p:graphicFrame>
        <p:nvGraphicFramePr>
          <p:cNvPr id="29" name="对象 28">
            <a:extLst>
              <a:ext uri="{FF2B5EF4-FFF2-40B4-BE49-F238E27FC236}">
                <a16:creationId xmlns:a16="http://schemas.microsoft.com/office/drawing/2014/main" id="{2980A8B5-25CD-477F-A888-9B611DAEB440}"/>
              </a:ext>
            </a:extLst>
          </p:cNvPr>
          <p:cNvGraphicFramePr>
            <a:graphicFrameLocks noChangeAspect="1"/>
          </p:cNvGraphicFramePr>
          <p:nvPr>
            <p:extLst>
              <p:ext uri="{D42A27DB-BD31-4B8C-83A1-F6EECF244321}">
                <p14:modId xmlns:p14="http://schemas.microsoft.com/office/powerpoint/2010/main" val="769419341"/>
              </p:ext>
            </p:extLst>
          </p:nvPr>
        </p:nvGraphicFramePr>
        <p:xfrm>
          <a:off x="6804899" y="2784705"/>
          <a:ext cx="647700" cy="838200"/>
        </p:xfrm>
        <a:graphic>
          <a:graphicData uri="http://schemas.openxmlformats.org/presentationml/2006/ole">
            <mc:AlternateContent xmlns:mc="http://schemas.openxmlformats.org/markup-compatibility/2006">
              <mc:Choice xmlns:v="urn:schemas-microsoft-com:vml" Requires="v">
                <p:oleObj spid="_x0000_s253011" name="Equation" r:id="rId9" imgW="647640" imgH="838080" progId="Equation.DSMT4">
                  <p:embed/>
                </p:oleObj>
              </mc:Choice>
              <mc:Fallback>
                <p:oleObj name="Equation" r:id="rId9" imgW="647640" imgH="838080" progId="Equation.DSMT4">
                  <p:embed/>
                  <p:pic>
                    <p:nvPicPr>
                      <p:cNvPr id="71680" name="对象 71679">
                        <a:extLst>
                          <a:ext uri="{FF2B5EF4-FFF2-40B4-BE49-F238E27FC236}">
                            <a16:creationId xmlns:a16="http://schemas.microsoft.com/office/drawing/2014/main" id="{915709FE-0FCA-45C6-9640-6FB4A9E9B861}"/>
                          </a:ext>
                        </a:extLst>
                      </p:cNvPr>
                      <p:cNvPicPr/>
                      <p:nvPr/>
                    </p:nvPicPr>
                    <p:blipFill>
                      <a:blip r:embed="rId10"/>
                      <a:stretch>
                        <a:fillRect/>
                      </a:stretch>
                    </p:blipFill>
                    <p:spPr>
                      <a:xfrm>
                        <a:off x="6804899" y="2784705"/>
                        <a:ext cx="647700" cy="838200"/>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3ED0B390-EDF7-4B97-87AC-002B43194A2A}"/>
              </a:ext>
            </a:extLst>
          </p:cNvPr>
          <p:cNvSpPr/>
          <p:nvPr/>
        </p:nvSpPr>
        <p:spPr>
          <a:xfrm>
            <a:off x="890806" y="3716369"/>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在第二章知道，</a:t>
            </a:r>
            <a:endParaRPr lang="zh-CN" altLang="en-US" sz="2800" dirty="0"/>
          </a:p>
        </p:txBody>
      </p:sp>
      <p:grpSp>
        <p:nvGrpSpPr>
          <p:cNvPr id="61" name="组合 60">
            <a:extLst>
              <a:ext uri="{FF2B5EF4-FFF2-40B4-BE49-F238E27FC236}">
                <a16:creationId xmlns:a16="http://schemas.microsoft.com/office/drawing/2014/main" id="{A57F19A0-95D3-42AB-833C-32BF98D4E0F1}"/>
              </a:ext>
            </a:extLst>
          </p:cNvPr>
          <p:cNvGrpSpPr/>
          <p:nvPr/>
        </p:nvGrpSpPr>
        <p:grpSpPr>
          <a:xfrm>
            <a:off x="3346889" y="3716369"/>
            <a:ext cx="7490187" cy="632379"/>
            <a:chOff x="3346889" y="4397501"/>
            <a:chExt cx="7490187" cy="632379"/>
          </a:xfrm>
        </p:grpSpPr>
        <p:sp>
          <p:nvSpPr>
            <p:cNvPr id="31" name="矩形 30">
              <a:extLst>
                <a:ext uri="{FF2B5EF4-FFF2-40B4-BE49-F238E27FC236}">
                  <a16:creationId xmlns:a16="http://schemas.microsoft.com/office/drawing/2014/main" id="{D4F61D18-A9C7-4817-956B-6C9DDCCA65FF}"/>
                </a:ext>
              </a:extLst>
            </p:cNvPr>
            <p:cNvSpPr/>
            <p:nvPr/>
          </p:nvSpPr>
          <p:spPr>
            <a:xfrm>
              <a:off x="3346889" y="4398873"/>
              <a:ext cx="2388795" cy="523220"/>
            </a:xfrm>
            <a:prstGeom prst="rect">
              <a:avLst/>
            </a:prstGeom>
          </p:spPr>
          <p:txBody>
            <a:bodyPr wrap="none">
              <a:spAutoFit/>
            </a:bodyPr>
            <a:lstStyle/>
            <a:p>
              <a:r>
                <a:rPr lang="zh-CN" altLang="en-US" sz="2800" dirty="0"/>
                <a:t>函数 </a:t>
              </a:r>
              <a:r>
                <a:rPr lang="en-US" altLang="zh-CN" sz="2800" i="1" dirty="0"/>
                <a:t>f </a:t>
              </a:r>
              <a:r>
                <a:rPr lang="en-US" altLang="zh-CN" sz="2800" dirty="0"/>
                <a:t>(</a:t>
              </a:r>
              <a:r>
                <a:rPr lang="en-US" altLang="zh-CN" sz="2800" i="1" dirty="0"/>
                <a:t>x</a:t>
              </a:r>
              <a:r>
                <a:rPr lang="en-US" altLang="zh-CN" sz="2800" dirty="0"/>
                <a:t>) </a:t>
              </a:r>
              <a:r>
                <a:rPr lang="zh-CN" altLang="en-US" sz="2800" dirty="0"/>
                <a:t>在点</a:t>
              </a:r>
            </a:p>
          </p:txBody>
        </p:sp>
        <p:sp>
          <p:nvSpPr>
            <p:cNvPr id="47" name="矩形 46">
              <a:extLst>
                <a:ext uri="{FF2B5EF4-FFF2-40B4-BE49-F238E27FC236}">
                  <a16:creationId xmlns:a16="http://schemas.microsoft.com/office/drawing/2014/main" id="{CD26AB2A-39FA-4CA7-AFF1-56A1AC08714D}"/>
                </a:ext>
              </a:extLst>
            </p:cNvPr>
            <p:cNvSpPr/>
            <p:nvPr/>
          </p:nvSpPr>
          <p:spPr>
            <a:xfrm>
              <a:off x="5877124" y="4397501"/>
              <a:ext cx="1620957" cy="523220"/>
            </a:xfrm>
            <a:prstGeom prst="rect">
              <a:avLst/>
            </a:prstGeom>
          </p:spPr>
          <p:txBody>
            <a:bodyPr wrap="none">
              <a:spAutoFit/>
            </a:bodyPr>
            <a:lstStyle/>
            <a:p>
              <a:r>
                <a:rPr lang="zh-CN" altLang="en-US" sz="2800" dirty="0"/>
                <a:t>处连续是</a:t>
              </a:r>
            </a:p>
          </p:txBody>
        </p:sp>
        <p:graphicFrame>
          <p:nvGraphicFramePr>
            <p:cNvPr id="48" name="对象 47">
              <a:extLst>
                <a:ext uri="{FF2B5EF4-FFF2-40B4-BE49-F238E27FC236}">
                  <a16:creationId xmlns:a16="http://schemas.microsoft.com/office/drawing/2014/main" id="{D262448F-5333-4A26-B7F4-0B7F2D85A60A}"/>
                </a:ext>
              </a:extLst>
            </p:cNvPr>
            <p:cNvGraphicFramePr>
              <a:graphicFrameLocks noChangeAspect="1"/>
            </p:cNvGraphicFramePr>
            <p:nvPr>
              <p:extLst>
                <p:ext uri="{D42A27DB-BD31-4B8C-83A1-F6EECF244321}">
                  <p14:modId xmlns:p14="http://schemas.microsoft.com/office/powerpoint/2010/main" val="3398071817"/>
                </p:ext>
              </p:extLst>
            </p:nvPr>
          </p:nvGraphicFramePr>
          <p:xfrm>
            <a:off x="5616767" y="4456662"/>
            <a:ext cx="317500" cy="431800"/>
          </p:xfrm>
          <a:graphic>
            <a:graphicData uri="http://schemas.openxmlformats.org/presentationml/2006/ole">
              <mc:AlternateContent xmlns:mc="http://schemas.openxmlformats.org/markup-compatibility/2006">
                <mc:Choice xmlns:v="urn:schemas-microsoft-com:vml" Requires="v">
                  <p:oleObj spid="_x0000_s253012" name="Equation" r:id="rId11" imgW="317160" imgH="431640" progId="Equation.DSMT4">
                    <p:embed/>
                  </p:oleObj>
                </mc:Choice>
                <mc:Fallback>
                  <p:oleObj name="Equation" r:id="rId11" imgW="317160" imgH="431640" progId="Equation.DSMT4">
                    <p:embed/>
                    <p:pic>
                      <p:nvPicPr>
                        <p:cNvPr id="24" name="对象 23">
                          <a:extLst>
                            <a:ext uri="{FF2B5EF4-FFF2-40B4-BE49-F238E27FC236}">
                              <a16:creationId xmlns:a16="http://schemas.microsoft.com/office/drawing/2014/main" id="{82A075BC-A079-469B-A093-C2A1F4FF2283}"/>
                            </a:ext>
                          </a:extLst>
                        </p:cNvPr>
                        <p:cNvPicPr/>
                        <p:nvPr/>
                      </p:nvPicPr>
                      <p:blipFill>
                        <a:blip r:embed="rId12"/>
                        <a:stretch>
                          <a:fillRect/>
                        </a:stretch>
                      </p:blipFill>
                      <p:spPr>
                        <a:xfrm>
                          <a:off x="5616767" y="4456662"/>
                          <a:ext cx="317500" cy="431800"/>
                        </a:xfrm>
                        <a:prstGeom prst="rect">
                          <a:avLst/>
                        </a:prstGeom>
                      </p:spPr>
                    </p:pic>
                  </p:oleObj>
                </mc:Fallback>
              </mc:AlternateContent>
            </a:graphicData>
          </a:graphic>
        </p:graphicFrame>
        <p:graphicFrame>
          <p:nvGraphicFramePr>
            <p:cNvPr id="49" name="对象 48">
              <a:extLst>
                <a:ext uri="{FF2B5EF4-FFF2-40B4-BE49-F238E27FC236}">
                  <a16:creationId xmlns:a16="http://schemas.microsoft.com/office/drawing/2014/main" id="{A12A4379-EA66-447D-8525-39087526DFF9}"/>
                </a:ext>
              </a:extLst>
            </p:cNvPr>
            <p:cNvGraphicFramePr>
              <a:graphicFrameLocks noChangeAspect="1"/>
            </p:cNvGraphicFramePr>
            <p:nvPr>
              <p:extLst>
                <p:ext uri="{D42A27DB-BD31-4B8C-83A1-F6EECF244321}">
                  <p14:modId xmlns:p14="http://schemas.microsoft.com/office/powerpoint/2010/main" val="1643621014"/>
                </p:ext>
              </p:extLst>
            </p:nvPr>
          </p:nvGraphicFramePr>
          <p:xfrm>
            <a:off x="7433476" y="4483780"/>
            <a:ext cx="3403600" cy="546100"/>
          </p:xfrm>
          <a:graphic>
            <a:graphicData uri="http://schemas.openxmlformats.org/presentationml/2006/ole">
              <mc:AlternateContent xmlns:mc="http://schemas.openxmlformats.org/markup-compatibility/2006">
                <mc:Choice xmlns:v="urn:schemas-microsoft-com:vml" Requires="v">
                  <p:oleObj spid="_x0000_s253013" name="Equation" r:id="rId13" imgW="3403440" imgH="545760" progId="Equation.DSMT4">
                    <p:embed/>
                  </p:oleObj>
                </mc:Choice>
                <mc:Fallback>
                  <p:oleObj name="Equation" r:id="rId13" imgW="3403440" imgH="545760" progId="Equation.DSMT4">
                    <p:embed/>
                    <p:pic>
                      <p:nvPicPr>
                        <p:cNvPr id="0" name=""/>
                        <p:cNvPicPr/>
                        <p:nvPr/>
                      </p:nvPicPr>
                      <p:blipFill>
                        <a:blip r:embed="rId14"/>
                        <a:stretch>
                          <a:fillRect/>
                        </a:stretch>
                      </p:blipFill>
                      <p:spPr>
                        <a:xfrm>
                          <a:off x="7433476" y="4483780"/>
                          <a:ext cx="3403600" cy="546100"/>
                        </a:xfrm>
                        <a:prstGeom prst="rect">
                          <a:avLst/>
                        </a:prstGeom>
                      </p:spPr>
                    </p:pic>
                  </p:oleObj>
                </mc:Fallback>
              </mc:AlternateContent>
            </a:graphicData>
          </a:graphic>
        </p:graphicFrame>
      </p:grpSp>
      <p:grpSp>
        <p:nvGrpSpPr>
          <p:cNvPr id="62" name="组合 61">
            <a:extLst>
              <a:ext uri="{FF2B5EF4-FFF2-40B4-BE49-F238E27FC236}">
                <a16:creationId xmlns:a16="http://schemas.microsoft.com/office/drawing/2014/main" id="{443BD1B0-0EEE-47E8-A9F2-D385F2F99359}"/>
              </a:ext>
            </a:extLst>
          </p:cNvPr>
          <p:cNvGrpSpPr/>
          <p:nvPr/>
        </p:nvGrpSpPr>
        <p:grpSpPr>
          <a:xfrm>
            <a:off x="892711" y="4386072"/>
            <a:ext cx="4915952" cy="643457"/>
            <a:chOff x="892711" y="5011218"/>
            <a:chExt cx="4915952" cy="643457"/>
          </a:xfrm>
        </p:grpSpPr>
        <p:sp>
          <p:nvSpPr>
            <p:cNvPr id="50" name="矩形 49">
              <a:extLst>
                <a:ext uri="{FF2B5EF4-FFF2-40B4-BE49-F238E27FC236}">
                  <a16:creationId xmlns:a16="http://schemas.microsoft.com/office/drawing/2014/main" id="{DBDFA2C7-0E91-444D-8214-47A801B67EA2}"/>
                </a:ext>
              </a:extLst>
            </p:cNvPr>
            <p:cNvSpPr/>
            <p:nvPr/>
          </p:nvSpPr>
          <p:spPr>
            <a:xfrm>
              <a:off x="892711" y="501121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或者</a:t>
              </a:r>
              <a:endParaRPr lang="zh-CN" altLang="en-US" sz="2800" dirty="0"/>
            </a:p>
          </p:txBody>
        </p:sp>
        <p:graphicFrame>
          <p:nvGraphicFramePr>
            <p:cNvPr id="51" name="对象 50">
              <a:extLst>
                <a:ext uri="{FF2B5EF4-FFF2-40B4-BE49-F238E27FC236}">
                  <a16:creationId xmlns:a16="http://schemas.microsoft.com/office/drawing/2014/main" id="{F765B084-2555-48F5-A2DD-D41334FDA828}"/>
                </a:ext>
              </a:extLst>
            </p:cNvPr>
            <p:cNvGraphicFramePr>
              <a:graphicFrameLocks noChangeAspect="1"/>
            </p:cNvGraphicFramePr>
            <p:nvPr>
              <p:extLst>
                <p:ext uri="{D42A27DB-BD31-4B8C-83A1-F6EECF244321}">
                  <p14:modId xmlns:p14="http://schemas.microsoft.com/office/powerpoint/2010/main" val="3607216909"/>
                </p:ext>
              </p:extLst>
            </p:nvPr>
          </p:nvGraphicFramePr>
          <p:xfrm>
            <a:off x="1643063" y="5083175"/>
            <a:ext cx="4165600" cy="571500"/>
          </p:xfrm>
          <a:graphic>
            <a:graphicData uri="http://schemas.openxmlformats.org/presentationml/2006/ole">
              <mc:AlternateContent xmlns:mc="http://schemas.openxmlformats.org/markup-compatibility/2006">
                <mc:Choice xmlns:v="urn:schemas-microsoft-com:vml" Requires="v">
                  <p:oleObj spid="_x0000_s253014" name="Equation" r:id="rId15" imgW="4165560" imgH="571320" progId="Equation.DSMT4">
                    <p:embed/>
                  </p:oleObj>
                </mc:Choice>
                <mc:Fallback>
                  <p:oleObj name="Equation" r:id="rId15" imgW="4165560" imgH="571320" progId="Equation.DSMT4">
                    <p:embed/>
                    <p:pic>
                      <p:nvPicPr>
                        <p:cNvPr id="0" name=""/>
                        <p:cNvPicPr/>
                        <p:nvPr/>
                      </p:nvPicPr>
                      <p:blipFill>
                        <a:blip r:embed="rId16"/>
                        <a:stretch>
                          <a:fillRect/>
                        </a:stretch>
                      </p:blipFill>
                      <p:spPr>
                        <a:xfrm>
                          <a:off x="1643063" y="5083175"/>
                          <a:ext cx="4165600" cy="571500"/>
                        </a:xfrm>
                        <a:prstGeom prst="rect">
                          <a:avLst/>
                        </a:prstGeom>
                      </p:spPr>
                    </p:pic>
                  </p:oleObj>
                </mc:Fallback>
              </mc:AlternateContent>
            </a:graphicData>
          </a:graphic>
        </p:graphicFrame>
      </p:grpSp>
      <p:grpSp>
        <p:nvGrpSpPr>
          <p:cNvPr id="63" name="组合 62">
            <a:extLst>
              <a:ext uri="{FF2B5EF4-FFF2-40B4-BE49-F238E27FC236}">
                <a16:creationId xmlns:a16="http://schemas.microsoft.com/office/drawing/2014/main" id="{B7FA25FB-EF7A-4918-A5AF-E77019F0F1A1}"/>
              </a:ext>
            </a:extLst>
          </p:cNvPr>
          <p:cNvGrpSpPr/>
          <p:nvPr/>
        </p:nvGrpSpPr>
        <p:grpSpPr>
          <a:xfrm>
            <a:off x="5899845" y="4406523"/>
            <a:ext cx="5287797" cy="527762"/>
            <a:chOff x="5899845" y="5031669"/>
            <a:chExt cx="5287797" cy="527762"/>
          </a:xfrm>
        </p:grpSpPr>
        <p:sp>
          <p:nvSpPr>
            <p:cNvPr id="57" name="矩形 56">
              <a:extLst>
                <a:ext uri="{FF2B5EF4-FFF2-40B4-BE49-F238E27FC236}">
                  <a16:creationId xmlns:a16="http://schemas.microsoft.com/office/drawing/2014/main" id="{14F18352-70BE-45E1-88ED-CEDBC0211E28}"/>
                </a:ext>
              </a:extLst>
            </p:cNvPr>
            <p:cNvSpPr/>
            <p:nvPr/>
          </p:nvSpPr>
          <p:spPr>
            <a:xfrm>
              <a:off x="5899845" y="5036211"/>
              <a:ext cx="2747868" cy="523220"/>
            </a:xfrm>
            <a:prstGeom prst="rect">
              <a:avLst/>
            </a:prstGeom>
          </p:spPr>
          <p:txBody>
            <a:bodyPr wrap="none">
              <a:spAutoFit/>
            </a:bodyPr>
            <a:lstStyle/>
            <a:p>
              <a:r>
                <a:rPr lang="zh-CN" altLang="en-US" sz="2800" dirty="0"/>
                <a:t>应该与 </a:t>
              </a:r>
              <a:r>
                <a:rPr lang="en-US" altLang="zh-CN" sz="2800" i="1" dirty="0"/>
                <a:t>f </a:t>
              </a:r>
              <a:r>
                <a:rPr lang="en-US" altLang="zh-CN" sz="2800" dirty="0"/>
                <a:t>(</a:t>
              </a:r>
              <a:r>
                <a:rPr lang="en-US" altLang="zh-CN" sz="2800" i="1" dirty="0"/>
                <a:t>x</a:t>
              </a:r>
              <a:r>
                <a:rPr lang="en-US" altLang="zh-CN" sz="2800" dirty="0"/>
                <a:t>) </a:t>
              </a:r>
              <a:r>
                <a:rPr lang="zh-CN" altLang="en-US" sz="2800" dirty="0"/>
                <a:t>在点</a:t>
              </a:r>
            </a:p>
          </p:txBody>
        </p:sp>
        <p:graphicFrame>
          <p:nvGraphicFramePr>
            <p:cNvPr id="58" name="对象 57">
              <a:extLst>
                <a:ext uri="{FF2B5EF4-FFF2-40B4-BE49-F238E27FC236}">
                  <a16:creationId xmlns:a16="http://schemas.microsoft.com/office/drawing/2014/main" id="{9785C29A-9AFA-4B1C-921E-018CB154E2F7}"/>
                </a:ext>
              </a:extLst>
            </p:cNvPr>
            <p:cNvGraphicFramePr>
              <a:graphicFrameLocks noChangeAspect="1"/>
            </p:cNvGraphicFramePr>
            <p:nvPr>
              <p:extLst>
                <p:ext uri="{D42A27DB-BD31-4B8C-83A1-F6EECF244321}">
                  <p14:modId xmlns:p14="http://schemas.microsoft.com/office/powerpoint/2010/main" val="330190829"/>
                </p:ext>
              </p:extLst>
            </p:nvPr>
          </p:nvGraphicFramePr>
          <p:xfrm>
            <a:off x="8553113" y="5111982"/>
            <a:ext cx="317500" cy="431800"/>
          </p:xfrm>
          <a:graphic>
            <a:graphicData uri="http://schemas.openxmlformats.org/presentationml/2006/ole">
              <mc:AlternateContent xmlns:mc="http://schemas.openxmlformats.org/markup-compatibility/2006">
                <mc:Choice xmlns:v="urn:schemas-microsoft-com:vml" Requires="v">
                  <p:oleObj spid="_x0000_s253015" name="Equation" r:id="rId17" imgW="317160" imgH="431640" progId="Equation.DSMT4">
                    <p:embed/>
                  </p:oleObj>
                </mc:Choice>
                <mc:Fallback>
                  <p:oleObj name="Equation" r:id="rId17" imgW="317160" imgH="431640" progId="Equation.DSMT4">
                    <p:embed/>
                    <p:pic>
                      <p:nvPicPr>
                        <p:cNvPr id="48" name="对象 47">
                          <a:extLst>
                            <a:ext uri="{FF2B5EF4-FFF2-40B4-BE49-F238E27FC236}">
                              <a16:creationId xmlns:a16="http://schemas.microsoft.com/office/drawing/2014/main" id="{D262448F-5333-4A26-B7F4-0B7F2D85A60A}"/>
                            </a:ext>
                          </a:extLst>
                        </p:cNvPr>
                        <p:cNvPicPr/>
                        <p:nvPr/>
                      </p:nvPicPr>
                      <p:blipFill>
                        <a:blip r:embed="rId18"/>
                        <a:stretch>
                          <a:fillRect/>
                        </a:stretch>
                      </p:blipFill>
                      <p:spPr>
                        <a:xfrm>
                          <a:off x="8553113" y="5111982"/>
                          <a:ext cx="317500" cy="431800"/>
                        </a:xfrm>
                        <a:prstGeom prst="rect">
                          <a:avLst/>
                        </a:prstGeom>
                      </p:spPr>
                    </p:pic>
                  </p:oleObj>
                </mc:Fallback>
              </mc:AlternateContent>
            </a:graphicData>
          </a:graphic>
        </p:graphicFrame>
        <p:sp>
          <p:nvSpPr>
            <p:cNvPr id="59" name="矩形 58">
              <a:extLst>
                <a:ext uri="{FF2B5EF4-FFF2-40B4-BE49-F238E27FC236}">
                  <a16:creationId xmlns:a16="http://schemas.microsoft.com/office/drawing/2014/main" id="{A305C3E0-05D1-4E4D-A395-5C72C51DE21B}"/>
                </a:ext>
              </a:extLst>
            </p:cNvPr>
            <p:cNvSpPr/>
            <p:nvPr/>
          </p:nvSpPr>
          <p:spPr>
            <a:xfrm>
              <a:off x="8848540" y="5031669"/>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处的导数是有</a:t>
              </a:r>
              <a:endParaRPr lang="zh-CN" altLang="en-US" sz="2800" dirty="0"/>
            </a:p>
          </p:txBody>
        </p:sp>
      </p:grpSp>
      <p:sp>
        <p:nvSpPr>
          <p:cNvPr id="60" name="矩形 59">
            <a:extLst>
              <a:ext uri="{FF2B5EF4-FFF2-40B4-BE49-F238E27FC236}">
                <a16:creationId xmlns:a16="http://schemas.microsoft.com/office/drawing/2014/main" id="{03B7D0AD-2BD8-40A7-856C-2DBD3F2876CF}"/>
              </a:ext>
            </a:extLst>
          </p:cNvPr>
          <p:cNvSpPr/>
          <p:nvPr/>
        </p:nvSpPr>
        <p:spPr>
          <a:xfrm>
            <a:off x="891966" y="5103031"/>
            <a:ext cx="135165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关系的</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9811353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250"/>
                                        <p:tgtEl>
                                          <p:spTgt spid="24"/>
                                        </p:tgtEl>
                                      </p:cBhvr>
                                    </p:animEffect>
                                  </p:childTnLst>
                                </p:cTn>
                              </p:par>
                            </p:childTnLst>
                          </p:cTn>
                        </p:par>
                        <p:par>
                          <p:cTn id="36" fill="hold">
                            <p:stCondLst>
                              <p:cond delay="25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25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250"/>
                                        <p:tgtEl>
                                          <p:spTgt spid="28"/>
                                        </p:tgtEl>
                                      </p:cBhvr>
                                    </p:animEffect>
                                  </p:childTnLst>
                                </p:cTn>
                              </p:par>
                            </p:childTnLst>
                          </p:cTn>
                        </p:par>
                        <p:par>
                          <p:cTn id="45" fill="hold">
                            <p:stCondLst>
                              <p:cond delay="250"/>
                            </p:stCondLst>
                            <p:childTnLst>
                              <p:par>
                                <p:cTn id="46" presetID="22" presetClass="entr" presetSubtype="8"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25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25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25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left)">
                                      <p:cBhvr>
                                        <p:cTn id="68" dur="750"/>
                                        <p:tgtEl>
                                          <p:spTgt spid="6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left)">
                                      <p:cBhvr>
                                        <p:cTn id="73" dur="500"/>
                                        <p:tgtEl>
                                          <p:spTgt spid="6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left)">
                                      <p:cBhvr>
                                        <p:cTn id="78" dur="500"/>
                                        <p:tgtEl>
                                          <p:spTgt spid="63"/>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left)">
                                      <p:cBhvr>
                                        <p:cTn id="82"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P spid="22" grpId="0"/>
      <p:bldP spid="23" grpId="0"/>
      <p:bldP spid="24" grpId="0"/>
      <p:bldP spid="28" grpId="0"/>
      <p:bldP spid="30"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F6060D0C-8712-447A-AC43-E2B09F8B5D71}"/>
              </a:ext>
            </a:extLst>
          </p:cNvPr>
          <p:cNvGrpSpPr/>
          <p:nvPr/>
        </p:nvGrpSpPr>
        <p:grpSpPr>
          <a:xfrm>
            <a:off x="1031434" y="882650"/>
            <a:ext cx="10583959" cy="838200"/>
            <a:chOff x="1031434" y="659485"/>
            <a:chExt cx="10583959" cy="838200"/>
          </a:xfrm>
        </p:grpSpPr>
        <p:sp>
          <p:nvSpPr>
            <p:cNvPr id="2" name="矩形 1">
              <a:extLst>
                <a:ext uri="{FF2B5EF4-FFF2-40B4-BE49-F238E27FC236}">
                  <a16:creationId xmlns:a16="http://schemas.microsoft.com/office/drawing/2014/main" id="{20EB51E4-5396-447A-AAF8-CC34F45D5365}"/>
                </a:ext>
              </a:extLst>
            </p:cNvPr>
            <p:cNvSpPr/>
            <p:nvPr/>
          </p:nvSpPr>
          <p:spPr>
            <a:xfrm>
              <a:off x="1031434" y="817521"/>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根据定义，</a:t>
              </a:r>
              <a:endParaRPr lang="zh-CN" altLang="en-US" sz="2800" dirty="0"/>
            </a:p>
          </p:txBody>
        </p:sp>
        <p:sp>
          <p:nvSpPr>
            <p:cNvPr id="3" name="矩形 2">
              <a:extLst>
                <a:ext uri="{FF2B5EF4-FFF2-40B4-BE49-F238E27FC236}">
                  <a16:creationId xmlns:a16="http://schemas.microsoft.com/office/drawing/2014/main" id="{1F0A1547-EE01-4FDB-A45E-ACF3D0F7FCE9}"/>
                </a:ext>
              </a:extLst>
            </p:cNvPr>
            <p:cNvSpPr/>
            <p:nvPr/>
          </p:nvSpPr>
          <p:spPr>
            <a:xfrm>
              <a:off x="2795510" y="771753"/>
              <a:ext cx="1580882" cy="523220"/>
            </a:xfrm>
            <a:prstGeom prst="rect">
              <a:avLst/>
            </a:prstGeom>
          </p:spPr>
          <p:txBody>
            <a:bodyPr wrap="none">
              <a:spAutoFit/>
            </a:bodyPr>
            <a:lstStyle/>
            <a:p>
              <a:r>
                <a:rPr lang="en-US" altLang="zh-CN" sz="2800" i="1" dirty="0"/>
                <a:t>f </a:t>
              </a:r>
              <a:r>
                <a:rPr lang="en-US" altLang="zh-CN" sz="2800" dirty="0"/>
                <a:t>(</a:t>
              </a:r>
              <a:r>
                <a:rPr lang="en-US" altLang="zh-CN" sz="2800" i="1" dirty="0"/>
                <a:t>x</a:t>
              </a:r>
              <a:r>
                <a:rPr lang="en-US" altLang="zh-CN" sz="2800" dirty="0"/>
                <a:t>) </a:t>
              </a:r>
              <a:r>
                <a:rPr lang="zh-CN" altLang="en-US" sz="2800" dirty="0"/>
                <a:t>在点</a:t>
              </a:r>
            </a:p>
          </p:txBody>
        </p:sp>
        <p:graphicFrame>
          <p:nvGraphicFramePr>
            <p:cNvPr id="4" name="对象 3">
              <a:extLst>
                <a:ext uri="{FF2B5EF4-FFF2-40B4-BE49-F238E27FC236}">
                  <a16:creationId xmlns:a16="http://schemas.microsoft.com/office/drawing/2014/main" id="{95D10742-6C40-41D5-80DC-CA716D3230DE}"/>
                </a:ext>
              </a:extLst>
            </p:cNvPr>
            <p:cNvGraphicFramePr>
              <a:graphicFrameLocks noChangeAspect="1"/>
            </p:cNvGraphicFramePr>
            <p:nvPr>
              <p:extLst>
                <p:ext uri="{D42A27DB-BD31-4B8C-83A1-F6EECF244321}">
                  <p14:modId xmlns:p14="http://schemas.microsoft.com/office/powerpoint/2010/main" val="286894009"/>
                </p:ext>
              </p:extLst>
            </p:nvPr>
          </p:nvGraphicFramePr>
          <p:xfrm>
            <a:off x="4243588" y="839792"/>
            <a:ext cx="317500" cy="431800"/>
          </p:xfrm>
          <a:graphic>
            <a:graphicData uri="http://schemas.openxmlformats.org/presentationml/2006/ole">
              <mc:AlternateContent xmlns:mc="http://schemas.openxmlformats.org/markup-compatibility/2006">
                <mc:Choice xmlns:v="urn:schemas-microsoft-com:vml" Requires="v">
                  <p:oleObj spid="_x0000_s259076" name="Equation" r:id="rId3" imgW="317160" imgH="431640" progId="Equation.DSMT4">
                    <p:embed/>
                  </p:oleObj>
                </mc:Choice>
                <mc:Fallback>
                  <p:oleObj name="Equation" r:id="rId3" imgW="317160" imgH="431640" progId="Equation.DSMT4">
                    <p:embed/>
                    <p:pic>
                      <p:nvPicPr>
                        <p:cNvPr id="58" name="对象 57">
                          <a:extLst>
                            <a:ext uri="{FF2B5EF4-FFF2-40B4-BE49-F238E27FC236}">
                              <a16:creationId xmlns:a16="http://schemas.microsoft.com/office/drawing/2014/main" id="{9785C29A-9AFA-4B1C-921E-018CB154E2F7}"/>
                            </a:ext>
                          </a:extLst>
                        </p:cNvPr>
                        <p:cNvPicPr/>
                        <p:nvPr/>
                      </p:nvPicPr>
                      <p:blipFill>
                        <a:blip r:embed="rId4"/>
                        <a:stretch>
                          <a:fillRect/>
                        </a:stretch>
                      </p:blipFill>
                      <p:spPr>
                        <a:xfrm>
                          <a:off x="4243588" y="839792"/>
                          <a:ext cx="317500" cy="431800"/>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C264A2F4-99FF-48EB-B120-340CC20E1863}"/>
                </a:ext>
              </a:extLst>
            </p:cNvPr>
            <p:cNvSpPr/>
            <p:nvPr/>
          </p:nvSpPr>
          <p:spPr>
            <a:xfrm>
              <a:off x="4467397" y="802531"/>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可导时，</a:t>
              </a:r>
              <a:endParaRPr lang="zh-CN" altLang="en-US" sz="2800" dirty="0"/>
            </a:p>
          </p:txBody>
        </p:sp>
        <p:graphicFrame>
          <p:nvGraphicFramePr>
            <p:cNvPr id="8" name="对象 7">
              <a:extLst>
                <a:ext uri="{FF2B5EF4-FFF2-40B4-BE49-F238E27FC236}">
                  <a16:creationId xmlns:a16="http://schemas.microsoft.com/office/drawing/2014/main" id="{DD846BD5-6091-4815-A88C-86AAFF77DBA2}"/>
                </a:ext>
              </a:extLst>
            </p:cNvPr>
            <p:cNvGraphicFramePr>
              <a:graphicFrameLocks noChangeAspect="1"/>
            </p:cNvGraphicFramePr>
            <p:nvPr>
              <p:extLst>
                <p:ext uri="{D42A27DB-BD31-4B8C-83A1-F6EECF244321}">
                  <p14:modId xmlns:p14="http://schemas.microsoft.com/office/powerpoint/2010/main" val="3512095496"/>
                </p:ext>
              </p:extLst>
            </p:nvPr>
          </p:nvGraphicFramePr>
          <p:xfrm>
            <a:off x="5821363" y="659485"/>
            <a:ext cx="4572000" cy="838200"/>
          </p:xfrm>
          <a:graphic>
            <a:graphicData uri="http://schemas.openxmlformats.org/presentationml/2006/ole">
              <mc:AlternateContent xmlns:mc="http://schemas.openxmlformats.org/markup-compatibility/2006">
                <mc:Choice xmlns:v="urn:schemas-microsoft-com:vml" Requires="v">
                  <p:oleObj spid="_x0000_s259077" name="Equation" r:id="rId5" imgW="4572000" imgH="838080" progId="Equation.DSMT4">
                    <p:embed/>
                  </p:oleObj>
                </mc:Choice>
                <mc:Fallback>
                  <p:oleObj name="Equation" r:id="rId5" imgW="4572000" imgH="838080" progId="Equation.DSMT4">
                    <p:embed/>
                    <p:pic>
                      <p:nvPicPr>
                        <p:cNvPr id="0" name=""/>
                        <p:cNvPicPr/>
                        <p:nvPr/>
                      </p:nvPicPr>
                      <p:blipFill>
                        <a:blip r:embed="rId6"/>
                        <a:stretch>
                          <a:fillRect/>
                        </a:stretch>
                      </p:blipFill>
                      <p:spPr>
                        <a:xfrm>
                          <a:off x="5821363" y="659485"/>
                          <a:ext cx="4572000" cy="838200"/>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C9CD55F3-56EC-4C45-914A-08C380EF74B5}"/>
                </a:ext>
              </a:extLst>
            </p:cNvPr>
            <p:cNvSpPr/>
            <p:nvPr/>
          </p:nvSpPr>
          <p:spPr>
            <a:xfrm>
              <a:off x="10353509" y="802531"/>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存在，</a:t>
              </a:r>
              <a:endParaRPr lang="zh-CN" altLang="en-US" sz="2800" dirty="0"/>
            </a:p>
          </p:txBody>
        </p:sp>
      </p:grpSp>
      <p:sp>
        <p:nvSpPr>
          <p:cNvPr id="11" name="矩形 10">
            <a:extLst>
              <a:ext uri="{FF2B5EF4-FFF2-40B4-BE49-F238E27FC236}">
                <a16:creationId xmlns:a16="http://schemas.microsoft.com/office/drawing/2014/main" id="{90F73BB0-2FDF-448D-86C8-813C02376D13}"/>
              </a:ext>
            </a:extLst>
          </p:cNvPr>
          <p:cNvSpPr/>
          <p:nvPr/>
        </p:nvSpPr>
        <p:spPr>
          <a:xfrm>
            <a:off x="1031434" y="166541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这样就有</a:t>
            </a:r>
            <a:endParaRPr lang="zh-CN" altLang="en-US" sz="2800" dirty="0"/>
          </a:p>
        </p:txBody>
      </p:sp>
      <p:graphicFrame>
        <p:nvGraphicFramePr>
          <p:cNvPr id="14" name="对象 13">
            <a:extLst>
              <a:ext uri="{FF2B5EF4-FFF2-40B4-BE49-F238E27FC236}">
                <a16:creationId xmlns:a16="http://schemas.microsoft.com/office/drawing/2014/main" id="{00CABA51-A276-4AB6-8284-85225F427CC0}"/>
              </a:ext>
            </a:extLst>
          </p:cNvPr>
          <p:cNvGraphicFramePr>
            <a:graphicFrameLocks noChangeAspect="1"/>
          </p:cNvGraphicFramePr>
          <p:nvPr>
            <p:extLst>
              <p:ext uri="{D42A27DB-BD31-4B8C-83A1-F6EECF244321}">
                <p14:modId xmlns:p14="http://schemas.microsoft.com/office/powerpoint/2010/main" val="3282328785"/>
              </p:ext>
            </p:extLst>
          </p:nvPr>
        </p:nvGraphicFramePr>
        <p:xfrm>
          <a:off x="2047112" y="2261286"/>
          <a:ext cx="3543300" cy="571500"/>
        </p:xfrm>
        <a:graphic>
          <a:graphicData uri="http://schemas.openxmlformats.org/presentationml/2006/ole">
            <mc:AlternateContent xmlns:mc="http://schemas.openxmlformats.org/markup-compatibility/2006">
              <mc:Choice xmlns:v="urn:schemas-microsoft-com:vml" Requires="v">
                <p:oleObj spid="_x0000_s259078" name="Equation" r:id="rId7" imgW="3543120" imgH="571320" progId="Equation.DSMT4">
                  <p:embed/>
                </p:oleObj>
              </mc:Choice>
              <mc:Fallback>
                <p:oleObj name="Equation" r:id="rId7" imgW="3543120" imgH="571320" progId="Equation.DSMT4">
                  <p:embed/>
                  <p:pic>
                    <p:nvPicPr>
                      <p:cNvPr id="0" name=""/>
                      <p:cNvPicPr/>
                      <p:nvPr/>
                    </p:nvPicPr>
                    <p:blipFill>
                      <a:blip r:embed="rId8"/>
                      <a:stretch>
                        <a:fillRect/>
                      </a:stretch>
                    </p:blipFill>
                    <p:spPr>
                      <a:xfrm>
                        <a:off x="2047112" y="2261286"/>
                        <a:ext cx="3543300" cy="5715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5BA01C0D-F007-450E-9029-FE085A24D4CE}"/>
              </a:ext>
            </a:extLst>
          </p:cNvPr>
          <p:cNvGraphicFramePr>
            <a:graphicFrameLocks noChangeAspect="1"/>
          </p:cNvGraphicFramePr>
          <p:nvPr>
            <p:extLst>
              <p:ext uri="{D42A27DB-BD31-4B8C-83A1-F6EECF244321}">
                <p14:modId xmlns:p14="http://schemas.microsoft.com/office/powerpoint/2010/main" val="2238172117"/>
              </p:ext>
            </p:extLst>
          </p:nvPr>
        </p:nvGraphicFramePr>
        <p:xfrm>
          <a:off x="2845702" y="2923290"/>
          <a:ext cx="4762500" cy="838200"/>
        </p:xfrm>
        <a:graphic>
          <a:graphicData uri="http://schemas.openxmlformats.org/presentationml/2006/ole">
            <mc:AlternateContent xmlns:mc="http://schemas.openxmlformats.org/markup-compatibility/2006">
              <mc:Choice xmlns:v="urn:schemas-microsoft-com:vml" Requires="v">
                <p:oleObj spid="_x0000_s259079" name="Equation" r:id="rId9" imgW="4762440" imgH="838080" progId="Equation.DSMT4">
                  <p:embed/>
                </p:oleObj>
              </mc:Choice>
              <mc:Fallback>
                <p:oleObj name="Equation" r:id="rId9" imgW="4762440" imgH="838080" progId="Equation.DSMT4">
                  <p:embed/>
                  <p:pic>
                    <p:nvPicPr>
                      <p:cNvPr id="0" name=""/>
                      <p:cNvPicPr/>
                      <p:nvPr/>
                    </p:nvPicPr>
                    <p:blipFill>
                      <a:blip r:embed="rId10"/>
                      <a:stretch>
                        <a:fillRect/>
                      </a:stretch>
                    </p:blipFill>
                    <p:spPr>
                      <a:xfrm>
                        <a:off x="2845702" y="2923290"/>
                        <a:ext cx="4762500" cy="8382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70B5D909-3C0C-4039-BEBF-54297C59F275}"/>
              </a:ext>
            </a:extLst>
          </p:cNvPr>
          <p:cNvGraphicFramePr>
            <a:graphicFrameLocks noChangeAspect="1"/>
          </p:cNvGraphicFramePr>
          <p:nvPr>
            <p:extLst>
              <p:ext uri="{D42A27DB-BD31-4B8C-83A1-F6EECF244321}">
                <p14:modId xmlns:p14="http://schemas.microsoft.com/office/powerpoint/2010/main" val="306349637"/>
              </p:ext>
            </p:extLst>
          </p:nvPr>
        </p:nvGraphicFramePr>
        <p:xfrm>
          <a:off x="7666811" y="3126490"/>
          <a:ext cx="2095500" cy="431800"/>
        </p:xfrm>
        <a:graphic>
          <a:graphicData uri="http://schemas.openxmlformats.org/presentationml/2006/ole">
            <mc:AlternateContent xmlns:mc="http://schemas.openxmlformats.org/markup-compatibility/2006">
              <mc:Choice xmlns:v="urn:schemas-microsoft-com:vml" Requires="v">
                <p:oleObj spid="_x0000_s259080" name="Equation" r:id="rId11" imgW="2095200" imgH="431640" progId="Equation.DSMT4">
                  <p:embed/>
                </p:oleObj>
              </mc:Choice>
              <mc:Fallback>
                <p:oleObj name="Equation" r:id="rId11" imgW="2095200" imgH="431640" progId="Equation.DSMT4">
                  <p:embed/>
                  <p:pic>
                    <p:nvPicPr>
                      <p:cNvPr id="0" name=""/>
                      <p:cNvPicPr/>
                      <p:nvPr/>
                    </p:nvPicPr>
                    <p:blipFill>
                      <a:blip r:embed="rId12"/>
                      <a:stretch>
                        <a:fillRect/>
                      </a:stretch>
                    </p:blipFill>
                    <p:spPr>
                      <a:xfrm>
                        <a:off x="7666811" y="3126490"/>
                        <a:ext cx="2095500" cy="431800"/>
                      </a:xfrm>
                      <a:prstGeom prst="rect">
                        <a:avLst/>
                      </a:prstGeom>
                    </p:spPr>
                  </p:pic>
                </p:oleObj>
              </mc:Fallback>
            </mc:AlternateContent>
          </a:graphicData>
        </a:graphic>
      </p:graphicFrame>
      <p:grpSp>
        <p:nvGrpSpPr>
          <p:cNvPr id="27" name="组合 26">
            <a:extLst>
              <a:ext uri="{FF2B5EF4-FFF2-40B4-BE49-F238E27FC236}">
                <a16:creationId xmlns:a16="http://schemas.microsoft.com/office/drawing/2014/main" id="{8F568CBC-B6CC-4D96-8B72-EDB2E88EEE1A}"/>
              </a:ext>
            </a:extLst>
          </p:cNvPr>
          <p:cNvGrpSpPr/>
          <p:nvPr/>
        </p:nvGrpSpPr>
        <p:grpSpPr>
          <a:xfrm>
            <a:off x="1031434" y="3843017"/>
            <a:ext cx="7447538" cy="526231"/>
            <a:chOff x="1031434" y="4182480"/>
            <a:chExt cx="7447538" cy="526231"/>
          </a:xfrm>
        </p:grpSpPr>
        <p:sp>
          <p:nvSpPr>
            <p:cNvPr id="22" name="矩形 21">
              <a:extLst>
                <a:ext uri="{FF2B5EF4-FFF2-40B4-BE49-F238E27FC236}">
                  <a16:creationId xmlns:a16="http://schemas.microsoft.com/office/drawing/2014/main" id="{439A11D6-4466-4CA2-BC78-142EE85D408B}"/>
                </a:ext>
              </a:extLst>
            </p:cNvPr>
            <p:cNvSpPr/>
            <p:nvPr/>
          </p:nvSpPr>
          <p:spPr>
            <a:xfrm>
              <a:off x="1031434" y="4185491"/>
              <a:ext cx="3106941" cy="523220"/>
            </a:xfrm>
            <a:prstGeom prst="rect">
              <a:avLst/>
            </a:prstGeom>
          </p:spPr>
          <p:txBody>
            <a:bodyPr wrap="none">
              <a:spAutoFit/>
            </a:bodyPr>
            <a:lstStyle/>
            <a:p>
              <a:r>
                <a:rPr lang="zh-CN" altLang="en-US" sz="2800" dirty="0"/>
                <a:t>这表明函数 </a:t>
              </a:r>
              <a:r>
                <a:rPr lang="en-US" altLang="zh-CN" sz="2800" i="1" dirty="0"/>
                <a:t>f </a:t>
              </a:r>
              <a:r>
                <a:rPr lang="en-US" altLang="zh-CN" sz="2800" dirty="0"/>
                <a:t>(</a:t>
              </a:r>
              <a:r>
                <a:rPr lang="en-US" altLang="zh-CN" sz="2800" i="1" dirty="0"/>
                <a:t>x</a:t>
              </a:r>
              <a:r>
                <a:rPr lang="en-US" altLang="zh-CN" sz="2800" dirty="0"/>
                <a:t>) </a:t>
              </a:r>
              <a:r>
                <a:rPr lang="zh-CN" altLang="en-US" sz="2800" dirty="0"/>
                <a:t>在</a:t>
              </a:r>
            </a:p>
          </p:txBody>
        </p:sp>
        <p:graphicFrame>
          <p:nvGraphicFramePr>
            <p:cNvPr id="23" name="对象 22">
              <a:extLst>
                <a:ext uri="{FF2B5EF4-FFF2-40B4-BE49-F238E27FC236}">
                  <a16:creationId xmlns:a16="http://schemas.microsoft.com/office/drawing/2014/main" id="{E6938C30-9ACD-456F-82EB-A1172E090C96}"/>
                </a:ext>
              </a:extLst>
            </p:cNvPr>
            <p:cNvGraphicFramePr>
              <a:graphicFrameLocks noChangeAspect="1"/>
            </p:cNvGraphicFramePr>
            <p:nvPr>
              <p:extLst>
                <p:ext uri="{D42A27DB-BD31-4B8C-83A1-F6EECF244321}">
                  <p14:modId xmlns:p14="http://schemas.microsoft.com/office/powerpoint/2010/main" val="2817145568"/>
                </p:ext>
              </p:extLst>
            </p:nvPr>
          </p:nvGraphicFramePr>
          <p:xfrm>
            <a:off x="4029069" y="4245050"/>
            <a:ext cx="317500" cy="431800"/>
          </p:xfrm>
          <a:graphic>
            <a:graphicData uri="http://schemas.openxmlformats.org/presentationml/2006/ole">
              <mc:AlternateContent xmlns:mc="http://schemas.openxmlformats.org/markup-compatibility/2006">
                <mc:Choice xmlns:v="urn:schemas-microsoft-com:vml" Requires="v">
                  <p:oleObj spid="_x0000_s259081" name="Equation" r:id="rId13" imgW="317160" imgH="431640" progId="Equation.DSMT4">
                    <p:embed/>
                  </p:oleObj>
                </mc:Choice>
                <mc:Fallback>
                  <p:oleObj name="Equation" r:id="rId13" imgW="317160" imgH="431640" progId="Equation.DSMT4">
                    <p:embed/>
                    <p:pic>
                      <p:nvPicPr>
                        <p:cNvPr id="4" name="对象 3">
                          <a:extLst>
                            <a:ext uri="{FF2B5EF4-FFF2-40B4-BE49-F238E27FC236}">
                              <a16:creationId xmlns:a16="http://schemas.microsoft.com/office/drawing/2014/main" id="{95D10742-6C40-41D5-80DC-CA716D3230DE}"/>
                            </a:ext>
                          </a:extLst>
                        </p:cNvPr>
                        <p:cNvPicPr/>
                        <p:nvPr/>
                      </p:nvPicPr>
                      <p:blipFill>
                        <a:blip r:embed="rId4"/>
                        <a:stretch>
                          <a:fillRect/>
                        </a:stretch>
                      </p:blipFill>
                      <p:spPr>
                        <a:xfrm>
                          <a:off x="4029069" y="4245050"/>
                          <a:ext cx="317500" cy="431800"/>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id="{6EF4FB38-1322-468C-A650-3712F4D3594A}"/>
                </a:ext>
              </a:extLst>
            </p:cNvPr>
            <p:cNvSpPr/>
            <p:nvPr/>
          </p:nvSpPr>
          <p:spPr>
            <a:xfrm>
              <a:off x="4336767" y="4182480"/>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处可导必定在</a:t>
              </a:r>
              <a:endParaRPr lang="zh-CN" altLang="en-US" sz="2800" dirty="0"/>
            </a:p>
          </p:txBody>
        </p:sp>
        <p:graphicFrame>
          <p:nvGraphicFramePr>
            <p:cNvPr id="25" name="对象 24">
              <a:extLst>
                <a:ext uri="{FF2B5EF4-FFF2-40B4-BE49-F238E27FC236}">
                  <a16:creationId xmlns:a16="http://schemas.microsoft.com/office/drawing/2014/main" id="{0EE26716-5052-4E64-AE0D-F164AF6111E9}"/>
                </a:ext>
              </a:extLst>
            </p:cNvPr>
            <p:cNvGraphicFramePr>
              <a:graphicFrameLocks noChangeAspect="1"/>
            </p:cNvGraphicFramePr>
            <p:nvPr>
              <p:extLst>
                <p:ext uri="{D42A27DB-BD31-4B8C-83A1-F6EECF244321}">
                  <p14:modId xmlns:p14="http://schemas.microsoft.com/office/powerpoint/2010/main" val="1174358188"/>
                </p:ext>
              </p:extLst>
            </p:nvPr>
          </p:nvGraphicFramePr>
          <p:xfrm>
            <a:off x="6565900" y="4232560"/>
            <a:ext cx="317500" cy="431800"/>
          </p:xfrm>
          <a:graphic>
            <a:graphicData uri="http://schemas.openxmlformats.org/presentationml/2006/ole">
              <mc:AlternateContent xmlns:mc="http://schemas.openxmlformats.org/markup-compatibility/2006">
                <mc:Choice xmlns:v="urn:schemas-microsoft-com:vml" Requires="v">
                  <p:oleObj spid="_x0000_s259082" name="Equation" r:id="rId14" imgW="317160" imgH="431640" progId="Equation.DSMT4">
                    <p:embed/>
                  </p:oleObj>
                </mc:Choice>
                <mc:Fallback>
                  <p:oleObj name="Equation" r:id="rId14" imgW="317160" imgH="431640" progId="Equation.DSMT4">
                    <p:embed/>
                    <p:pic>
                      <p:nvPicPr>
                        <p:cNvPr id="23" name="对象 22">
                          <a:extLst>
                            <a:ext uri="{FF2B5EF4-FFF2-40B4-BE49-F238E27FC236}">
                              <a16:creationId xmlns:a16="http://schemas.microsoft.com/office/drawing/2014/main" id="{E6938C30-9ACD-456F-82EB-A1172E090C96}"/>
                            </a:ext>
                          </a:extLst>
                        </p:cNvPr>
                        <p:cNvPicPr/>
                        <p:nvPr/>
                      </p:nvPicPr>
                      <p:blipFill>
                        <a:blip r:embed="rId4"/>
                        <a:stretch>
                          <a:fillRect/>
                        </a:stretch>
                      </p:blipFill>
                      <p:spPr>
                        <a:xfrm>
                          <a:off x="6565900" y="4232560"/>
                          <a:ext cx="317500" cy="431800"/>
                        </a:xfrm>
                        <a:prstGeom prst="rect">
                          <a:avLst/>
                        </a:prstGeom>
                      </p:spPr>
                    </p:pic>
                  </p:oleObj>
                </mc:Fallback>
              </mc:AlternateContent>
            </a:graphicData>
          </a:graphic>
        </p:graphicFrame>
        <p:sp>
          <p:nvSpPr>
            <p:cNvPr id="26" name="矩形 25">
              <a:extLst>
                <a:ext uri="{FF2B5EF4-FFF2-40B4-BE49-F238E27FC236}">
                  <a16:creationId xmlns:a16="http://schemas.microsoft.com/office/drawing/2014/main" id="{6615CF74-FC0B-42B1-9E00-B60119A23CC9}"/>
                </a:ext>
              </a:extLst>
            </p:cNvPr>
            <p:cNvSpPr/>
            <p:nvPr/>
          </p:nvSpPr>
          <p:spPr>
            <a:xfrm>
              <a:off x="6858015" y="418248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处连续，</a:t>
              </a:r>
              <a:endParaRPr lang="zh-CN" altLang="en-US" sz="2800" dirty="0"/>
            </a:p>
          </p:txBody>
        </p:sp>
      </p:grpSp>
      <p:sp>
        <p:nvSpPr>
          <p:cNvPr id="28" name="矩形 27">
            <a:extLst>
              <a:ext uri="{FF2B5EF4-FFF2-40B4-BE49-F238E27FC236}">
                <a16:creationId xmlns:a16="http://schemas.microsoft.com/office/drawing/2014/main" id="{9E0EFE3E-8910-4138-950D-2FAE36094C11}"/>
              </a:ext>
            </a:extLst>
          </p:cNvPr>
          <p:cNvSpPr/>
          <p:nvPr/>
        </p:nvSpPr>
        <p:spPr>
          <a:xfrm>
            <a:off x="8201443" y="3843017"/>
            <a:ext cx="279595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简称</a:t>
            </a:r>
            <a:r>
              <a:rPr lang="zh-CN" altLang="zh-CN" sz="2800" b="1" kern="100" dirty="0">
                <a:solidFill>
                  <a:srgbClr val="0070C0"/>
                </a:solidFill>
                <a:ea typeface="宋体" panose="02010600030101010101" pitchFamily="2" charset="-122"/>
                <a:cs typeface="Times New Roman" panose="02020603050405020304" pitchFamily="18" charset="0"/>
              </a:rPr>
              <a:t>可导必连续</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9" name="矩形 28">
            <a:extLst>
              <a:ext uri="{FF2B5EF4-FFF2-40B4-BE49-F238E27FC236}">
                <a16:creationId xmlns:a16="http://schemas.microsoft.com/office/drawing/2014/main" id="{1331CCC8-1857-4728-A5DB-B48A7F6CB80C}"/>
              </a:ext>
            </a:extLst>
          </p:cNvPr>
          <p:cNvSpPr/>
          <p:nvPr/>
        </p:nvSpPr>
        <p:spPr>
          <a:xfrm>
            <a:off x="1031434" y="4442760"/>
            <a:ext cx="906017" cy="523220"/>
          </a:xfrm>
          <a:prstGeom prst="rect">
            <a:avLst/>
          </a:prstGeom>
        </p:spPr>
        <p:txBody>
          <a:bodyPr wrap="none">
            <a:spAutoFit/>
          </a:bodyPr>
          <a:lstStyle/>
          <a:p>
            <a:r>
              <a:rPr lang="zh-CN" altLang="zh-CN" sz="2800" b="1" kern="100" dirty="0">
                <a:solidFill>
                  <a:srgbClr val="FF0000"/>
                </a:solidFill>
                <a:latin typeface="宋体" panose="02010600030101010101" pitchFamily="2" charset="-122"/>
                <a:ea typeface="宋体" panose="02010600030101010101" pitchFamily="2" charset="-122"/>
              </a:rPr>
              <a:t>性质</a:t>
            </a:r>
            <a:endParaRPr lang="zh-CN" altLang="en-US" sz="2800" b="1" kern="100" dirty="0">
              <a:solidFill>
                <a:srgbClr val="FF0000"/>
              </a:solidFill>
              <a:latin typeface="宋体" panose="02010600030101010101" pitchFamily="2" charset="-122"/>
              <a:ea typeface="宋体" panose="02010600030101010101" pitchFamily="2" charset="-122"/>
            </a:endParaRPr>
          </a:p>
        </p:txBody>
      </p:sp>
      <p:grpSp>
        <p:nvGrpSpPr>
          <p:cNvPr id="30" name="组合 29">
            <a:extLst>
              <a:ext uri="{FF2B5EF4-FFF2-40B4-BE49-F238E27FC236}">
                <a16:creationId xmlns:a16="http://schemas.microsoft.com/office/drawing/2014/main" id="{0A749D27-E13E-4FED-86B5-182C75DCF5A1}"/>
              </a:ext>
            </a:extLst>
          </p:cNvPr>
          <p:cNvGrpSpPr/>
          <p:nvPr/>
        </p:nvGrpSpPr>
        <p:grpSpPr>
          <a:xfrm>
            <a:off x="2021448" y="4437319"/>
            <a:ext cx="4408721" cy="526231"/>
            <a:chOff x="1031434" y="4182480"/>
            <a:chExt cx="4408721" cy="526231"/>
          </a:xfrm>
        </p:grpSpPr>
        <p:sp>
          <p:nvSpPr>
            <p:cNvPr id="31" name="矩形 30">
              <a:extLst>
                <a:ext uri="{FF2B5EF4-FFF2-40B4-BE49-F238E27FC236}">
                  <a16:creationId xmlns:a16="http://schemas.microsoft.com/office/drawing/2014/main" id="{B611C280-64AE-46EE-A15F-14B133866F2C}"/>
                </a:ext>
              </a:extLst>
            </p:cNvPr>
            <p:cNvSpPr/>
            <p:nvPr/>
          </p:nvSpPr>
          <p:spPr>
            <a:xfrm>
              <a:off x="1031434" y="4185491"/>
              <a:ext cx="3106941" cy="523220"/>
            </a:xfrm>
            <a:prstGeom prst="rect">
              <a:avLst/>
            </a:prstGeom>
          </p:spPr>
          <p:txBody>
            <a:bodyPr wrap="none">
              <a:spAutoFit/>
            </a:bodyPr>
            <a:lstStyle/>
            <a:p>
              <a:r>
                <a:rPr lang="zh-CN" altLang="en-US" sz="2800" dirty="0"/>
                <a:t>如果函数 </a:t>
              </a:r>
              <a:r>
                <a:rPr lang="en-US" altLang="zh-CN" sz="2800" i="1" dirty="0"/>
                <a:t>f </a:t>
              </a:r>
              <a:r>
                <a:rPr lang="en-US" altLang="zh-CN" sz="2800" dirty="0"/>
                <a:t>(</a:t>
              </a:r>
              <a:r>
                <a:rPr lang="en-US" altLang="zh-CN" sz="2800" i="1" dirty="0"/>
                <a:t>x</a:t>
              </a:r>
              <a:r>
                <a:rPr lang="en-US" altLang="zh-CN" sz="2800" dirty="0"/>
                <a:t>) </a:t>
              </a:r>
              <a:r>
                <a:rPr lang="zh-CN" altLang="en-US" sz="2800" dirty="0"/>
                <a:t>在点</a:t>
              </a:r>
            </a:p>
          </p:txBody>
        </p:sp>
        <p:graphicFrame>
          <p:nvGraphicFramePr>
            <p:cNvPr id="32" name="对象 31">
              <a:extLst>
                <a:ext uri="{FF2B5EF4-FFF2-40B4-BE49-F238E27FC236}">
                  <a16:creationId xmlns:a16="http://schemas.microsoft.com/office/drawing/2014/main" id="{91E54FC7-2968-40C2-8F0A-3D681227116A}"/>
                </a:ext>
              </a:extLst>
            </p:cNvPr>
            <p:cNvGraphicFramePr>
              <a:graphicFrameLocks noChangeAspect="1"/>
            </p:cNvGraphicFramePr>
            <p:nvPr>
              <p:extLst>
                <p:ext uri="{D42A27DB-BD31-4B8C-83A1-F6EECF244321}">
                  <p14:modId xmlns:p14="http://schemas.microsoft.com/office/powerpoint/2010/main" val="1800764106"/>
                </p:ext>
              </p:extLst>
            </p:nvPr>
          </p:nvGraphicFramePr>
          <p:xfrm>
            <a:off x="3972592" y="4245050"/>
            <a:ext cx="317500" cy="431800"/>
          </p:xfrm>
          <a:graphic>
            <a:graphicData uri="http://schemas.openxmlformats.org/presentationml/2006/ole">
              <mc:AlternateContent xmlns:mc="http://schemas.openxmlformats.org/markup-compatibility/2006">
                <mc:Choice xmlns:v="urn:schemas-microsoft-com:vml" Requires="v">
                  <p:oleObj spid="_x0000_s259083" name="Equation" r:id="rId15" imgW="317160" imgH="431640" progId="Equation.DSMT4">
                    <p:embed/>
                  </p:oleObj>
                </mc:Choice>
                <mc:Fallback>
                  <p:oleObj name="Equation" r:id="rId15" imgW="317160" imgH="431640" progId="Equation.DSMT4">
                    <p:embed/>
                    <p:pic>
                      <p:nvPicPr>
                        <p:cNvPr id="23" name="对象 22">
                          <a:extLst>
                            <a:ext uri="{FF2B5EF4-FFF2-40B4-BE49-F238E27FC236}">
                              <a16:creationId xmlns:a16="http://schemas.microsoft.com/office/drawing/2014/main" id="{E6938C30-9ACD-456F-82EB-A1172E090C96}"/>
                            </a:ext>
                          </a:extLst>
                        </p:cNvPr>
                        <p:cNvPicPr/>
                        <p:nvPr/>
                      </p:nvPicPr>
                      <p:blipFill>
                        <a:blip r:embed="rId4"/>
                        <a:stretch>
                          <a:fillRect/>
                        </a:stretch>
                      </p:blipFill>
                      <p:spPr>
                        <a:xfrm>
                          <a:off x="3972592" y="4245050"/>
                          <a:ext cx="317500" cy="431800"/>
                        </a:xfrm>
                        <a:prstGeom prst="rect">
                          <a:avLst/>
                        </a:prstGeom>
                      </p:spPr>
                    </p:pic>
                  </p:oleObj>
                </mc:Fallback>
              </mc:AlternateContent>
            </a:graphicData>
          </a:graphic>
        </p:graphicFrame>
        <p:sp>
          <p:nvSpPr>
            <p:cNvPr id="33" name="矩形 32">
              <a:extLst>
                <a:ext uri="{FF2B5EF4-FFF2-40B4-BE49-F238E27FC236}">
                  <a16:creationId xmlns:a16="http://schemas.microsoft.com/office/drawing/2014/main" id="{0576A8A7-362E-471C-ADB5-DB249246E600}"/>
                </a:ext>
              </a:extLst>
            </p:cNvPr>
            <p:cNvSpPr/>
            <p:nvPr/>
          </p:nvSpPr>
          <p:spPr>
            <a:xfrm>
              <a:off x="4178271" y="4182480"/>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可导</a:t>
              </a:r>
              <a:r>
                <a:rPr lang="zh-CN" altLang="en-US" sz="2800" kern="100" dirty="0">
                  <a:ea typeface="宋体" panose="02010600030101010101" pitchFamily="2" charset="-122"/>
                  <a:cs typeface="Times New Roman" panose="02020603050405020304" pitchFamily="18" charset="0"/>
                </a:rPr>
                <a:t>，</a:t>
              </a:r>
              <a:endParaRPr lang="zh-CN" altLang="en-US" sz="2800" dirty="0"/>
            </a:p>
          </p:txBody>
        </p:sp>
      </p:grpSp>
      <p:grpSp>
        <p:nvGrpSpPr>
          <p:cNvPr id="40" name="组合 39">
            <a:extLst>
              <a:ext uri="{FF2B5EF4-FFF2-40B4-BE49-F238E27FC236}">
                <a16:creationId xmlns:a16="http://schemas.microsoft.com/office/drawing/2014/main" id="{9B5B0A8C-0C57-4AAC-AC5D-32A73425EF9B}"/>
              </a:ext>
            </a:extLst>
          </p:cNvPr>
          <p:cNvGrpSpPr/>
          <p:nvPr/>
        </p:nvGrpSpPr>
        <p:grpSpPr>
          <a:xfrm>
            <a:off x="6219162" y="4438443"/>
            <a:ext cx="3117109" cy="539097"/>
            <a:chOff x="6144514" y="4989723"/>
            <a:chExt cx="3117109" cy="539097"/>
          </a:xfrm>
        </p:grpSpPr>
        <p:sp>
          <p:nvSpPr>
            <p:cNvPr id="36" name="矩形 35">
              <a:extLst>
                <a:ext uri="{FF2B5EF4-FFF2-40B4-BE49-F238E27FC236}">
                  <a16:creationId xmlns:a16="http://schemas.microsoft.com/office/drawing/2014/main" id="{CE92FA25-B04D-42B0-ADB4-6B55EF7093FF}"/>
                </a:ext>
              </a:extLst>
            </p:cNvPr>
            <p:cNvSpPr/>
            <p:nvPr/>
          </p:nvSpPr>
          <p:spPr>
            <a:xfrm>
              <a:off x="6559833" y="5005600"/>
              <a:ext cx="1580882" cy="523220"/>
            </a:xfrm>
            <a:prstGeom prst="rect">
              <a:avLst/>
            </a:prstGeom>
          </p:spPr>
          <p:txBody>
            <a:bodyPr wrap="none">
              <a:spAutoFit/>
            </a:bodyPr>
            <a:lstStyle/>
            <a:p>
              <a:r>
                <a:rPr lang="en-US" altLang="zh-CN" sz="2800" i="1" dirty="0"/>
                <a:t>f </a:t>
              </a:r>
              <a:r>
                <a:rPr lang="en-US" altLang="zh-CN" sz="2800" dirty="0"/>
                <a:t>(</a:t>
              </a:r>
              <a:r>
                <a:rPr lang="en-US" altLang="zh-CN" sz="2800" i="1" dirty="0"/>
                <a:t>x</a:t>
              </a:r>
              <a:r>
                <a:rPr lang="en-US" altLang="zh-CN" sz="2800" dirty="0"/>
                <a:t>) </a:t>
              </a:r>
              <a:r>
                <a:rPr lang="zh-CN" altLang="en-US" sz="2800" dirty="0"/>
                <a:t>在点</a:t>
              </a:r>
            </a:p>
          </p:txBody>
        </p:sp>
        <p:graphicFrame>
          <p:nvGraphicFramePr>
            <p:cNvPr id="37" name="对象 36">
              <a:extLst>
                <a:ext uri="{FF2B5EF4-FFF2-40B4-BE49-F238E27FC236}">
                  <a16:creationId xmlns:a16="http://schemas.microsoft.com/office/drawing/2014/main" id="{5748AA02-B4F0-4DCE-B8AE-1C5BA7FB182E}"/>
                </a:ext>
              </a:extLst>
            </p:cNvPr>
            <p:cNvGraphicFramePr>
              <a:graphicFrameLocks noChangeAspect="1"/>
            </p:cNvGraphicFramePr>
            <p:nvPr>
              <p:extLst>
                <p:ext uri="{D42A27DB-BD31-4B8C-83A1-F6EECF244321}">
                  <p14:modId xmlns:p14="http://schemas.microsoft.com/office/powerpoint/2010/main" val="4114987267"/>
                </p:ext>
              </p:extLst>
            </p:nvPr>
          </p:nvGraphicFramePr>
          <p:xfrm>
            <a:off x="8035904" y="5054977"/>
            <a:ext cx="317500" cy="431800"/>
          </p:xfrm>
          <a:graphic>
            <a:graphicData uri="http://schemas.openxmlformats.org/presentationml/2006/ole">
              <mc:AlternateContent xmlns:mc="http://schemas.openxmlformats.org/markup-compatibility/2006">
                <mc:Choice xmlns:v="urn:schemas-microsoft-com:vml" Requires="v">
                  <p:oleObj spid="_x0000_s259084" name="Equation" r:id="rId16" imgW="317160" imgH="431640" progId="Equation.DSMT4">
                    <p:embed/>
                  </p:oleObj>
                </mc:Choice>
                <mc:Fallback>
                  <p:oleObj name="Equation" r:id="rId16" imgW="317160" imgH="431640" progId="Equation.DSMT4">
                    <p:embed/>
                    <p:pic>
                      <p:nvPicPr>
                        <p:cNvPr id="4" name="对象 3">
                          <a:extLst>
                            <a:ext uri="{FF2B5EF4-FFF2-40B4-BE49-F238E27FC236}">
                              <a16:creationId xmlns:a16="http://schemas.microsoft.com/office/drawing/2014/main" id="{95D10742-6C40-41D5-80DC-CA716D3230DE}"/>
                            </a:ext>
                          </a:extLst>
                        </p:cNvPr>
                        <p:cNvPicPr/>
                        <p:nvPr/>
                      </p:nvPicPr>
                      <p:blipFill>
                        <a:blip r:embed="rId4"/>
                        <a:stretch>
                          <a:fillRect/>
                        </a:stretch>
                      </p:blipFill>
                      <p:spPr>
                        <a:xfrm>
                          <a:off x="8035904" y="5054977"/>
                          <a:ext cx="317500" cy="431800"/>
                        </a:xfrm>
                        <a:prstGeom prst="rect">
                          <a:avLst/>
                        </a:prstGeom>
                      </p:spPr>
                    </p:pic>
                  </p:oleObj>
                </mc:Fallback>
              </mc:AlternateContent>
            </a:graphicData>
          </a:graphic>
        </p:graphicFrame>
        <p:sp>
          <p:nvSpPr>
            <p:cNvPr id="38" name="矩形 37">
              <a:extLst>
                <a:ext uri="{FF2B5EF4-FFF2-40B4-BE49-F238E27FC236}">
                  <a16:creationId xmlns:a16="http://schemas.microsoft.com/office/drawing/2014/main" id="{514DA01B-9033-4C8B-A975-8BAC201DB3AF}"/>
                </a:ext>
              </a:extLst>
            </p:cNvPr>
            <p:cNvSpPr/>
            <p:nvPr/>
          </p:nvSpPr>
          <p:spPr>
            <a:xfrm>
              <a:off x="8269044" y="4989723"/>
              <a:ext cx="992579"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连续</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39" name="矩形 38">
              <a:extLst>
                <a:ext uri="{FF2B5EF4-FFF2-40B4-BE49-F238E27FC236}">
                  <a16:creationId xmlns:a16="http://schemas.microsoft.com/office/drawing/2014/main" id="{6E015D61-CE12-4474-895A-861EE53E5320}"/>
                </a:ext>
              </a:extLst>
            </p:cNvPr>
            <p:cNvSpPr/>
            <p:nvPr/>
          </p:nvSpPr>
          <p:spPr>
            <a:xfrm>
              <a:off x="6144514" y="4999054"/>
              <a:ext cx="543739"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则</a:t>
              </a:r>
              <a:endParaRPr lang="zh-CN" altLang="en-US" sz="2800" dirty="0"/>
            </a:p>
          </p:txBody>
        </p:sp>
      </p:grpSp>
      <p:graphicFrame>
        <p:nvGraphicFramePr>
          <p:cNvPr id="34" name="对象 33">
            <a:extLst>
              <a:ext uri="{FF2B5EF4-FFF2-40B4-BE49-F238E27FC236}">
                <a16:creationId xmlns:a16="http://schemas.microsoft.com/office/drawing/2014/main" id="{00CABA51-A276-4AB6-8284-85225F427CC0}"/>
              </a:ext>
            </a:extLst>
          </p:cNvPr>
          <p:cNvGraphicFramePr>
            <a:graphicFrameLocks noChangeAspect="1"/>
          </p:cNvGraphicFramePr>
          <p:nvPr>
            <p:extLst>
              <p:ext uri="{D42A27DB-BD31-4B8C-83A1-F6EECF244321}">
                <p14:modId xmlns:p14="http://schemas.microsoft.com/office/powerpoint/2010/main" val="1973919997"/>
              </p:ext>
            </p:extLst>
          </p:nvPr>
        </p:nvGraphicFramePr>
        <p:xfrm>
          <a:off x="5713883" y="2068749"/>
          <a:ext cx="4178300" cy="838200"/>
        </p:xfrm>
        <a:graphic>
          <a:graphicData uri="http://schemas.openxmlformats.org/presentationml/2006/ole">
            <mc:AlternateContent xmlns:mc="http://schemas.openxmlformats.org/markup-compatibility/2006">
              <mc:Choice xmlns:v="urn:schemas-microsoft-com:vml" Requires="v">
                <p:oleObj spid="_x0000_s259085" name="Equation" r:id="rId17" imgW="4178160" imgH="838080" progId="Equation.DSMT4">
                  <p:embed/>
                </p:oleObj>
              </mc:Choice>
              <mc:Fallback>
                <p:oleObj name="Equation" r:id="rId17" imgW="4178160" imgH="838080" progId="Equation.DSMT4">
                  <p:embed/>
                  <p:pic>
                    <p:nvPicPr>
                      <p:cNvPr id="14" name="对象 13">
                        <a:extLst>
                          <a:ext uri="{FF2B5EF4-FFF2-40B4-BE49-F238E27FC236}">
                            <a16:creationId xmlns:a16="http://schemas.microsoft.com/office/drawing/2014/main" id="{00CABA51-A276-4AB6-8284-85225F427CC0}"/>
                          </a:ext>
                        </a:extLst>
                      </p:cNvPr>
                      <p:cNvPicPr/>
                      <p:nvPr/>
                    </p:nvPicPr>
                    <p:blipFill>
                      <a:blip r:embed="rId18"/>
                      <a:stretch>
                        <a:fillRect/>
                      </a:stretch>
                    </p:blipFill>
                    <p:spPr>
                      <a:xfrm>
                        <a:off x="5713883" y="2068749"/>
                        <a:ext cx="4178300" cy="838200"/>
                      </a:xfrm>
                      <a:prstGeom prst="rect">
                        <a:avLst/>
                      </a:prstGeom>
                    </p:spPr>
                  </p:pic>
                </p:oleObj>
              </mc:Fallback>
            </mc:AlternateContent>
          </a:graphicData>
        </a:graphic>
      </p:graphicFrame>
      <p:sp>
        <p:nvSpPr>
          <p:cNvPr id="41" name="矩形 40">
            <a:extLst>
              <a:ext uri="{FF2B5EF4-FFF2-40B4-BE49-F238E27FC236}">
                <a16:creationId xmlns:a16="http://schemas.microsoft.com/office/drawing/2014/main" id="{688FC6E5-BC43-438E-85CD-22460E1BE936}"/>
              </a:ext>
            </a:extLst>
          </p:cNvPr>
          <p:cNvSpPr/>
          <p:nvPr/>
        </p:nvSpPr>
        <p:spPr>
          <a:xfrm>
            <a:off x="1035514" y="5042193"/>
            <a:ext cx="6304931" cy="523220"/>
          </a:xfrm>
          <a:prstGeom prst="rect">
            <a:avLst/>
          </a:prstGeom>
        </p:spPr>
        <p:txBody>
          <a:bodyPr wrap="none">
            <a:spAutoFit/>
          </a:bodyPr>
          <a:lstStyle/>
          <a:p>
            <a:r>
              <a:rPr lang="zh-CN" altLang="en-US" sz="2800" dirty="0"/>
              <a:t>这个性</a:t>
            </a:r>
            <a:r>
              <a:rPr lang="zh-CN" altLang="zh-CN" sz="2800" kern="100" dirty="0">
                <a:ea typeface="宋体" panose="02010600030101010101" pitchFamily="2" charset="-122"/>
                <a:cs typeface="Times New Roman" panose="02020603050405020304" pitchFamily="18" charset="0"/>
              </a:rPr>
              <a:t>质说明</a:t>
            </a:r>
            <a:r>
              <a:rPr lang="zh-CN" altLang="zh-CN" sz="2800" b="1" kern="100" dirty="0">
                <a:solidFill>
                  <a:srgbClr val="0070C0"/>
                </a:solidFill>
                <a:ea typeface="宋体" panose="02010600030101010101" pitchFamily="2" charset="-122"/>
                <a:cs typeface="Times New Roman" panose="02020603050405020304" pitchFamily="18" charset="0"/>
              </a:rPr>
              <a:t>连续是可导的必要条件</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42" name="矩形 41">
            <a:extLst>
              <a:ext uri="{FF2B5EF4-FFF2-40B4-BE49-F238E27FC236}">
                <a16:creationId xmlns:a16="http://schemas.microsoft.com/office/drawing/2014/main" id="{FC33407D-13EA-4733-A07D-2F4BFD210A54}"/>
              </a:ext>
            </a:extLst>
          </p:cNvPr>
          <p:cNvSpPr/>
          <p:nvPr/>
        </p:nvSpPr>
        <p:spPr>
          <a:xfrm>
            <a:off x="1042967" y="5628991"/>
            <a:ext cx="745588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如果函数在某点不连续，则在该点一定不可导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20863679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50"/>
                                        <p:tgtEl>
                                          <p:spTgt spid="11"/>
                                        </p:tgtEl>
                                      </p:cBhvr>
                                    </p:animEffect>
                                  </p:childTnLst>
                                </p:cTn>
                              </p:par>
                            </p:childTnLst>
                          </p:cTn>
                        </p:par>
                        <p:par>
                          <p:cTn id="13" fill="hold">
                            <p:stCondLst>
                              <p:cond delay="25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10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10"/>
                                        <p:tgtEl>
                                          <p:spTgt spid="29"/>
                                        </p:tgtEl>
                                      </p:cBhvr>
                                    </p:animEffect>
                                  </p:childTnLst>
                                </p:cTn>
                              </p:par>
                            </p:childTnLst>
                          </p:cTn>
                        </p:par>
                        <p:par>
                          <p:cTn id="47" fill="hold">
                            <p:stCondLst>
                              <p:cond delay="10"/>
                            </p:stCondLst>
                            <p:childTnLst>
                              <p:par>
                                <p:cTn id="48" presetID="22" presetClass="entr" presetSubtype="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75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29"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B5D1B621-F183-4EED-9151-8E749D300724}"/>
              </a:ext>
            </a:extLst>
          </p:cNvPr>
          <p:cNvGrpSpPr/>
          <p:nvPr/>
        </p:nvGrpSpPr>
        <p:grpSpPr>
          <a:xfrm>
            <a:off x="1278945" y="773818"/>
            <a:ext cx="8864650" cy="559677"/>
            <a:chOff x="1015608" y="884539"/>
            <a:chExt cx="8864650" cy="559677"/>
          </a:xfrm>
        </p:grpSpPr>
        <p:grpSp>
          <p:nvGrpSpPr>
            <p:cNvPr id="2" name="组合 1">
              <a:extLst>
                <a:ext uri="{FF2B5EF4-FFF2-40B4-BE49-F238E27FC236}">
                  <a16:creationId xmlns:a16="http://schemas.microsoft.com/office/drawing/2014/main" id="{D3A9A551-B960-483C-93ED-D56DEDAE5285}"/>
                </a:ext>
              </a:extLst>
            </p:cNvPr>
            <p:cNvGrpSpPr/>
            <p:nvPr/>
          </p:nvGrpSpPr>
          <p:grpSpPr>
            <a:xfrm>
              <a:off x="1015608" y="884539"/>
              <a:ext cx="6272980" cy="526231"/>
              <a:chOff x="1031434" y="4182480"/>
              <a:chExt cx="6272980" cy="526231"/>
            </a:xfrm>
          </p:grpSpPr>
          <p:sp>
            <p:nvSpPr>
              <p:cNvPr id="3" name="矩形 2">
                <a:extLst>
                  <a:ext uri="{FF2B5EF4-FFF2-40B4-BE49-F238E27FC236}">
                    <a16:creationId xmlns:a16="http://schemas.microsoft.com/office/drawing/2014/main" id="{A2774AF3-6F8D-4AC2-B631-FA8A9CF3ABCC}"/>
                  </a:ext>
                </a:extLst>
              </p:cNvPr>
              <p:cNvSpPr/>
              <p:nvPr/>
            </p:nvSpPr>
            <p:spPr>
              <a:xfrm>
                <a:off x="1031434" y="4185491"/>
                <a:ext cx="2747868" cy="523220"/>
              </a:xfrm>
              <a:prstGeom prst="rect">
                <a:avLst/>
              </a:prstGeom>
            </p:spPr>
            <p:txBody>
              <a:bodyPr wrap="none">
                <a:spAutoFit/>
              </a:bodyPr>
              <a:lstStyle/>
              <a:p>
                <a:r>
                  <a:rPr lang="zh-CN" altLang="en-US" sz="2800" dirty="0"/>
                  <a:t>但函数 </a:t>
                </a:r>
                <a:r>
                  <a:rPr lang="en-US" altLang="zh-CN" sz="2800" i="1" dirty="0"/>
                  <a:t>f </a:t>
                </a:r>
                <a:r>
                  <a:rPr lang="en-US" altLang="zh-CN" sz="2800" dirty="0"/>
                  <a:t>(</a:t>
                </a:r>
                <a:r>
                  <a:rPr lang="en-US" altLang="zh-CN" sz="2800" i="1" dirty="0"/>
                  <a:t>x</a:t>
                </a:r>
                <a:r>
                  <a:rPr lang="en-US" altLang="zh-CN" sz="2800" dirty="0"/>
                  <a:t>) </a:t>
                </a:r>
                <a:r>
                  <a:rPr lang="zh-CN" altLang="en-US" sz="2800" dirty="0"/>
                  <a:t>在点</a:t>
                </a:r>
              </a:p>
            </p:txBody>
          </p:sp>
          <p:graphicFrame>
            <p:nvGraphicFramePr>
              <p:cNvPr id="4" name="对象 3">
                <a:extLst>
                  <a:ext uri="{FF2B5EF4-FFF2-40B4-BE49-F238E27FC236}">
                    <a16:creationId xmlns:a16="http://schemas.microsoft.com/office/drawing/2014/main" id="{16159FAE-DD5F-48DD-A27E-901847129419}"/>
                  </a:ext>
                </a:extLst>
              </p:cNvPr>
              <p:cNvGraphicFramePr>
                <a:graphicFrameLocks noChangeAspect="1"/>
              </p:cNvGraphicFramePr>
              <p:nvPr>
                <p:extLst>
                  <p:ext uri="{D42A27DB-BD31-4B8C-83A1-F6EECF244321}">
                    <p14:modId xmlns:p14="http://schemas.microsoft.com/office/powerpoint/2010/main" val="3284170965"/>
                  </p:ext>
                </p:extLst>
              </p:nvPr>
            </p:nvGraphicFramePr>
            <p:xfrm>
              <a:off x="3638247" y="4245050"/>
              <a:ext cx="317500" cy="431800"/>
            </p:xfrm>
            <a:graphic>
              <a:graphicData uri="http://schemas.openxmlformats.org/presentationml/2006/ole">
                <mc:AlternateContent xmlns:mc="http://schemas.openxmlformats.org/markup-compatibility/2006">
                  <mc:Choice xmlns:v="urn:schemas-microsoft-com:vml" Requires="v">
                    <p:oleObj spid="_x0000_s251082" name="Equation" r:id="rId3" imgW="317160" imgH="431640" progId="Equation.DSMT4">
                      <p:embed/>
                    </p:oleObj>
                  </mc:Choice>
                  <mc:Fallback>
                    <p:oleObj name="Equation" r:id="rId3" imgW="317160" imgH="431640" progId="Equation.DSMT4">
                      <p:embed/>
                      <p:pic>
                        <p:nvPicPr>
                          <p:cNvPr id="32" name="对象 31">
                            <a:extLst>
                              <a:ext uri="{FF2B5EF4-FFF2-40B4-BE49-F238E27FC236}">
                                <a16:creationId xmlns:a16="http://schemas.microsoft.com/office/drawing/2014/main" id="{91E54FC7-2968-40C2-8F0A-3D681227116A}"/>
                              </a:ext>
                            </a:extLst>
                          </p:cNvPr>
                          <p:cNvPicPr/>
                          <p:nvPr/>
                        </p:nvPicPr>
                        <p:blipFill>
                          <a:blip r:embed="rId4"/>
                          <a:stretch>
                            <a:fillRect/>
                          </a:stretch>
                        </p:blipFill>
                        <p:spPr>
                          <a:xfrm>
                            <a:off x="3638247" y="4245050"/>
                            <a:ext cx="317500" cy="431800"/>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1E989F0F-FDDD-492E-A235-D681571C6B7A}"/>
                  </a:ext>
                </a:extLst>
              </p:cNvPr>
              <p:cNvSpPr/>
              <p:nvPr/>
            </p:nvSpPr>
            <p:spPr>
              <a:xfrm>
                <a:off x="3888094" y="4182480"/>
                <a:ext cx="3416320"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处连续一般不能得出</a:t>
                </a:r>
                <a:endParaRPr lang="zh-CN" altLang="en-US" sz="2800" dirty="0"/>
              </a:p>
            </p:txBody>
          </p:sp>
        </p:grpSp>
        <p:grpSp>
          <p:nvGrpSpPr>
            <p:cNvPr id="6" name="组合 5">
              <a:extLst>
                <a:ext uri="{FF2B5EF4-FFF2-40B4-BE49-F238E27FC236}">
                  <a16:creationId xmlns:a16="http://schemas.microsoft.com/office/drawing/2014/main" id="{FA9813E9-6CBF-4D90-9457-712EDBC08DB0}"/>
                </a:ext>
              </a:extLst>
            </p:cNvPr>
            <p:cNvGrpSpPr/>
            <p:nvPr/>
          </p:nvGrpSpPr>
          <p:grpSpPr>
            <a:xfrm>
              <a:off x="7153123" y="890218"/>
              <a:ext cx="2727135" cy="553998"/>
              <a:chOff x="6681136" y="4986938"/>
              <a:chExt cx="2727135" cy="553998"/>
            </a:xfrm>
          </p:grpSpPr>
          <p:sp>
            <p:nvSpPr>
              <p:cNvPr id="7" name="矩形 6">
                <a:extLst>
                  <a:ext uri="{FF2B5EF4-FFF2-40B4-BE49-F238E27FC236}">
                    <a16:creationId xmlns:a16="http://schemas.microsoft.com/office/drawing/2014/main" id="{D5CF2861-5B0B-4871-8D41-55E490EE846D}"/>
                  </a:ext>
                </a:extLst>
              </p:cNvPr>
              <p:cNvSpPr/>
              <p:nvPr/>
            </p:nvSpPr>
            <p:spPr>
              <a:xfrm>
                <a:off x="6681136" y="4986938"/>
                <a:ext cx="1221809" cy="523220"/>
              </a:xfrm>
              <a:prstGeom prst="rect">
                <a:avLst/>
              </a:prstGeom>
            </p:spPr>
            <p:txBody>
              <a:bodyPr wrap="none">
                <a:spAutoFit/>
              </a:bodyPr>
              <a:lstStyle/>
              <a:p>
                <a:r>
                  <a:rPr lang="en-US" altLang="zh-CN" sz="2800" i="1" dirty="0"/>
                  <a:t>f </a:t>
                </a:r>
                <a:r>
                  <a:rPr lang="en-US" altLang="zh-CN" sz="2800" dirty="0"/>
                  <a:t>(</a:t>
                </a:r>
                <a:r>
                  <a:rPr lang="en-US" altLang="zh-CN" sz="2800" i="1" dirty="0"/>
                  <a:t>x</a:t>
                </a:r>
                <a:r>
                  <a:rPr lang="en-US" altLang="zh-CN" sz="2800" dirty="0"/>
                  <a:t>) </a:t>
                </a:r>
                <a:r>
                  <a:rPr lang="zh-CN" altLang="en-US" sz="2800" dirty="0"/>
                  <a:t>在</a:t>
                </a:r>
              </a:p>
            </p:txBody>
          </p:sp>
          <p:graphicFrame>
            <p:nvGraphicFramePr>
              <p:cNvPr id="8" name="对象 7">
                <a:extLst>
                  <a:ext uri="{FF2B5EF4-FFF2-40B4-BE49-F238E27FC236}">
                    <a16:creationId xmlns:a16="http://schemas.microsoft.com/office/drawing/2014/main" id="{4C14DB32-49CF-49A1-9981-968B4177620B}"/>
                  </a:ext>
                </a:extLst>
              </p:cNvPr>
              <p:cNvGraphicFramePr>
                <a:graphicFrameLocks noChangeAspect="1"/>
              </p:cNvGraphicFramePr>
              <p:nvPr>
                <p:extLst>
                  <p:ext uri="{D42A27DB-BD31-4B8C-83A1-F6EECF244321}">
                    <p14:modId xmlns:p14="http://schemas.microsoft.com/office/powerpoint/2010/main" val="417324992"/>
                  </p:ext>
                </p:extLst>
              </p:nvPr>
            </p:nvGraphicFramePr>
            <p:xfrm>
              <a:off x="7809357" y="5057507"/>
              <a:ext cx="317500" cy="431800"/>
            </p:xfrm>
            <a:graphic>
              <a:graphicData uri="http://schemas.openxmlformats.org/presentationml/2006/ole">
                <mc:AlternateContent xmlns:mc="http://schemas.openxmlformats.org/markup-compatibility/2006">
                  <mc:Choice xmlns:v="urn:schemas-microsoft-com:vml" Requires="v">
                    <p:oleObj spid="_x0000_s251083" name="Equation" r:id="rId5" imgW="317160" imgH="431640" progId="Equation.DSMT4">
                      <p:embed/>
                    </p:oleObj>
                  </mc:Choice>
                  <mc:Fallback>
                    <p:oleObj name="Equation" r:id="rId5" imgW="317160" imgH="431640" progId="Equation.DSMT4">
                      <p:embed/>
                      <p:pic>
                        <p:nvPicPr>
                          <p:cNvPr id="37" name="对象 36">
                            <a:extLst>
                              <a:ext uri="{FF2B5EF4-FFF2-40B4-BE49-F238E27FC236}">
                                <a16:creationId xmlns:a16="http://schemas.microsoft.com/office/drawing/2014/main" id="{5748AA02-B4F0-4DCE-B8AE-1C5BA7FB182E}"/>
                              </a:ext>
                            </a:extLst>
                          </p:cNvPr>
                          <p:cNvPicPr/>
                          <p:nvPr/>
                        </p:nvPicPr>
                        <p:blipFill>
                          <a:blip r:embed="rId4"/>
                          <a:stretch>
                            <a:fillRect/>
                          </a:stretch>
                        </p:blipFill>
                        <p:spPr>
                          <a:xfrm>
                            <a:off x="7809357" y="5057507"/>
                            <a:ext cx="317500" cy="431800"/>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004FF43A-E173-4FB1-B09E-6A2C5032504F}"/>
                  </a:ext>
                </a:extLst>
              </p:cNvPr>
              <p:cNvSpPr/>
              <p:nvPr/>
            </p:nvSpPr>
            <p:spPr>
              <a:xfrm>
                <a:off x="8056619" y="5017716"/>
                <a:ext cx="1351652"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处可导</a:t>
                </a:r>
                <a:r>
                  <a:rPr lang="en-US" altLang="zh-CN" sz="2800" kern="100" dirty="0">
                    <a:ea typeface="宋体" panose="02010600030101010101" pitchFamily="2" charset="-122"/>
                    <a:cs typeface="Times New Roman" panose="02020603050405020304" pitchFamily="18" charset="0"/>
                  </a:rPr>
                  <a:t>.</a:t>
                </a:r>
              </a:p>
            </p:txBody>
          </p:sp>
        </p:grpSp>
      </p:grpSp>
      <p:grpSp>
        <p:nvGrpSpPr>
          <p:cNvPr id="27" name="组合 26">
            <a:extLst>
              <a:ext uri="{FF2B5EF4-FFF2-40B4-BE49-F238E27FC236}">
                <a16:creationId xmlns:a16="http://schemas.microsoft.com/office/drawing/2014/main" id="{B59A1851-55C7-43A7-92E6-0C7E3569D8AA}"/>
              </a:ext>
            </a:extLst>
          </p:cNvPr>
          <p:cNvGrpSpPr/>
          <p:nvPr/>
        </p:nvGrpSpPr>
        <p:grpSpPr>
          <a:xfrm>
            <a:off x="1930008" y="1432178"/>
            <a:ext cx="5376132" cy="523230"/>
            <a:chOff x="1686168" y="2690576"/>
            <a:chExt cx="5376132" cy="523230"/>
          </a:xfrm>
        </p:grpSpPr>
        <p:sp>
          <p:nvSpPr>
            <p:cNvPr id="21" name="矩形 20">
              <a:extLst>
                <a:ext uri="{FF2B5EF4-FFF2-40B4-BE49-F238E27FC236}">
                  <a16:creationId xmlns:a16="http://schemas.microsoft.com/office/drawing/2014/main" id="{A438BA52-E7CE-4F28-A148-6241F59FB3E1}"/>
                </a:ext>
              </a:extLst>
            </p:cNvPr>
            <p:cNvSpPr/>
            <p:nvPr/>
          </p:nvSpPr>
          <p:spPr>
            <a:xfrm>
              <a:off x="1686168" y="2690576"/>
              <a:ext cx="1261884" cy="523220"/>
            </a:xfrm>
            <a:prstGeom prst="rect">
              <a:avLst/>
            </a:prstGeom>
          </p:spPr>
          <p:txBody>
            <a:bodyPr wrap="none">
              <a:spAutoFit/>
            </a:bodyPr>
            <a:lstStyle/>
            <a:p>
              <a:r>
                <a:rPr lang="zh-CN" altLang="en-US" sz="2800" dirty="0"/>
                <a:t>求函数</a:t>
              </a:r>
            </a:p>
          </p:txBody>
        </p:sp>
        <p:graphicFrame>
          <p:nvGraphicFramePr>
            <p:cNvPr id="23" name="对象 22">
              <a:extLst>
                <a:ext uri="{FF2B5EF4-FFF2-40B4-BE49-F238E27FC236}">
                  <a16:creationId xmlns:a16="http://schemas.microsoft.com/office/drawing/2014/main" id="{77839A38-E24F-40C6-B902-4282EEC02ABA}"/>
                </a:ext>
              </a:extLst>
            </p:cNvPr>
            <p:cNvGraphicFramePr>
              <a:graphicFrameLocks noChangeAspect="1"/>
            </p:cNvGraphicFramePr>
            <p:nvPr>
              <p:extLst>
                <p:ext uri="{D42A27DB-BD31-4B8C-83A1-F6EECF244321}">
                  <p14:modId xmlns:p14="http://schemas.microsoft.com/office/powerpoint/2010/main" val="2090056868"/>
                </p:ext>
              </p:extLst>
            </p:nvPr>
          </p:nvGraphicFramePr>
          <p:xfrm>
            <a:off x="2798861" y="2723586"/>
            <a:ext cx="889000" cy="457200"/>
          </p:xfrm>
          <a:graphic>
            <a:graphicData uri="http://schemas.openxmlformats.org/presentationml/2006/ole">
              <mc:AlternateContent xmlns:mc="http://schemas.openxmlformats.org/markup-compatibility/2006">
                <mc:Choice xmlns:v="urn:schemas-microsoft-com:vml" Requires="v">
                  <p:oleObj spid="_x0000_s251084" name="Equation" r:id="rId6" imgW="888840" imgH="457200" progId="Equation.DSMT4">
                    <p:embed/>
                  </p:oleObj>
                </mc:Choice>
                <mc:Fallback>
                  <p:oleObj name="Equation" r:id="rId6" imgW="888840" imgH="457200" progId="Equation.DSMT4">
                    <p:embed/>
                    <p:pic>
                      <p:nvPicPr>
                        <p:cNvPr id="0" name=""/>
                        <p:cNvPicPr/>
                        <p:nvPr/>
                      </p:nvPicPr>
                      <p:blipFill>
                        <a:blip r:embed="rId7"/>
                        <a:stretch>
                          <a:fillRect/>
                        </a:stretch>
                      </p:blipFill>
                      <p:spPr>
                        <a:xfrm>
                          <a:off x="2798861" y="2723586"/>
                          <a:ext cx="889000" cy="457200"/>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id="{2307C707-701C-4AEC-ACA6-A4DC3869376E}"/>
                </a:ext>
              </a:extLst>
            </p:cNvPr>
            <p:cNvSpPr/>
            <p:nvPr/>
          </p:nvSpPr>
          <p:spPr>
            <a:xfrm>
              <a:off x="3629464" y="2690576"/>
              <a:ext cx="1710725" cy="523220"/>
            </a:xfrm>
            <a:prstGeom prst="rect">
              <a:avLst/>
            </a:prstGeom>
          </p:spPr>
          <p:txBody>
            <a:bodyPr wrap="none">
              <a:spAutoFit/>
            </a:bodyPr>
            <a:lstStyle/>
            <a:p>
              <a:r>
                <a:rPr lang="zh-CN" altLang="en-US" sz="2800" dirty="0">
                  <a:solidFill>
                    <a:prstClr val="black"/>
                  </a:solidFill>
                </a:rPr>
                <a:t>在某一点 </a:t>
              </a:r>
              <a:endParaRPr lang="zh-CN" altLang="en-US" dirty="0"/>
            </a:p>
          </p:txBody>
        </p:sp>
        <p:graphicFrame>
          <p:nvGraphicFramePr>
            <p:cNvPr id="25" name="对象 24">
              <a:extLst>
                <a:ext uri="{FF2B5EF4-FFF2-40B4-BE49-F238E27FC236}">
                  <a16:creationId xmlns:a16="http://schemas.microsoft.com/office/drawing/2014/main" id="{809CB9E5-FDDD-40C7-9309-39ABD8C2263F}"/>
                </a:ext>
              </a:extLst>
            </p:cNvPr>
            <p:cNvGraphicFramePr>
              <a:graphicFrameLocks noChangeAspect="1"/>
            </p:cNvGraphicFramePr>
            <p:nvPr>
              <p:extLst>
                <p:ext uri="{D42A27DB-BD31-4B8C-83A1-F6EECF244321}">
                  <p14:modId xmlns:p14="http://schemas.microsoft.com/office/powerpoint/2010/main" val="571811619"/>
                </p:ext>
              </p:extLst>
            </p:nvPr>
          </p:nvGraphicFramePr>
          <p:xfrm>
            <a:off x="5133908" y="2782006"/>
            <a:ext cx="317500" cy="431800"/>
          </p:xfrm>
          <a:graphic>
            <a:graphicData uri="http://schemas.openxmlformats.org/presentationml/2006/ole">
              <mc:AlternateContent xmlns:mc="http://schemas.openxmlformats.org/markup-compatibility/2006">
                <mc:Choice xmlns:v="urn:schemas-microsoft-com:vml" Requires="v">
                  <p:oleObj spid="_x0000_s251085" name="Equation" r:id="rId8" imgW="317160" imgH="431640" progId="Equation.DSMT4">
                    <p:embed/>
                  </p:oleObj>
                </mc:Choice>
                <mc:Fallback>
                  <p:oleObj name="Equation" r:id="rId8" imgW="317160" imgH="431640" progId="Equation.DSMT4">
                    <p:embed/>
                    <p:pic>
                      <p:nvPicPr>
                        <p:cNvPr id="8" name="对象 7">
                          <a:extLst>
                            <a:ext uri="{FF2B5EF4-FFF2-40B4-BE49-F238E27FC236}">
                              <a16:creationId xmlns:a16="http://schemas.microsoft.com/office/drawing/2014/main" id="{4C14DB32-49CF-49A1-9981-968B4177620B}"/>
                            </a:ext>
                          </a:extLst>
                        </p:cNvPr>
                        <p:cNvPicPr/>
                        <p:nvPr/>
                      </p:nvPicPr>
                      <p:blipFill>
                        <a:blip r:embed="rId4"/>
                        <a:stretch>
                          <a:fillRect/>
                        </a:stretch>
                      </p:blipFill>
                      <p:spPr>
                        <a:xfrm>
                          <a:off x="5133908" y="2782006"/>
                          <a:ext cx="317500" cy="431800"/>
                        </a:xfrm>
                        <a:prstGeom prst="rect">
                          <a:avLst/>
                        </a:prstGeom>
                      </p:spPr>
                    </p:pic>
                  </p:oleObj>
                </mc:Fallback>
              </mc:AlternateContent>
            </a:graphicData>
          </a:graphic>
        </p:graphicFrame>
        <p:sp>
          <p:nvSpPr>
            <p:cNvPr id="26" name="矩形 25">
              <a:extLst>
                <a:ext uri="{FF2B5EF4-FFF2-40B4-BE49-F238E27FC236}">
                  <a16:creationId xmlns:a16="http://schemas.microsoft.com/office/drawing/2014/main" id="{5322263A-D0C3-48DA-9617-E4565A892E12}"/>
                </a:ext>
              </a:extLst>
            </p:cNvPr>
            <p:cNvSpPr/>
            <p:nvPr/>
          </p:nvSpPr>
          <p:spPr>
            <a:xfrm>
              <a:off x="5351575" y="2690576"/>
              <a:ext cx="1710725" cy="523220"/>
            </a:xfrm>
            <a:prstGeom prst="rect">
              <a:avLst/>
            </a:prstGeom>
          </p:spPr>
          <p:txBody>
            <a:bodyPr wrap="none">
              <a:spAutoFit/>
            </a:bodyPr>
            <a:lstStyle/>
            <a:p>
              <a:r>
                <a:rPr lang="zh-CN" altLang="en-US" sz="2800" dirty="0"/>
                <a:t>处的导数</a:t>
              </a:r>
              <a:r>
                <a:rPr lang="en-US" altLang="zh-CN" sz="2800" dirty="0"/>
                <a:t>.</a:t>
              </a:r>
              <a:endParaRPr lang="zh-CN" altLang="en-US" sz="2800" dirty="0"/>
            </a:p>
          </p:txBody>
        </p:sp>
      </p:grpSp>
      <p:sp>
        <p:nvSpPr>
          <p:cNvPr id="28" name="矩形 27">
            <a:extLst>
              <a:ext uri="{FF2B5EF4-FFF2-40B4-BE49-F238E27FC236}">
                <a16:creationId xmlns:a16="http://schemas.microsoft.com/office/drawing/2014/main" id="{06C6FF16-1B3E-4D96-91A6-630E79989793}"/>
              </a:ext>
            </a:extLst>
          </p:cNvPr>
          <p:cNvSpPr/>
          <p:nvPr/>
        </p:nvSpPr>
        <p:spPr>
          <a:xfrm>
            <a:off x="1264384" y="1430992"/>
            <a:ext cx="814647" cy="523220"/>
          </a:xfrm>
          <a:prstGeom prst="rect">
            <a:avLst/>
          </a:prstGeom>
        </p:spPr>
        <p:txBody>
          <a:bodyPr wrap="none">
            <a:spAutoFit/>
          </a:bodyPr>
          <a:lstStyle/>
          <a:p>
            <a:r>
              <a:rPr lang="zh-CN" altLang="en-US" sz="2800" b="1" dirty="0">
                <a:solidFill>
                  <a:srgbClr val="FF0000"/>
                </a:solidFill>
              </a:rPr>
              <a:t>例</a:t>
            </a:r>
            <a:r>
              <a:rPr lang="en-US" altLang="zh-CN" sz="2800" b="1" dirty="0">
                <a:solidFill>
                  <a:srgbClr val="FF0000"/>
                </a:solidFill>
              </a:rPr>
              <a:t>1 </a:t>
            </a:r>
            <a:endParaRPr lang="zh-CN" altLang="en-US" sz="2800" dirty="0"/>
          </a:p>
        </p:txBody>
      </p:sp>
      <p:sp>
        <p:nvSpPr>
          <p:cNvPr id="29" name="矩形 28">
            <a:extLst>
              <a:ext uri="{FF2B5EF4-FFF2-40B4-BE49-F238E27FC236}">
                <a16:creationId xmlns:a16="http://schemas.microsoft.com/office/drawing/2014/main" id="{4DF35CD8-0B5F-464D-AD86-328AF10CAA3B}"/>
              </a:ext>
            </a:extLst>
          </p:cNvPr>
          <p:cNvSpPr/>
          <p:nvPr/>
        </p:nvSpPr>
        <p:spPr>
          <a:xfrm>
            <a:off x="1278945" y="2069426"/>
            <a:ext cx="545342"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dirty="0">
              <a:solidFill>
                <a:srgbClr val="FF0000"/>
              </a:solidFill>
            </a:endParaRPr>
          </a:p>
        </p:txBody>
      </p:sp>
      <p:grpSp>
        <p:nvGrpSpPr>
          <p:cNvPr id="44" name="组合 43">
            <a:extLst>
              <a:ext uri="{FF2B5EF4-FFF2-40B4-BE49-F238E27FC236}">
                <a16:creationId xmlns:a16="http://schemas.microsoft.com/office/drawing/2014/main" id="{C13232B3-91BA-4E2C-A5B1-E5695309FD51}"/>
              </a:ext>
            </a:extLst>
          </p:cNvPr>
          <p:cNvGrpSpPr/>
          <p:nvPr/>
        </p:nvGrpSpPr>
        <p:grpSpPr>
          <a:xfrm>
            <a:off x="1962918" y="2069110"/>
            <a:ext cx="5427530" cy="523889"/>
            <a:chOff x="1719078" y="3299517"/>
            <a:chExt cx="5427530" cy="523889"/>
          </a:xfrm>
        </p:grpSpPr>
        <p:sp>
          <p:nvSpPr>
            <p:cNvPr id="33" name="矩形 32">
              <a:extLst>
                <a:ext uri="{FF2B5EF4-FFF2-40B4-BE49-F238E27FC236}">
                  <a16:creationId xmlns:a16="http://schemas.microsoft.com/office/drawing/2014/main" id="{B08B8D37-688B-42B9-A22B-9DE0D3A41394}"/>
                </a:ext>
              </a:extLst>
            </p:cNvPr>
            <p:cNvSpPr/>
            <p:nvPr/>
          </p:nvSpPr>
          <p:spPr>
            <a:xfrm>
              <a:off x="1719078" y="3299517"/>
              <a:ext cx="2159566" cy="523220"/>
            </a:xfrm>
            <a:prstGeom prst="rect">
              <a:avLst/>
            </a:prstGeom>
          </p:spPr>
          <p:txBody>
            <a:bodyPr wrap="none">
              <a:spAutoFit/>
            </a:bodyPr>
            <a:lstStyle/>
            <a:p>
              <a:r>
                <a:rPr lang="zh-CN" altLang="en-US" sz="2800" dirty="0"/>
                <a:t>取自变量</a:t>
              </a:r>
              <a:r>
                <a:rPr lang="en-US" altLang="zh-CN" sz="2800" i="1" dirty="0"/>
                <a:t>x</a:t>
              </a:r>
              <a:r>
                <a:rPr lang="zh-CN" altLang="en-US" sz="2800" dirty="0"/>
                <a:t>在</a:t>
              </a:r>
            </a:p>
          </p:txBody>
        </p:sp>
        <p:graphicFrame>
          <p:nvGraphicFramePr>
            <p:cNvPr id="34" name="对象 33">
              <a:extLst>
                <a:ext uri="{FF2B5EF4-FFF2-40B4-BE49-F238E27FC236}">
                  <a16:creationId xmlns:a16="http://schemas.microsoft.com/office/drawing/2014/main" id="{7FF45E6C-F92F-4C60-8FC7-9542D0F17688}"/>
                </a:ext>
              </a:extLst>
            </p:cNvPr>
            <p:cNvGraphicFramePr>
              <a:graphicFrameLocks noChangeAspect="1"/>
            </p:cNvGraphicFramePr>
            <p:nvPr>
              <p:extLst>
                <p:ext uri="{D42A27DB-BD31-4B8C-83A1-F6EECF244321}">
                  <p14:modId xmlns:p14="http://schemas.microsoft.com/office/powerpoint/2010/main" val="67577577"/>
                </p:ext>
              </p:extLst>
            </p:nvPr>
          </p:nvGraphicFramePr>
          <p:xfrm>
            <a:off x="3731828" y="3391606"/>
            <a:ext cx="317500" cy="431800"/>
          </p:xfrm>
          <a:graphic>
            <a:graphicData uri="http://schemas.openxmlformats.org/presentationml/2006/ole">
              <mc:AlternateContent xmlns:mc="http://schemas.openxmlformats.org/markup-compatibility/2006">
                <mc:Choice xmlns:v="urn:schemas-microsoft-com:vml" Requires="v">
                  <p:oleObj spid="_x0000_s251086" name="Equation" r:id="rId9" imgW="317160" imgH="431640" progId="Equation.DSMT4">
                    <p:embed/>
                  </p:oleObj>
                </mc:Choice>
                <mc:Fallback>
                  <p:oleObj name="Equation" r:id="rId9" imgW="317160" imgH="431640" progId="Equation.DSMT4">
                    <p:embed/>
                    <p:pic>
                      <p:nvPicPr>
                        <p:cNvPr id="25" name="对象 24">
                          <a:extLst>
                            <a:ext uri="{FF2B5EF4-FFF2-40B4-BE49-F238E27FC236}">
                              <a16:creationId xmlns:a16="http://schemas.microsoft.com/office/drawing/2014/main" id="{809CB9E5-FDDD-40C7-9309-39ABD8C2263F}"/>
                            </a:ext>
                          </a:extLst>
                        </p:cNvPr>
                        <p:cNvPicPr/>
                        <p:nvPr/>
                      </p:nvPicPr>
                      <p:blipFill>
                        <a:blip r:embed="rId4"/>
                        <a:stretch>
                          <a:fillRect/>
                        </a:stretch>
                      </p:blipFill>
                      <p:spPr>
                        <a:xfrm>
                          <a:off x="3731828" y="3391606"/>
                          <a:ext cx="317500" cy="431800"/>
                        </a:xfrm>
                        <a:prstGeom prst="rect">
                          <a:avLst/>
                        </a:prstGeom>
                      </p:spPr>
                    </p:pic>
                  </p:oleObj>
                </mc:Fallback>
              </mc:AlternateContent>
            </a:graphicData>
          </a:graphic>
        </p:graphicFrame>
        <p:sp>
          <p:nvSpPr>
            <p:cNvPr id="35" name="矩形 34">
              <a:extLst>
                <a:ext uri="{FF2B5EF4-FFF2-40B4-BE49-F238E27FC236}">
                  <a16:creationId xmlns:a16="http://schemas.microsoft.com/office/drawing/2014/main" id="{1F8C4567-C25D-4C44-A105-FE7A93C7D08A}"/>
                </a:ext>
              </a:extLst>
            </p:cNvPr>
            <p:cNvSpPr/>
            <p:nvPr/>
          </p:nvSpPr>
          <p:spPr>
            <a:xfrm>
              <a:off x="3956315" y="3299517"/>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处的增量</a:t>
              </a:r>
              <a:endParaRPr lang="zh-CN" altLang="en-US" sz="2800" dirty="0"/>
            </a:p>
          </p:txBody>
        </p:sp>
        <p:graphicFrame>
          <p:nvGraphicFramePr>
            <p:cNvPr id="36" name="对象 35">
              <a:extLst>
                <a:ext uri="{FF2B5EF4-FFF2-40B4-BE49-F238E27FC236}">
                  <a16:creationId xmlns:a16="http://schemas.microsoft.com/office/drawing/2014/main" id="{C4108699-5D03-493E-99BA-C7CA6F84D333}"/>
                </a:ext>
              </a:extLst>
            </p:cNvPr>
            <p:cNvGraphicFramePr>
              <a:graphicFrameLocks noChangeAspect="1"/>
            </p:cNvGraphicFramePr>
            <p:nvPr>
              <p:extLst>
                <p:ext uri="{D42A27DB-BD31-4B8C-83A1-F6EECF244321}">
                  <p14:modId xmlns:p14="http://schemas.microsoft.com/office/powerpoint/2010/main" val="3543092820"/>
                </p:ext>
              </p:extLst>
            </p:nvPr>
          </p:nvGraphicFramePr>
          <p:xfrm>
            <a:off x="5457508" y="3390900"/>
            <a:ext cx="1689100" cy="431800"/>
          </p:xfrm>
          <a:graphic>
            <a:graphicData uri="http://schemas.openxmlformats.org/presentationml/2006/ole">
              <mc:AlternateContent xmlns:mc="http://schemas.openxmlformats.org/markup-compatibility/2006">
                <mc:Choice xmlns:v="urn:schemas-microsoft-com:vml" Requires="v">
                  <p:oleObj spid="_x0000_s251087" name="Equation" r:id="rId10" imgW="1688760" imgH="431640" progId="Equation.DSMT4">
                    <p:embed/>
                  </p:oleObj>
                </mc:Choice>
                <mc:Fallback>
                  <p:oleObj name="Equation" r:id="rId10" imgW="1688760" imgH="431640" progId="Equation.DSMT4">
                    <p:embed/>
                    <p:pic>
                      <p:nvPicPr>
                        <p:cNvPr id="0" name=""/>
                        <p:cNvPicPr/>
                        <p:nvPr/>
                      </p:nvPicPr>
                      <p:blipFill>
                        <a:blip r:embed="rId11"/>
                        <a:stretch>
                          <a:fillRect/>
                        </a:stretch>
                      </p:blipFill>
                      <p:spPr>
                        <a:xfrm>
                          <a:off x="5457508" y="3390900"/>
                          <a:ext cx="1689100" cy="431800"/>
                        </a:xfrm>
                        <a:prstGeom prst="rect">
                          <a:avLst/>
                        </a:prstGeom>
                      </p:spPr>
                    </p:pic>
                  </p:oleObj>
                </mc:Fallback>
              </mc:AlternateContent>
            </a:graphicData>
          </a:graphic>
        </p:graphicFrame>
      </p:grpSp>
      <p:sp>
        <p:nvSpPr>
          <p:cNvPr id="37" name="矩形 36">
            <a:extLst>
              <a:ext uri="{FF2B5EF4-FFF2-40B4-BE49-F238E27FC236}">
                <a16:creationId xmlns:a16="http://schemas.microsoft.com/office/drawing/2014/main" id="{34AF9854-D675-4517-B002-A04C189C510D}"/>
              </a:ext>
            </a:extLst>
          </p:cNvPr>
          <p:cNvSpPr/>
          <p:nvPr/>
        </p:nvSpPr>
        <p:spPr>
          <a:xfrm>
            <a:off x="7377850" y="2069110"/>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于是函数有相应的增量</a:t>
            </a:r>
            <a:endParaRPr lang="zh-CN" altLang="en-US" sz="2800" dirty="0"/>
          </a:p>
        </p:txBody>
      </p:sp>
      <p:graphicFrame>
        <p:nvGraphicFramePr>
          <p:cNvPr id="38" name="对象 37">
            <a:extLst>
              <a:ext uri="{FF2B5EF4-FFF2-40B4-BE49-F238E27FC236}">
                <a16:creationId xmlns:a16="http://schemas.microsoft.com/office/drawing/2014/main" id="{4A3B8E75-4BA9-48AF-A9F0-31D2FACB6E9A}"/>
              </a:ext>
            </a:extLst>
          </p:cNvPr>
          <p:cNvGraphicFramePr>
            <a:graphicFrameLocks noChangeAspect="1"/>
          </p:cNvGraphicFramePr>
          <p:nvPr>
            <p:extLst>
              <p:ext uri="{D42A27DB-BD31-4B8C-83A1-F6EECF244321}">
                <p14:modId xmlns:p14="http://schemas.microsoft.com/office/powerpoint/2010/main" val="831493170"/>
              </p:ext>
            </p:extLst>
          </p:nvPr>
        </p:nvGraphicFramePr>
        <p:xfrm>
          <a:off x="2012886" y="2701222"/>
          <a:ext cx="2806700" cy="469900"/>
        </p:xfrm>
        <a:graphic>
          <a:graphicData uri="http://schemas.openxmlformats.org/presentationml/2006/ole">
            <mc:AlternateContent xmlns:mc="http://schemas.openxmlformats.org/markup-compatibility/2006">
              <mc:Choice xmlns:v="urn:schemas-microsoft-com:vml" Requires="v">
                <p:oleObj spid="_x0000_s251088" name="Equation" r:id="rId12" imgW="2806560" imgH="469800" progId="Equation.DSMT4">
                  <p:embed/>
                </p:oleObj>
              </mc:Choice>
              <mc:Fallback>
                <p:oleObj name="Equation" r:id="rId12" imgW="2806560" imgH="469800" progId="Equation.DSMT4">
                  <p:embed/>
                  <p:pic>
                    <p:nvPicPr>
                      <p:cNvPr id="0" name=""/>
                      <p:cNvPicPr/>
                      <p:nvPr/>
                    </p:nvPicPr>
                    <p:blipFill>
                      <a:blip r:embed="rId13"/>
                      <a:stretch>
                        <a:fillRect/>
                      </a:stretch>
                    </p:blipFill>
                    <p:spPr>
                      <a:xfrm>
                        <a:off x="2012886" y="2701222"/>
                        <a:ext cx="2806700" cy="469900"/>
                      </a:xfrm>
                      <a:prstGeom prst="rect">
                        <a:avLst/>
                      </a:prstGeom>
                    </p:spPr>
                  </p:pic>
                </p:oleObj>
              </mc:Fallback>
            </mc:AlternateContent>
          </a:graphicData>
        </a:graphic>
      </p:graphicFrame>
      <p:sp>
        <p:nvSpPr>
          <p:cNvPr id="39" name="矩形 38">
            <a:extLst>
              <a:ext uri="{FF2B5EF4-FFF2-40B4-BE49-F238E27FC236}">
                <a16:creationId xmlns:a16="http://schemas.microsoft.com/office/drawing/2014/main" id="{2FFEBD94-A8C1-4BDB-96A8-D44BF18CB8A1}"/>
              </a:ext>
            </a:extLst>
          </p:cNvPr>
          <p:cNvSpPr/>
          <p:nvPr/>
        </p:nvSpPr>
        <p:spPr>
          <a:xfrm>
            <a:off x="1278945" y="3232252"/>
            <a:ext cx="90281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aphicFrame>
        <p:nvGraphicFramePr>
          <p:cNvPr id="40" name="对象 39">
            <a:extLst>
              <a:ext uri="{FF2B5EF4-FFF2-40B4-BE49-F238E27FC236}">
                <a16:creationId xmlns:a16="http://schemas.microsoft.com/office/drawing/2014/main" id="{25707925-BD72-42D6-A3A2-173A8F9F9728}"/>
              </a:ext>
            </a:extLst>
          </p:cNvPr>
          <p:cNvGraphicFramePr>
            <a:graphicFrameLocks noChangeAspect="1"/>
          </p:cNvGraphicFramePr>
          <p:nvPr>
            <p:extLst>
              <p:ext uri="{D42A27DB-BD31-4B8C-83A1-F6EECF244321}">
                <p14:modId xmlns:p14="http://schemas.microsoft.com/office/powerpoint/2010/main" val="1088183888"/>
              </p:ext>
            </p:extLst>
          </p:nvPr>
        </p:nvGraphicFramePr>
        <p:xfrm>
          <a:off x="3042701" y="3449626"/>
          <a:ext cx="1689100" cy="838200"/>
        </p:xfrm>
        <a:graphic>
          <a:graphicData uri="http://schemas.openxmlformats.org/presentationml/2006/ole">
            <mc:AlternateContent xmlns:mc="http://schemas.openxmlformats.org/markup-compatibility/2006">
              <mc:Choice xmlns:v="urn:schemas-microsoft-com:vml" Requires="v">
                <p:oleObj spid="_x0000_s251089" name="Equation" r:id="rId14" imgW="1688760" imgH="838080" progId="Equation.DSMT4">
                  <p:embed/>
                </p:oleObj>
              </mc:Choice>
              <mc:Fallback>
                <p:oleObj name="Equation" r:id="rId14" imgW="1688760" imgH="838080" progId="Equation.DSMT4">
                  <p:embed/>
                  <p:pic>
                    <p:nvPicPr>
                      <p:cNvPr id="0" name=""/>
                      <p:cNvPicPr/>
                      <p:nvPr/>
                    </p:nvPicPr>
                    <p:blipFill>
                      <a:blip r:embed="rId15"/>
                      <a:stretch>
                        <a:fillRect/>
                      </a:stretch>
                    </p:blipFill>
                    <p:spPr>
                      <a:xfrm>
                        <a:off x="3042701" y="3449626"/>
                        <a:ext cx="1689100" cy="838200"/>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id="{CBD44F8D-6408-402B-9FB2-BBE5C0AB5A13}"/>
              </a:ext>
            </a:extLst>
          </p:cNvPr>
          <p:cNvGraphicFramePr>
            <a:graphicFrameLocks noChangeAspect="1"/>
          </p:cNvGraphicFramePr>
          <p:nvPr>
            <p:extLst>
              <p:ext uri="{D42A27DB-BD31-4B8C-83A1-F6EECF244321}">
                <p14:modId xmlns:p14="http://schemas.microsoft.com/office/powerpoint/2010/main" val="153887882"/>
              </p:ext>
            </p:extLst>
          </p:nvPr>
        </p:nvGraphicFramePr>
        <p:xfrm>
          <a:off x="4755712" y="3386718"/>
          <a:ext cx="3073400" cy="889000"/>
        </p:xfrm>
        <a:graphic>
          <a:graphicData uri="http://schemas.openxmlformats.org/presentationml/2006/ole">
            <mc:AlternateContent xmlns:mc="http://schemas.openxmlformats.org/markup-compatibility/2006">
              <mc:Choice xmlns:v="urn:schemas-microsoft-com:vml" Requires="v">
                <p:oleObj spid="_x0000_s251090" name="Equation" r:id="rId16" imgW="3073320" imgH="888840" progId="Equation.DSMT4">
                  <p:embed/>
                </p:oleObj>
              </mc:Choice>
              <mc:Fallback>
                <p:oleObj name="Equation" r:id="rId16" imgW="3073320" imgH="888840" progId="Equation.DSMT4">
                  <p:embed/>
                  <p:pic>
                    <p:nvPicPr>
                      <p:cNvPr id="0" name=""/>
                      <p:cNvPicPr/>
                      <p:nvPr/>
                    </p:nvPicPr>
                    <p:blipFill>
                      <a:blip r:embed="rId17"/>
                      <a:stretch>
                        <a:fillRect/>
                      </a:stretch>
                    </p:blipFill>
                    <p:spPr>
                      <a:xfrm>
                        <a:off x="4755712" y="3386718"/>
                        <a:ext cx="3073400" cy="889000"/>
                      </a:xfrm>
                      <a:prstGeom prst="rect">
                        <a:avLst/>
                      </a:prstGeom>
                    </p:spPr>
                  </p:pic>
                </p:oleObj>
              </mc:Fallback>
            </mc:AlternateContent>
          </a:graphicData>
        </a:graphic>
      </p:graphicFrame>
      <p:graphicFrame>
        <p:nvGraphicFramePr>
          <p:cNvPr id="42" name="对象 41">
            <a:extLst>
              <a:ext uri="{FF2B5EF4-FFF2-40B4-BE49-F238E27FC236}">
                <a16:creationId xmlns:a16="http://schemas.microsoft.com/office/drawing/2014/main" id="{CCC8ADBB-5435-496D-990C-474BC77E0515}"/>
              </a:ext>
            </a:extLst>
          </p:cNvPr>
          <p:cNvGraphicFramePr>
            <a:graphicFrameLocks noChangeAspect="1"/>
          </p:cNvGraphicFramePr>
          <p:nvPr>
            <p:extLst>
              <p:ext uri="{D42A27DB-BD31-4B8C-83A1-F6EECF244321}">
                <p14:modId xmlns:p14="http://schemas.microsoft.com/office/powerpoint/2010/main" val="1831169134"/>
              </p:ext>
            </p:extLst>
          </p:nvPr>
        </p:nvGraphicFramePr>
        <p:xfrm>
          <a:off x="4806203" y="4368393"/>
          <a:ext cx="4572000" cy="889000"/>
        </p:xfrm>
        <a:graphic>
          <a:graphicData uri="http://schemas.openxmlformats.org/presentationml/2006/ole">
            <mc:AlternateContent xmlns:mc="http://schemas.openxmlformats.org/markup-compatibility/2006">
              <mc:Choice xmlns:v="urn:schemas-microsoft-com:vml" Requires="v">
                <p:oleObj spid="_x0000_s251091" name="Equation" r:id="rId18" imgW="4572000" imgH="888840" progId="Equation.DSMT4">
                  <p:embed/>
                </p:oleObj>
              </mc:Choice>
              <mc:Fallback>
                <p:oleObj name="Equation" r:id="rId18" imgW="4572000" imgH="888840" progId="Equation.DSMT4">
                  <p:embed/>
                  <p:pic>
                    <p:nvPicPr>
                      <p:cNvPr id="0" name=""/>
                      <p:cNvPicPr/>
                      <p:nvPr/>
                    </p:nvPicPr>
                    <p:blipFill>
                      <a:blip r:embed="rId19"/>
                      <a:stretch>
                        <a:fillRect/>
                      </a:stretch>
                    </p:blipFill>
                    <p:spPr>
                      <a:xfrm>
                        <a:off x="4806203" y="4368393"/>
                        <a:ext cx="4572000" cy="889000"/>
                      </a:xfrm>
                      <a:prstGeom prst="rect">
                        <a:avLst/>
                      </a:prstGeom>
                    </p:spPr>
                  </p:pic>
                </p:oleObj>
              </mc:Fallback>
            </mc:AlternateContent>
          </a:graphicData>
        </a:graphic>
      </p:graphicFrame>
      <p:graphicFrame>
        <p:nvGraphicFramePr>
          <p:cNvPr id="43" name="对象 42">
            <a:extLst>
              <a:ext uri="{FF2B5EF4-FFF2-40B4-BE49-F238E27FC236}">
                <a16:creationId xmlns:a16="http://schemas.microsoft.com/office/drawing/2014/main" id="{97FF0F38-3422-4D2D-8AB9-E867A2A1C8FB}"/>
              </a:ext>
            </a:extLst>
          </p:cNvPr>
          <p:cNvGraphicFramePr>
            <a:graphicFrameLocks noChangeAspect="1"/>
          </p:cNvGraphicFramePr>
          <p:nvPr>
            <p:extLst>
              <p:ext uri="{D42A27DB-BD31-4B8C-83A1-F6EECF244321}">
                <p14:modId xmlns:p14="http://schemas.microsoft.com/office/powerpoint/2010/main" val="3360603965"/>
              </p:ext>
            </p:extLst>
          </p:nvPr>
        </p:nvGraphicFramePr>
        <p:xfrm>
          <a:off x="4755712" y="5350068"/>
          <a:ext cx="4076700" cy="622300"/>
        </p:xfrm>
        <a:graphic>
          <a:graphicData uri="http://schemas.openxmlformats.org/presentationml/2006/ole">
            <mc:AlternateContent xmlns:mc="http://schemas.openxmlformats.org/markup-compatibility/2006">
              <mc:Choice xmlns:v="urn:schemas-microsoft-com:vml" Requires="v">
                <p:oleObj spid="_x0000_s251092" name="Equation" r:id="rId20" imgW="4076640" imgH="622080" progId="Equation.DSMT4">
                  <p:embed/>
                </p:oleObj>
              </mc:Choice>
              <mc:Fallback>
                <p:oleObj name="Equation" r:id="rId20" imgW="4076640" imgH="622080" progId="Equation.DSMT4">
                  <p:embed/>
                  <p:pic>
                    <p:nvPicPr>
                      <p:cNvPr id="0" name=""/>
                      <p:cNvPicPr/>
                      <p:nvPr/>
                    </p:nvPicPr>
                    <p:blipFill>
                      <a:blip r:embed="rId21"/>
                      <a:stretch>
                        <a:fillRect/>
                      </a:stretch>
                    </p:blipFill>
                    <p:spPr>
                      <a:xfrm>
                        <a:off x="4755712" y="5350068"/>
                        <a:ext cx="4076700" cy="622300"/>
                      </a:xfrm>
                      <a:prstGeom prst="rect">
                        <a:avLst/>
                      </a:prstGeom>
                    </p:spPr>
                  </p:pic>
                </p:oleObj>
              </mc:Fallback>
            </mc:AlternateContent>
          </a:graphicData>
        </a:graphic>
      </p:graphicFrame>
      <p:graphicFrame>
        <p:nvGraphicFramePr>
          <p:cNvPr id="45" name="对象 44">
            <a:extLst>
              <a:ext uri="{FF2B5EF4-FFF2-40B4-BE49-F238E27FC236}">
                <a16:creationId xmlns:a16="http://schemas.microsoft.com/office/drawing/2014/main" id="{4A3B8E75-4BA9-48AF-A9F0-31D2FACB6E9A}"/>
              </a:ext>
            </a:extLst>
          </p:cNvPr>
          <p:cNvGraphicFramePr>
            <a:graphicFrameLocks noChangeAspect="1"/>
          </p:cNvGraphicFramePr>
          <p:nvPr>
            <p:extLst>
              <p:ext uri="{D42A27DB-BD31-4B8C-83A1-F6EECF244321}">
                <p14:modId xmlns:p14="http://schemas.microsoft.com/office/powerpoint/2010/main" val="3249110943"/>
              </p:ext>
            </p:extLst>
          </p:nvPr>
        </p:nvGraphicFramePr>
        <p:xfrm>
          <a:off x="4962758" y="2686826"/>
          <a:ext cx="4051300" cy="469900"/>
        </p:xfrm>
        <a:graphic>
          <a:graphicData uri="http://schemas.openxmlformats.org/presentationml/2006/ole">
            <mc:AlternateContent xmlns:mc="http://schemas.openxmlformats.org/markup-compatibility/2006">
              <mc:Choice xmlns:v="urn:schemas-microsoft-com:vml" Requires="v">
                <p:oleObj spid="_x0000_s251093" name="Equation" r:id="rId22" imgW="4051080" imgH="469800" progId="Equation.DSMT4">
                  <p:embed/>
                </p:oleObj>
              </mc:Choice>
              <mc:Fallback>
                <p:oleObj name="Equation" r:id="rId22" imgW="4051080" imgH="469800" progId="Equation.DSMT4">
                  <p:embed/>
                  <p:pic>
                    <p:nvPicPr>
                      <p:cNvPr id="38" name="对象 37">
                        <a:extLst>
                          <a:ext uri="{FF2B5EF4-FFF2-40B4-BE49-F238E27FC236}">
                            <a16:creationId xmlns:a16="http://schemas.microsoft.com/office/drawing/2014/main" id="{4A3B8E75-4BA9-48AF-A9F0-31D2FACB6E9A}"/>
                          </a:ext>
                        </a:extLst>
                      </p:cNvPr>
                      <p:cNvPicPr/>
                      <p:nvPr/>
                    </p:nvPicPr>
                    <p:blipFill>
                      <a:blip r:embed="rId23"/>
                      <a:stretch>
                        <a:fillRect/>
                      </a:stretch>
                    </p:blipFill>
                    <p:spPr>
                      <a:xfrm>
                        <a:off x="4962758" y="2686826"/>
                        <a:ext cx="4051300" cy="469900"/>
                      </a:xfrm>
                      <a:prstGeom prst="rect">
                        <a:avLst/>
                      </a:prstGeom>
                    </p:spPr>
                  </p:pic>
                </p:oleObj>
              </mc:Fallback>
            </mc:AlternateContent>
          </a:graphicData>
        </a:graphic>
      </p:graphicFrame>
      <p:graphicFrame>
        <p:nvGraphicFramePr>
          <p:cNvPr id="46" name="对象 45">
            <a:extLst>
              <a:ext uri="{FF2B5EF4-FFF2-40B4-BE49-F238E27FC236}">
                <a16:creationId xmlns:a16="http://schemas.microsoft.com/office/drawing/2014/main" id="{97FF0F38-3422-4D2D-8AB9-E867A2A1C8FB}"/>
              </a:ext>
            </a:extLst>
          </p:cNvPr>
          <p:cNvGraphicFramePr>
            <a:graphicFrameLocks noChangeAspect="1"/>
          </p:cNvGraphicFramePr>
          <p:nvPr>
            <p:extLst>
              <p:ext uri="{D42A27DB-BD31-4B8C-83A1-F6EECF244321}">
                <p14:modId xmlns:p14="http://schemas.microsoft.com/office/powerpoint/2010/main" val="699824026"/>
              </p:ext>
            </p:extLst>
          </p:nvPr>
        </p:nvGraphicFramePr>
        <p:xfrm>
          <a:off x="8913587" y="5378081"/>
          <a:ext cx="1041400" cy="469900"/>
        </p:xfrm>
        <a:graphic>
          <a:graphicData uri="http://schemas.openxmlformats.org/presentationml/2006/ole">
            <mc:AlternateContent xmlns:mc="http://schemas.openxmlformats.org/markup-compatibility/2006">
              <mc:Choice xmlns:v="urn:schemas-microsoft-com:vml" Requires="v">
                <p:oleObj spid="_x0000_s251094" name="Equation" r:id="rId24" imgW="1041120" imgH="469800" progId="Equation.DSMT4">
                  <p:embed/>
                </p:oleObj>
              </mc:Choice>
              <mc:Fallback>
                <p:oleObj name="Equation" r:id="rId24" imgW="1041120" imgH="469800" progId="Equation.DSMT4">
                  <p:embed/>
                  <p:pic>
                    <p:nvPicPr>
                      <p:cNvPr id="43" name="对象 42">
                        <a:extLst>
                          <a:ext uri="{FF2B5EF4-FFF2-40B4-BE49-F238E27FC236}">
                            <a16:creationId xmlns:a16="http://schemas.microsoft.com/office/drawing/2014/main" id="{97FF0F38-3422-4D2D-8AB9-E867A2A1C8FB}"/>
                          </a:ext>
                        </a:extLst>
                      </p:cNvPr>
                      <p:cNvPicPr/>
                      <p:nvPr/>
                    </p:nvPicPr>
                    <p:blipFill>
                      <a:blip r:embed="rId25"/>
                      <a:stretch>
                        <a:fillRect/>
                      </a:stretch>
                    </p:blipFill>
                    <p:spPr>
                      <a:xfrm>
                        <a:off x="8913587" y="5378081"/>
                        <a:ext cx="1041400" cy="469900"/>
                      </a:xfrm>
                      <a:prstGeom prst="rect">
                        <a:avLst/>
                      </a:prstGeom>
                    </p:spPr>
                  </p:pic>
                </p:oleObj>
              </mc:Fallback>
            </mc:AlternateContent>
          </a:graphicData>
        </a:graphic>
      </p:graphicFrame>
    </p:spTree>
    <p:extLst>
      <p:ext uri="{BB962C8B-B14F-4D97-AF65-F5344CB8AC3E}">
        <p14:creationId xmlns:p14="http://schemas.microsoft.com/office/powerpoint/2010/main" val="152845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10"/>
                                        <p:tgtEl>
                                          <p:spTgt spid="28"/>
                                        </p:tgtEl>
                                      </p:cBhvr>
                                    </p:animEffect>
                                  </p:childTnLst>
                                </p:cTn>
                              </p:par>
                            </p:childTnLst>
                          </p:cTn>
                        </p:par>
                        <p:par>
                          <p:cTn id="13" fill="hold">
                            <p:stCondLst>
                              <p:cond delay="10"/>
                            </p:stCondLst>
                            <p:childTnLst>
                              <p:par>
                                <p:cTn id="14" presetID="22" presetClass="entr" presetSubtype="8"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10"/>
                                        <p:tgtEl>
                                          <p:spTgt spid="29"/>
                                        </p:tgtEl>
                                      </p:cBhvr>
                                    </p:animEffect>
                                  </p:childTnLst>
                                </p:cTn>
                              </p:par>
                            </p:childTnLst>
                          </p:cTn>
                        </p:par>
                        <p:par>
                          <p:cTn id="22" fill="hold">
                            <p:stCondLst>
                              <p:cond delay="10"/>
                            </p:stCondLst>
                            <p:childTnLst>
                              <p:par>
                                <p:cTn id="23" presetID="2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75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250"/>
                                        <p:tgtEl>
                                          <p:spTgt spid="39"/>
                                        </p:tgtEl>
                                      </p:cBhvr>
                                    </p:animEffect>
                                  </p:childTnLst>
                                </p:cTn>
                              </p:par>
                            </p:childTnLst>
                          </p:cTn>
                        </p:par>
                        <p:par>
                          <p:cTn id="45" fill="hold">
                            <p:stCondLst>
                              <p:cond delay="250"/>
                            </p:stCondLst>
                            <p:childTnLst>
                              <p:par>
                                <p:cTn id="46" presetID="22" presetClass="entr" presetSubtype="8"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par>
                          <p:cTn id="49" fill="hold">
                            <p:stCondLst>
                              <p:cond delay="750"/>
                            </p:stCondLst>
                            <p:childTnLst>
                              <p:par>
                                <p:cTn id="50" presetID="22" presetClass="entr" presetSubtype="8"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7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75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7"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0F1656-6D55-4418-8BBC-C292D957A0A1}"/>
              </a:ext>
            </a:extLst>
          </p:cNvPr>
          <p:cNvSpPr/>
          <p:nvPr/>
        </p:nvSpPr>
        <p:spPr>
          <a:xfrm>
            <a:off x="1068898" y="729734"/>
            <a:ext cx="724878"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2</a:t>
            </a:r>
            <a:endParaRPr lang="zh-CN" altLang="en-US" sz="2800" dirty="0">
              <a:solidFill>
                <a:srgbClr val="FF0000"/>
              </a:solidFill>
            </a:endParaRPr>
          </a:p>
        </p:txBody>
      </p:sp>
      <p:sp>
        <p:nvSpPr>
          <p:cNvPr id="3" name="矩形 2">
            <a:extLst>
              <a:ext uri="{FF2B5EF4-FFF2-40B4-BE49-F238E27FC236}">
                <a16:creationId xmlns:a16="http://schemas.microsoft.com/office/drawing/2014/main" id="{29D63CDE-6190-45A0-9913-64B01EB10CBF}"/>
              </a:ext>
            </a:extLst>
          </p:cNvPr>
          <p:cNvSpPr/>
          <p:nvPr/>
        </p:nvSpPr>
        <p:spPr>
          <a:xfrm>
            <a:off x="1793776" y="729734"/>
            <a:ext cx="8802410"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牛顿在《求积术》一文中关于导数（当时称流数）有如</a:t>
            </a:r>
            <a:endParaRPr lang="zh-CN" altLang="en-US" sz="2800" dirty="0"/>
          </a:p>
        </p:txBody>
      </p:sp>
      <p:sp>
        <p:nvSpPr>
          <p:cNvPr id="4" name="矩形 3">
            <a:extLst>
              <a:ext uri="{FF2B5EF4-FFF2-40B4-BE49-F238E27FC236}">
                <a16:creationId xmlns:a16="http://schemas.microsoft.com/office/drawing/2014/main" id="{3DEC2D27-F150-4C1C-B378-D40D427BC6E1}"/>
              </a:ext>
            </a:extLst>
          </p:cNvPr>
          <p:cNvSpPr/>
          <p:nvPr/>
        </p:nvSpPr>
        <p:spPr>
          <a:xfrm>
            <a:off x="1068898" y="1283683"/>
            <a:ext cx="198002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下的论述：</a:t>
            </a:r>
            <a:endParaRPr lang="zh-CN" altLang="en-US" sz="2800" dirty="0"/>
          </a:p>
        </p:txBody>
      </p:sp>
      <p:sp>
        <p:nvSpPr>
          <p:cNvPr id="6" name="矩形 5">
            <a:extLst>
              <a:ext uri="{FF2B5EF4-FFF2-40B4-BE49-F238E27FC236}">
                <a16:creationId xmlns:a16="http://schemas.microsoft.com/office/drawing/2014/main" id="{447EC628-F0E1-4805-9343-D2494CA8CF1A}"/>
              </a:ext>
            </a:extLst>
          </p:cNvPr>
          <p:cNvSpPr/>
          <p:nvPr/>
        </p:nvSpPr>
        <p:spPr>
          <a:xfrm>
            <a:off x="2727673" y="1283683"/>
            <a:ext cx="4921540"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x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均匀地变动一个增量</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h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a typeface="Times New Roman" panose="02020603050405020304" pitchFamily="18" charset="0"/>
              </a:rPr>
              <a:t> </a:t>
            </a:r>
            <a:endParaRPr lang="zh-CN" altLang="en-US" sz="2800" dirty="0"/>
          </a:p>
        </p:txBody>
      </p:sp>
      <p:grpSp>
        <p:nvGrpSpPr>
          <p:cNvPr id="30" name="组合 29">
            <a:extLst>
              <a:ext uri="{FF2B5EF4-FFF2-40B4-BE49-F238E27FC236}">
                <a16:creationId xmlns:a16="http://schemas.microsoft.com/office/drawing/2014/main" id="{4CF127FA-6584-423A-926F-E218816C839D}"/>
              </a:ext>
            </a:extLst>
          </p:cNvPr>
          <p:cNvGrpSpPr/>
          <p:nvPr/>
        </p:nvGrpSpPr>
        <p:grpSpPr>
          <a:xfrm>
            <a:off x="7313399" y="1283683"/>
            <a:ext cx="2778182" cy="523220"/>
            <a:chOff x="7313399" y="1395655"/>
            <a:chExt cx="2778182" cy="523220"/>
          </a:xfrm>
        </p:grpSpPr>
        <p:sp>
          <p:nvSpPr>
            <p:cNvPr id="7" name="矩形 6">
              <a:extLst>
                <a:ext uri="{FF2B5EF4-FFF2-40B4-BE49-F238E27FC236}">
                  <a16:creationId xmlns:a16="http://schemas.microsoft.com/office/drawing/2014/main" id="{42162BF7-04B0-47A7-9293-02E1264ACF53}"/>
                </a:ext>
              </a:extLst>
            </p:cNvPr>
            <p:cNvSpPr/>
            <p:nvPr/>
          </p:nvSpPr>
          <p:spPr>
            <a:xfrm>
              <a:off x="7313399" y="1395655"/>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欲求</a:t>
              </a:r>
              <a:endParaRPr lang="zh-CN" altLang="en-US" sz="2800" dirty="0"/>
            </a:p>
          </p:txBody>
        </p:sp>
        <p:graphicFrame>
          <p:nvGraphicFramePr>
            <p:cNvPr id="8" name="对象 7">
              <a:extLst>
                <a:ext uri="{FF2B5EF4-FFF2-40B4-BE49-F238E27FC236}">
                  <a16:creationId xmlns:a16="http://schemas.microsoft.com/office/drawing/2014/main" id="{A3D78403-CC06-4DCD-B9C9-112503B67525}"/>
                </a:ext>
              </a:extLst>
            </p:cNvPr>
            <p:cNvGraphicFramePr>
              <a:graphicFrameLocks noChangeAspect="1"/>
            </p:cNvGraphicFramePr>
            <p:nvPr>
              <p:extLst>
                <p:ext uri="{D42A27DB-BD31-4B8C-83A1-F6EECF244321}">
                  <p14:modId xmlns:p14="http://schemas.microsoft.com/office/powerpoint/2010/main" val="422769747"/>
                </p:ext>
              </p:extLst>
            </p:nvPr>
          </p:nvGraphicFramePr>
          <p:xfrm>
            <a:off x="8167480" y="1436948"/>
            <a:ext cx="342900" cy="381000"/>
          </p:xfrm>
          <a:graphic>
            <a:graphicData uri="http://schemas.openxmlformats.org/presentationml/2006/ole">
              <mc:AlternateContent xmlns:mc="http://schemas.openxmlformats.org/markup-compatibility/2006">
                <mc:Choice xmlns:v="urn:schemas-microsoft-com:vml" Requires="v">
                  <p:oleObj spid="_x0000_s77503" name="Equation" r:id="rId3" imgW="342720" imgH="380880" progId="Equation.DSMT4">
                    <p:embed/>
                  </p:oleObj>
                </mc:Choice>
                <mc:Fallback>
                  <p:oleObj name="Equation" r:id="rId3" imgW="342720" imgH="380880" progId="Equation.DSMT4">
                    <p:embed/>
                    <p:pic>
                      <p:nvPicPr>
                        <p:cNvPr id="0" name=""/>
                        <p:cNvPicPr/>
                        <p:nvPr/>
                      </p:nvPicPr>
                      <p:blipFill>
                        <a:blip r:embed="rId4"/>
                        <a:stretch>
                          <a:fillRect/>
                        </a:stretch>
                      </p:blipFill>
                      <p:spPr>
                        <a:xfrm>
                          <a:off x="8167480" y="1436948"/>
                          <a:ext cx="342900" cy="381000"/>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1F981D50-B989-4031-BFB4-FFD574D5E04E}"/>
                </a:ext>
              </a:extLst>
            </p:cNvPr>
            <p:cNvSpPr/>
            <p:nvPr/>
          </p:nvSpPr>
          <p:spPr>
            <a:xfrm>
              <a:off x="8470624" y="1395655"/>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的导数，</a:t>
              </a:r>
              <a:endParaRPr lang="zh-CN" altLang="en-US" sz="2800" dirty="0"/>
            </a:p>
          </p:txBody>
        </p:sp>
      </p:grpSp>
      <p:sp>
        <p:nvSpPr>
          <p:cNvPr id="10" name="矩形 9">
            <a:extLst>
              <a:ext uri="{FF2B5EF4-FFF2-40B4-BE49-F238E27FC236}">
                <a16:creationId xmlns:a16="http://schemas.microsoft.com/office/drawing/2014/main" id="{915D2DE9-4287-4E20-BA24-6352ECB1ADD0}"/>
              </a:ext>
            </a:extLst>
          </p:cNvPr>
          <p:cNvSpPr/>
          <p:nvPr/>
        </p:nvSpPr>
        <p:spPr>
          <a:xfrm>
            <a:off x="9740363" y="1283683"/>
            <a:ext cx="702436"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800" i="1" kern="100" dirty="0">
                <a:latin typeface="Times New Roman" panose="02020603050405020304" pitchFamily="18" charset="0"/>
                <a:ea typeface="宋体" panose="02010600030101010101" pitchFamily="2" charset="-122"/>
              </a:rPr>
              <a:t>x</a:t>
            </a:r>
            <a:endParaRPr lang="zh-CN" altLang="en-US" sz="2800" dirty="0"/>
          </a:p>
        </p:txBody>
      </p:sp>
      <p:sp>
        <p:nvSpPr>
          <p:cNvPr id="11" name="矩形 10">
            <a:extLst>
              <a:ext uri="{FF2B5EF4-FFF2-40B4-BE49-F238E27FC236}">
                <a16:creationId xmlns:a16="http://schemas.microsoft.com/office/drawing/2014/main" id="{666A6886-2583-421B-BD09-9CB95D277907}"/>
              </a:ext>
            </a:extLst>
          </p:cNvPr>
          <p:cNvSpPr/>
          <p:nvPr/>
        </p:nvSpPr>
        <p:spPr>
          <a:xfrm>
            <a:off x="1068898" y="1912282"/>
            <a:ext cx="3058851" cy="523220"/>
          </a:xfrm>
          <a:prstGeom prst="rect">
            <a:avLst/>
          </a:prstGeom>
        </p:spPr>
        <p:txBody>
          <a:bodyPr wrap="none">
            <a:spAutoFit/>
          </a:bodyPr>
          <a:lstStyle/>
          <a:p>
            <a:r>
              <a:rPr lang="zh-CN" altLang="en-US" sz="2800" dirty="0"/>
              <a:t>变成 </a:t>
            </a:r>
            <a:r>
              <a:rPr lang="en-US" altLang="zh-CN" sz="2800" i="1" dirty="0" err="1"/>
              <a:t>x</a:t>
            </a:r>
            <a:r>
              <a:rPr lang="en-US" altLang="zh-CN" sz="2800" dirty="0" err="1"/>
              <a:t>+</a:t>
            </a:r>
            <a:r>
              <a:rPr lang="en-US" altLang="zh-CN" sz="2800" i="1" dirty="0" err="1"/>
              <a:t>h</a:t>
            </a:r>
            <a:r>
              <a:rPr lang="en-US" altLang="zh-CN" sz="2800" i="1" dirty="0"/>
              <a:t> </a:t>
            </a:r>
            <a:r>
              <a:rPr lang="zh-CN" altLang="en-US" sz="2800" dirty="0"/>
              <a:t>的同时，</a:t>
            </a:r>
          </a:p>
        </p:txBody>
      </p:sp>
      <p:grpSp>
        <p:nvGrpSpPr>
          <p:cNvPr id="31" name="组合 30">
            <a:extLst>
              <a:ext uri="{FF2B5EF4-FFF2-40B4-BE49-F238E27FC236}">
                <a16:creationId xmlns:a16="http://schemas.microsoft.com/office/drawing/2014/main" id="{69A26329-7B37-489A-85F2-50CF022458A9}"/>
              </a:ext>
            </a:extLst>
          </p:cNvPr>
          <p:cNvGrpSpPr/>
          <p:nvPr/>
        </p:nvGrpSpPr>
        <p:grpSpPr>
          <a:xfrm>
            <a:off x="3956299" y="1904931"/>
            <a:ext cx="2396876" cy="530571"/>
            <a:chOff x="3956299" y="2054225"/>
            <a:chExt cx="2396876" cy="530571"/>
          </a:xfrm>
        </p:grpSpPr>
        <p:graphicFrame>
          <p:nvGraphicFramePr>
            <p:cNvPr id="12" name="对象 11">
              <a:extLst>
                <a:ext uri="{FF2B5EF4-FFF2-40B4-BE49-F238E27FC236}">
                  <a16:creationId xmlns:a16="http://schemas.microsoft.com/office/drawing/2014/main" id="{B6BE3D84-2F48-4E5C-B9AF-00C7E6741847}"/>
                </a:ext>
              </a:extLst>
            </p:cNvPr>
            <p:cNvGraphicFramePr>
              <a:graphicFrameLocks noChangeAspect="1"/>
            </p:cNvGraphicFramePr>
            <p:nvPr>
              <p:extLst>
                <p:ext uri="{D42A27DB-BD31-4B8C-83A1-F6EECF244321}">
                  <p14:modId xmlns:p14="http://schemas.microsoft.com/office/powerpoint/2010/main" val="12059728"/>
                </p:ext>
              </p:extLst>
            </p:nvPr>
          </p:nvGraphicFramePr>
          <p:xfrm>
            <a:off x="3956299" y="2112808"/>
            <a:ext cx="342900" cy="381000"/>
          </p:xfrm>
          <a:graphic>
            <a:graphicData uri="http://schemas.openxmlformats.org/presentationml/2006/ole">
              <mc:AlternateContent xmlns:mc="http://schemas.openxmlformats.org/markup-compatibility/2006">
                <mc:Choice xmlns:v="urn:schemas-microsoft-com:vml" Requires="v">
                  <p:oleObj spid="_x0000_s77504" name="Equation" r:id="rId5" imgW="342720" imgH="380880" progId="Equation.DSMT4">
                    <p:embed/>
                  </p:oleObj>
                </mc:Choice>
                <mc:Fallback>
                  <p:oleObj name="Equation" r:id="rId5" imgW="342720" imgH="380880" progId="Equation.DSMT4">
                    <p:embed/>
                    <p:pic>
                      <p:nvPicPr>
                        <p:cNvPr id="8" name="对象 7">
                          <a:extLst>
                            <a:ext uri="{FF2B5EF4-FFF2-40B4-BE49-F238E27FC236}">
                              <a16:creationId xmlns:a16="http://schemas.microsoft.com/office/drawing/2014/main" id="{A3D78403-CC06-4DCD-B9C9-112503B67525}"/>
                            </a:ext>
                          </a:extLst>
                        </p:cNvPr>
                        <p:cNvPicPr/>
                        <p:nvPr/>
                      </p:nvPicPr>
                      <p:blipFill>
                        <a:blip r:embed="rId6"/>
                        <a:stretch>
                          <a:fillRect/>
                        </a:stretch>
                      </p:blipFill>
                      <p:spPr>
                        <a:xfrm>
                          <a:off x="3956299" y="2112808"/>
                          <a:ext cx="342900" cy="381000"/>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C0FE43EE-67F6-4F5D-A793-A2CF8BB7BD6C}"/>
                </a:ext>
              </a:extLst>
            </p:cNvPr>
            <p:cNvSpPr/>
            <p:nvPr/>
          </p:nvSpPr>
          <p:spPr>
            <a:xfrm>
              <a:off x="4282634" y="2061576"/>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变</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成</a:t>
              </a:r>
              <a:endParaRPr lang="zh-CN" altLang="en-US" sz="2800" dirty="0"/>
            </a:p>
          </p:txBody>
        </p:sp>
        <p:graphicFrame>
          <p:nvGraphicFramePr>
            <p:cNvPr id="14" name="对象 13">
              <a:extLst>
                <a:ext uri="{FF2B5EF4-FFF2-40B4-BE49-F238E27FC236}">
                  <a16:creationId xmlns:a16="http://schemas.microsoft.com/office/drawing/2014/main" id="{200118F2-A555-43C6-A2B6-4BECB908F099}"/>
                </a:ext>
              </a:extLst>
            </p:cNvPr>
            <p:cNvGraphicFramePr>
              <a:graphicFrameLocks noChangeAspect="1"/>
            </p:cNvGraphicFramePr>
            <p:nvPr>
              <p:extLst>
                <p:ext uri="{D42A27DB-BD31-4B8C-83A1-F6EECF244321}">
                  <p14:modId xmlns:p14="http://schemas.microsoft.com/office/powerpoint/2010/main" val="3708214679"/>
                </p:ext>
              </p:extLst>
            </p:nvPr>
          </p:nvGraphicFramePr>
          <p:xfrm>
            <a:off x="5133975" y="2054225"/>
            <a:ext cx="1219200" cy="457200"/>
          </p:xfrm>
          <a:graphic>
            <a:graphicData uri="http://schemas.openxmlformats.org/presentationml/2006/ole">
              <mc:AlternateContent xmlns:mc="http://schemas.openxmlformats.org/markup-compatibility/2006">
                <mc:Choice xmlns:v="urn:schemas-microsoft-com:vml" Requires="v">
                  <p:oleObj spid="_x0000_s77505" name="Equation" r:id="rId7" imgW="1218960" imgH="457200" progId="Equation.DSMT4">
                    <p:embed/>
                  </p:oleObj>
                </mc:Choice>
                <mc:Fallback>
                  <p:oleObj name="Equation" r:id="rId7" imgW="1218960" imgH="457200" progId="Equation.DSMT4">
                    <p:embed/>
                    <p:pic>
                      <p:nvPicPr>
                        <p:cNvPr id="0" name=""/>
                        <p:cNvPicPr/>
                        <p:nvPr/>
                      </p:nvPicPr>
                      <p:blipFill>
                        <a:blip r:embed="rId8"/>
                        <a:stretch>
                          <a:fillRect/>
                        </a:stretch>
                      </p:blipFill>
                      <p:spPr>
                        <a:xfrm>
                          <a:off x="5133975" y="2054225"/>
                          <a:ext cx="1219200" cy="457200"/>
                        </a:xfrm>
                        <a:prstGeom prst="rect">
                          <a:avLst/>
                        </a:prstGeom>
                      </p:spPr>
                    </p:pic>
                  </p:oleObj>
                </mc:Fallback>
              </mc:AlternateContent>
            </a:graphicData>
          </a:graphic>
        </p:graphicFrame>
      </p:grpSp>
      <p:sp>
        <p:nvSpPr>
          <p:cNvPr id="15" name="矩形 14">
            <a:extLst>
              <a:ext uri="{FF2B5EF4-FFF2-40B4-BE49-F238E27FC236}">
                <a16:creationId xmlns:a16="http://schemas.microsoft.com/office/drawing/2014/main" id="{3D773AF5-A4D9-4389-9231-15A20D80E2CD}"/>
              </a:ext>
            </a:extLst>
          </p:cNvPr>
          <p:cNvSpPr/>
          <p:nvPr/>
        </p:nvSpPr>
        <p:spPr>
          <a:xfrm>
            <a:off x="6471411" y="1912282"/>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而</a:t>
            </a:r>
            <a:endParaRPr lang="zh-CN" altLang="en-US" sz="2800" dirty="0"/>
          </a:p>
        </p:txBody>
      </p:sp>
      <p:graphicFrame>
        <p:nvGraphicFramePr>
          <p:cNvPr id="17" name="对象 16">
            <a:extLst>
              <a:ext uri="{FF2B5EF4-FFF2-40B4-BE49-F238E27FC236}">
                <a16:creationId xmlns:a16="http://schemas.microsoft.com/office/drawing/2014/main" id="{24085304-8EA9-4A47-BF55-38EAB180C72E}"/>
              </a:ext>
            </a:extLst>
          </p:cNvPr>
          <p:cNvGraphicFramePr>
            <a:graphicFrameLocks noChangeAspect="1"/>
          </p:cNvGraphicFramePr>
          <p:nvPr>
            <p:extLst>
              <p:ext uri="{D42A27DB-BD31-4B8C-83A1-F6EECF244321}">
                <p14:modId xmlns:p14="http://schemas.microsoft.com/office/powerpoint/2010/main" val="2058925208"/>
              </p:ext>
            </p:extLst>
          </p:nvPr>
        </p:nvGraphicFramePr>
        <p:xfrm>
          <a:off x="2708275" y="2444260"/>
          <a:ext cx="6769100" cy="825500"/>
        </p:xfrm>
        <a:graphic>
          <a:graphicData uri="http://schemas.openxmlformats.org/presentationml/2006/ole">
            <mc:AlternateContent xmlns:mc="http://schemas.openxmlformats.org/markup-compatibility/2006">
              <mc:Choice xmlns:v="urn:schemas-microsoft-com:vml" Requires="v">
                <p:oleObj spid="_x0000_s77506" name="Equation" r:id="rId9" imgW="6769080" imgH="825480" progId="Equation.DSMT4">
                  <p:embed/>
                </p:oleObj>
              </mc:Choice>
              <mc:Fallback>
                <p:oleObj name="Equation" r:id="rId9" imgW="6769080" imgH="825480" progId="Equation.DSMT4">
                  <p:embed/>
                  <p:pic>
                    <p:nvPicPr>
                      <p:cNvPr id="0" name=""/>
                      <p:cNvPicPr/>
                      <p:nvPr/>
                    </p:nvPicPr>
                    <p:blipFill>
                      <a:blip r:embed="rId10"/>
                      <a:stretch>
                        <a:fillRect/>
                      </a:stretch>
                    </p:blipFill>
                    <p:spPr>
                      <a:xfrm>
                        <a:off x="2708275" y="2444260"/>
                        <a:ext cx="6769100" cy="825500"/>
                      </a:xfrm>
                      <a:prstGeom prst="rect">
                        <a:avLst/>
                      </a:prstGeom>
                    </p:spPr>
                  </p:pic>
                </p:oleObj>
              </mc:Fallback>
            </mc:AlternateContent>
          </a:graphicData>
        </a:graphic>
      </p:graphicFrame>
      <p:grpSp>
        <p:nvGrpSpPr>
          <p:cNvPr id="32" name="组合 31">
            <a:extLst>
              <a:ext uri="{FF2B5EF4-FFF2-40B4-BE49-F238E27FC236}">
                <a16:creationId xmlns:a16="http://schemas.microsoft.com/office/drawing/2014/main" id="{D43B33B0-2669-4E78-8EFB-5589EAE43816}"/>
              </a:ext>
            </a:extLst>
          </p:cNvPr>
          <p:cNvGrpSpPr/>
          <p:nvPr/>
        </p:nvGrpSpPr>
        <p:grpSpPr>
          <a:xfrm>
            <a:off x="1068898" y="3299507"/>
            <a:ext cx="8059227" cy="825500"/>
            <a:chOff x="1068898" y="3560763"/>
            <a:chExt cx="8059227" cy="825500"/>
          </a:xfrm>
        </p:grpSpPr>
        <p:sp>
          <p:nvSpPr>
            <p:cNvPr id="18" name="矩形 17">
              <a:extLst>
                <a:ext uri="{FF2B5EF4-FFF2-40B4-BE49-F238E27FC236}">
                  <a16:creationId xmlns:a16="http://schemas.microsoft.com/office/drawing/2014/main" id="{1CF7F3C4-2567-4AFE-B3ED-A27EB4A8799D}"/>
                </a:ext>
              </a:extLst>
            </p:cNvPr>
            <p:cNvSpPr/>
            <p:nvPr/>
          </p:nvSpPr>
          <p:spPr>
            <a:xfrm>
              <a:off x="1068898" y="3711615"/>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注意到</a:t>
              </a:r>
              <a:endParaRPr lang="zh-CN" altLang="en-US" sz="2800" dirty="0"/>
            </a:p>
          </p:txBody>
        </p:sp>
        <p:graphicFrame>
          <p:nvGraphicFramePr>
            <p:cNvPr id="19" name="对象 18">
              <a:extLst>
                <a:ext uri="{FF2B5EF4-FFF2-40B4-BE49-F238E27FC236}">
                  <a16:creationId xmlns:a16="http://schemas.microsoft.com/office/drawing/2014/main" id="{2E9CA03D-B05E-4CB8-9D9A-ECD3CDE35D4D}"/>
                </a:ext>
              </a:extLst>
            </p:cNvPr>
            <p:cNvGraphicFramePr>
              <a:graphicFrameLocks noChangeAspect="1"/>
            </p:cNvGraphicFramePr>
            <p:nvPr>
              <p:extLst>
                <p:ext uri="{D42A27DB-BD31-4B8C-83A1-F6EECF244321}">
                  <p14:modId xmlns:p14="http://schemas.microsoft.com/office/powerpoint/2010/main" val="3908149218"/>
                </p:ext>
              </p:extLst>
            </p:nvPr>
          </p:nvGraphicFramePr>
          <p:xfrm>
            <a:off x="2359025" y="3560763"/>
            <a:ext cx="6769100" cy="825500"/>
          </p:xfrm>
          <a:graphic>
            <a:graphicData uri="http://schemas.openxmlformats.org/presentationml/2006/ole">
              <mc:AlternateContent xmlns:mc="http://schemas.openxmlformats.org/markup-compatibility/2006">
                <mc:Choice xmlns:v="urn:schemas-microsoft-com:vml" Requires="v">
                  <p:oleObj spid="_x0000_s77507" name="Equation" r:id="rId11" imgW="6769080" imgH="825480" progId="Equation.DSMT4">
                    <p:embed/>
                  </p:oleObj>
                </mc:Choice>
                <mc:Fallback>
                  <p:oleObj name="Equation" r:id="rId11" imgW="6769080" imgH="825480" progId="Equation.DSMT4">
                    <p:embed/>
                    <p:pic>
                      <p:nvPicPr>
                        <p:cNvPr id="0" name=""/>
                        <p:cNvPicPr/>
                        <p:nvPr/>
                      </p:nvPicPr>
                      <p:blipFill>
                        <a:blip r:embed="rId12"/>
                        <a:stretch>
                          <a:fillRect/>
                        </a:stretch>
                      </p:blipFill>
                      <p:spPr>
                        <a:xfrm>
                          <a:off x="2359025" y="3560763"/>
                          <a:ext cx="6769100" cy="825500"/>
                        </a:xfrm>
                        <a:prstGeom prst="rect">
                          <a:avLst/>
                        </a:prstGeom>
                      </p:spPr>
                    </p:pic>
                  </p:oleObj>
                </mc:Fallback>
              </mc:AlternateContent>
            </a:graphicData>
          </a:graphic>
        </p:graphicFrame>
      </p:grpSp>
      <p:sp>
        <p:nvSpPr>
          <p:cNvPr id="20" name="矩形 19">
            <a:extLst>
              <a:ext uri="{FF2B5EF4-FFF2-40B4-BE49-F238E27FC236}">
                <a16:creationId xmlns:a16="http://schemas.microsoft.com/office/drawing/2014/main" id="{978E01EB-3EC5-446F-9F83-29A374E3E8E3}"/>
              </a:ext>
            </a:extLst>
          </p:cNvPr>
          <p:cNvSpPr/>
          <p:nvPr/>
        </p:nvSpPr>
        <p:spPr>
          <a:xfrm>
            <a:off x="9156368" y="3404983"/>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将它与增</a:t>
            </a:r>
            <a:endParaRPr lang="zh-CN" altLang="en-US" sz="2800" dirty="0"/>
          </a:p>
        </p:txBody>
      </p:sp>
      <p:sp>
        <p:nvSpPr>
          <p:cNvPr id="21" name="矩形 20">
            <a:extLst>
              <a:ext uri="{FF2B5EF4-FFF2-40B4-BE49-F238E27FC236}">
                <a16:creationId xmlns:a16="http://schemas.microsoft.com/office/drawing/2014/main" id="{F5D54C93-74F2-4213-AEB0-6F3FE685407D}"/>
              </a:ext>
            </a:extLst>
          </p:cNvPr>
          <p:cNvSpPr/>
          <p:nvPr/>
        </p:nvSpPr>
        <p:spPr>
          <a:xfrm>
            <a:off x="1068898" y="4051776"/>
            <a:ext cx="1800493"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量</a:t>
            </a:r>
            <a:r>
              <a:rPr lang="en-US" altLang="zh-CN" sz="2800" i="1" kern="100" dirty="0">
                <a:latin typeface="Times New Roman" panose="02020603050405020304" pitchFamily="18" charset="0"/>
                <a:ea typeface="宋体" panose="02010600030101010101" pitchFamily="2" charset="-122"/>
              </a:rPr>
              <a:t>h</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作比，</a:t>
            </a:r>
            <a:endParaRPr lang="zh-CN" altLang="en-US" sz="2800" dirty="0"/>
          </a:p>
        </p:txBody>
      </p:sp>
      <p:sp>
        <p:nvSpPr>
          <p:cNvPr id="22" name="矩形 21">
            <a:extLst>
              <a:ext uri="{FF2B5EF4-FFF2-40B4-BE49-F238E27FC236}">
                <a16:creationId xmlns:a16="http://schemas.microsoft.com/office/drawing/2014/main" id="{AE8680F3-C7DF-4C6E-82F3-DAEE05338DD8}"/>
              </a:ext>
            </a:extLst>
          </p:cNvPr>
          <p:cNvSpPr/>
          <p:nvPr/>
        </p:nvSpPr>
        <p:spPr>
          <a:xfrm>
            <a:off x="2598323" y="4051776"/>
            <a:ext cx="1441420"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约去</a:t>
            </a:r>
            <a:r>
              <a:rPr lang="en-US" altLang="zh-CN" sz="2800" i="1" kern="100" dirty="0">
                <a:latin typeface="Times New Roman" panose="02020603050405020304" pitchFamily="18" charset="0"/>
                <a:ea typeface="宋体" panose="02010600030101010101" pitchFamily="2" charset="-122"/>
              </a:rPr>
              <a:t>h</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23" name="文本框 22">
            <a:extLst>
              <a:ext uri="{FF2B5EF4-FFF2-40B4-BE49-F238E27FC236}">
                <a16:creationId xmlns:a16="http://schemas.microsoft.com/office/drawing/2014/main" id="{B88B5FA6-B504-489A-85D9-13A17B0ED441}"/>
              </a:ext>
            </a:extLst>
          </p:cNvPr>
          <p:cNvSpPr txBox="1"/>
          <p:nvPr/>
        </p:nvSpPr>
        <p:spPr>
          <a:xfrm>
            <a:off x="3736396" y="4051776"/>
            <a:ext cx="562803" cy="523220"/>
          </a:xfrm>
          <a:prstGeom prst="rect">
            <a:avLst/>
          </a:prstGeom>
          <a:noFill/>
        </p:spPr>
        <p:txBody>
          <a:bodyPr wrap="square" rtlCol="0">
            <a:spAutoFit/>
          </a:bodyPr>
          <a:lstStyle/>
          <a:p>
            <a:pPr algn="l"/>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得</a:t>
            </a:r>
          </a:p>
        </p:txBody>
      </p:sp>
      <p:graphicFrame>
        <p:nvGraphicFramePr>
          <p:cNvPr id="26" name="对象 25">
            <a:extLst>
              <a:ext uri="{FF2B5EF4-FFF2-40B4-BE49-F238E27FC236}">
                <a16:creationId xmlns:a16="http://schemas.microsoft.com/office/drawing/2014/main" id="{140CCBAC-F383-4BFD-ACD3-F2488F917343}"/>
              </a:ext>
            </a:extLst>
          </p:cNvPr>
          <p:cNvGraphicFramePr>
            <a:graphicFrameLocks noChangeAspect="1"/>
          </p:cNvGraphicFramePr>
          <p:nvPr>
            <p:extLst>
              <p:ext uri="{D42A27DB-BD31-4B8C-83A1-F6EECF244321}">
                <p14:modId xmlns:p14="http://schemas.microsoft.com/office/powerpoint/2010/main" val="1694158075"/>
              </p:ext>
            </p:extLst>
          </p:nvPr>
        </p:nvGraphicFramePr>
        <p:xfrm>
          <a:off x="3794473" y="4556334"/>
          <a:ext cx="4597400" cy="825500"/>
        </p:xfrm>
        <a:graphic>
          <a:graphicData uri="http://schemas.openxmlformats.org/presentationml/2006/ole">
            <mc:AlternateContent xmlns:mc="http://schemas.openxmlformats.org/markup-compatibility/2006">
              <mc:Choice xmlns:v="urn:schemas-microsoft-com:vml" Requires="v">
                <p:oleObj spid="_x0000_s77508" name="Equation" r:id="rId13" imgW="4597200" imgH="825480" progId="Equation.DSMT4">
                  <p:embed/>
                </p:oleObj>
              </mc:Choice>
              <mc:Fallback>
                <p:oleObj name="Equation" r:id="rId13" imgW="4597200" imgH="825480" progId="Equation.DSMT4">
                  <p:embed/>
                  <p:pic>
                    <p:nvPicPr>
                      <p:cNvPr id="0" name=""/>
                      <p:cNvPicPr/>
                      <p:nvPr/>
                    </p:nvPicPr>
                    <p:blipFill>
                      <a:blip r:embed="rId14"/>
                      <a:stretch>
                        <a:fillRect/>
                      </a:stretch>
                    </p:blipFill>
                    <p:spPr>
                      <a:xfrm>
                        <a:off x="3794473" y="4556334"/>
                        <a:ext cx="4597400" cy="825500"/>
                      </a:xfrm>
                      <a:prstGeom prst="rect">
                        <a:avLst/>
                      </a:prstGeom>
                    </p:spPr>
                  </p:pic>
                </p:oleObj>
              </mc:Fallback>
            </mc:AlternateContent>
          </a:graphicData>
        </a:graphic>
      </p:graphicFrame>
      <p:sp>
        <p:nvSpPr>
          <p:cNvPr id="27" name="矩形 26">
            <a:extLst>
              <a:ext uri="{FF2B5EF4-FFF2-40B4-BE49-F238E27FC236}">
                <a16:creationId xmlns:a16="http://schemas.microsoft.com/office/drawing/2014/main" id="{63A59564-4DE6-413F-A4AE-B880B7EBCA93}"/>
              </a:ext>
            </a:extLst>
          </p:cNvPr>
          <p:cNvSpPr/>
          <p:nvPr/>
        </p:nvSpPr>
        <p:spPr>
          <a:xfrm>
            <a:off x="1068898" y="5449534"/>
            <a:ext cx="32367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再令增量</a:t>
            </a:r>
            <a:r>
              <a:rPr lang="en-US" altLang="zh-CN" sz="2800" i="1" kern="100" dirty="0">
                <a:latin typeface="Times New Roman" panose="02020603050405020304" pitchFamily="18" charset="0"/>
                <a:ea typeface="宋体" panose="02010600030101010101" pitchFamily="2" charset="-122"/>
              </a:rPr>
              <a:t>h</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等于零，</a:t>
            </a:r>
            <a:endParaRPr lang="zh-CN" altLang="en-US" sz="2800" dirty="0"/>
          </a:p>
        </p:txBody>
      </p:sp>
      <p:grpSp>
        <p:nvGrpSpPr>
          <p:cNvPr id="33" name="组合 32">
            <a:extLst>
              <a:ext uri="{FF2B5EF4-FFF2-40B4-BE49-F238E27FC236}">
                <a16:creationId xmlns:a16="http://schemas.microsoft.com/office/drawing/2014/main" id="{FDD625B6-8445-41FD-99A1-0BEF39C7BE6F}"/>
              </a:ext>
            </a:extLst>
          </p:cNvPr>
          <p:cNvGrpSpPr/>
          <p:nvPr/>
        </p:nvGrpSpPr>
        <p:grpSpPr>
          <a:xfrm>
            <a:off x="4058031" y="5449534"/>
            <a:ext cx="3769919" cy="523220"/>
            <a:chOff x="4058031" y="5729454"/>
            <a:chExt cx="3769919" cy="523220"/>
          </a:xfrm>
        </p:grpSpPr>
        <p:sp>
          <p:nvSpPr>
            <p:cNvPr id="28" name="矩形 27">
              <a:extLst>
                <a:ext uri="{FF2B5EF4-FFF2-40B4-BE49-F238E27FC236}">
                  <a16:creationId xmlns:a16="http://schemas.microsoft.com/office/drawing/2014/main" id="{ACBD4267-3642-4466-929B-30DADF029ECF}"/>
                </a:ext>
              </a:extLst>
            </p:cNvPr>
            <p:cNvSpPr/>
            <p:nvPr/>
          </p:nvSpPr>
          <p:spPr>
            <a:xfrm>
              <a:off x="4058031" y="5729454"/>
              <a:ext cx="305724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最终</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比</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值</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变成</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了</a:t>
              </a:r>
              <a:endParaRPr lang="zh-CN" altLang="en-US" sz="2800" dirty="0"/>
            </a:p>
          </p:txBody>
        </p:sp>
        <p:graphicFrame>
          <p:nvGraphicFramePr>
            <p:cNvPr id="29" name="对象 28">
              <a:extLst>
                <a:ext uri="{FF2B5EF4-FFF2-40B4-BE49-F238E27FC236}">
                  <a16:creationId xmlns:a16="http://schemas.microsoft.com/office/drawing/2014/main" id="{C5DB3B32-8636-4FBA-B433-12C2E8B644FE}"/>
                </a:ext>
              </a:extLst>
            </p:cNvPr>
            <p:cNvGraphicFramePr>
              <a:graphicFrameLocks noChangeAspect="1"/>
            </p:cNvGraphicFramePr>
            <p:nvPr>
              <p:extLst>
                <p:ext uri="{D42A27DB-BD31-4B8C-83A1-F6EECF244321}">
                  <p14:modId xmlns:p14="http://schemas.microsoft.com/office/powerpoint/2010/main" val="3803510295"/>
                </p:ext>
              </p:extLst>
            </p:nvPr>
          </p:nvGraphicFramePr>
          <p:xfrm>
            <a:off x="7015150" y="5777410"/>
            <a:ext cx="812800" cy="457200"/>
          </p:xfrm>
          <a:graphic>
            <a:graphicData uri="http://schemas.openxmlformats.org/presentationml/2006/ole">
              <mc:AlternateContent xmlns:mc="http://schemas.openxmlformats.org/markup-compatibility/2006">
                <mc:Choice xmlns:v="urn:schemas-microsoft-com:vml" Requires="v">
                  <p:oleObj spid="_x0000_s77509" name="Equation" r:id="rId15" imgW="812520" imgH="457200" progId="Equation.DSMT4">
                    <p:embed/>
                  </p:oleObj>
                </mc:Choice>
                <mc:Fallback>
                  <p:oleObj name="Equation" r:id="rId15" imgW="812520" imgH="457200" progId="Equation.DSMT4">
                    <p:embed/>
                    <p:pic>
                      <p:nvPicPr>
                        <p:cNvPr id="0" name=""/>
                        <p:cNvPicPr/>
                        <p:nvPr/>
                      </p:nvPicPr>
                      <p:blipFill>
                        <a:blip r:embed="rId16"/>
                        <a:stretch>
                          <a:fillRect/>
                        </a:stretch>
                      </p:blipFill>
                      <p:spPr>
                        <a:xfrm>
                          <a:off x="7015150" y="5777410"/>
                          <a:ext cx="812800" cy="457200"/>
                        </a:xfrm>
                        <a:prstGeom prst="rect">
                          <a:avLst/>
                        </a:prstGeom>
                      </p:spPr>
                    </p:pic>
                  </p:oleObj>
                </mc:Fallback>
              </mc:AlternateContent>
            </a:graphicData>
          </a:graphic>
        </p:graphicFrame>
      </p:grpSp>
    </p:spTree>
    <p:extLst>
      <p:ext uri="{BB962C8B-B14F-4D97-AF65-F5344CB8AC3E}">
        <p14:creationId xmlns:p14="http://schemas.microsoft.com/office/powerpoint/2010/main" val="9263486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01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50"/>
                                        <p:tgtEl>
                                          <p:spTgt spid="10"/>
                                        </p:tgtEl>
                                      </p:cBhvr>
                                    </p:animEffect>
                                  </p:childTnLst>
                                </p:cTn>
                              </p:par>
                            </p:childTnLst>
                          </p:cTn>
                        </p:par>
                        <p:par>
                          <p:cTn id="30" fill="hold">
                            <p:stCondLst>
                              <p:cond delay="25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
                                        <p:tgtEl>
                                          <p:spTgt spid="15"/>
                                        </p:tgtEl>
                                      </p:cBhvr>
                                    </p:animEffect>
                                  </p:childTnLst>
                                </p:cTn>
                              </p:par>
                            </p:childTnLst>
                          </p:cTn>
                        </p:par>
                        <p:par>
                          <p:cTn id="44" fill="hold">
                            <p:stCondLst>
                              <p:cond delay="10"/>
                            </p:stCondLst>
                            <p:childTnLst>
                              <p:par>
                                <p:cTn id="45" presetID="2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1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250"/>
                                        <p:tgtEl>
                                          <p:spTgt spid="20"/>
                                        </p:tgtEl>
                                      </p:cBhvr>
                                    </p:animEffect>
                                  </p:childTnLst>
                                </p:cTn>
                              </p:par>
                            </p:childTnLst>
                          </p:cTn>
                        </p:par>
                        <p:par>
                          <p:cTn id="58" fill="hold">
                            <p:stCondLst>
                              <p:cond delay="250"/>
                            </p:stCondLst>
                            <p:childTnLst>
                              <p:par>
                                <p:cTn id="59" presetID="22" presetClass="entr" presetSubtype="8"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25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25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250"/>
                                        <p:tgtEl>
                                          <p:spTgt spid="23"/>
                                        </p:tgtEl>
                                      </p:cBhvr>
                                    </p:animEffect>
                                  </p:childTnLst>
                                </p:cTn>
                              </p:par>
                            </p:childTnLst>
                          </p:cTn>
                        </p:par>
                        <p:par>
                          <p:cTn id="72" fill="hold">
                            <p:stCondLst>
                              <p:cond delay="250"/>
                            </p:stCondLst>
                            <p:childTnLst>
                              <p:par>
                                <p:cTn id="73" presetID="22" presetClass="entr" presetSubtype="8"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75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0" grpId="0"/>
      <p:bldP spid="11" grpId="0"/>
      <p:bldP spid="15" grpId="0"/>
      <p:bldP spid="20" grpId="0"/>
      <p:bldP spid="21" grpId="0"/>
      <p:bldP spid="22" grpId="0"/>
      <p:bldP spid="23"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274849" y="1148897"/>
            <a:ext cx="7932841"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r>
              <a:rPr lang="zh-CN" altLang="en-US" dirty="0"/>
              <a:t>第一讲</a:t>
            </a:r>
            <a:br>
              <a:rPr lang="en-US" altLang="zh-CN" dirty="0"/>
            </a:br>
            <a:r>
              <a:rPr lang="en-US" altLang="zh-CN" dirty="0"/>
              <a:t>     </a:t>
            </a:r>
            <a:r>
              <a:rPr lang="zh-CN" altLang="en-US" dirty="0"/>
              <a:t>导数的引入</a:t>
            </a:r>
            <a:r>
              <a:rPr lang="en-US" altLang="zh-CN" dirty="0"/>
              <a:t>-</a:t>
            </a:r>
            <a:r>
              <a:rPr lang="zh-CN" altLang="en-US" dirty="0"/>
              <a:t>两个实例</a:t>
            </a:r>
          </a:p>
        </p:txBody>
      </p:sp>
    </p:spTree>
    <p:extLst>
      <p:ext uri="{BB962C8B-B14F-4D97-AF65-F5344CB8AC3E}">
        <p14:creationId xmlns:p14="http://schemas.microsoft.com/office/powerpoint/2010/main" val="247886181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3954D7C8-9E36-45FB-AAAC-FE08474D14BB}"/>
              </a:ext>
            </a:extLst>
          </p:cNvPr>
          <p:cNvGrpSpPr/>
          <p:nvPr/>
        </p:nvGrpSpPr>
        <p:grpSpPr>
          <a:xfrm>
            <a:off x="1211784" y="580647"/>
            <a:ext cx="6849011" cy="523220"/>
            <a:chOff x="1211784" y="580647"/>
            <a:chExt cx="6849011" cy="523220"/>
          </a:xfrm>
        </p:grpSpPr>
        <p:sp>
          <p:nvSpPr>
            <p:cNvPr id="2" name="矩形 1">
              <a:extLst>
                <a:ext uri="{FF2B5EF4-FFF2-40B4-BE49-F238E27FC236}">
                  <a16:creationId xmlns:a16="http://schemas.microsoft.com/office/drawing/2014/main" id="{97301B45-F6AA-4C10-8A51-320D296FAF24}"/>
                </a:ext>
              </a:extLst>
            </p:cNvPr>
            <p:cNvSpPr/>
            <p:nvPr/>
          </p:nvSpPr>
          <p:spPr>
            <a:xfrm>
              <a:off x="1211784" y="580647"/>
              <a:ext cx="3775393"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牛顿用上面的论证得出</a:t>
              </a:r>
              <a:endParaRPr lang="zh-CN" altLang="en-US" sz="2800" dirty="0"/>
            </a:p>
          </p:txBody>
        </p:sp>
        <p:graphicFrame>
          <p:nvGraphicFramePr>
            <p:cNvPr id="3" name="对象 2">
              <a:extLst>
                <a:ext uri="{FF2B5EF4-FFF2-40B4-BE49-F238E27FC236}">
                  <a16:creationId xmlns:a16="http://schemas.microsoft.com/office/drawing/2014/main" id="{5C2179F6-F941-4607-8708-1E00C5B7CB31}"/>
                </a:ext>
              </a:extLst>
            </p:cNvPr>
            <p:cNvGraphicFramePr>
              <a:graphicFrameLocks noChangeAspect="1"/>
            </p:cNvGraphicFramePr>
            <p:nvPr>
              <p:extLst>
                <p:ext uri="{D42A27DB-BD31-4B8C-83A1-F6EECF244321}">
                  <p14:modId xmlns:p14="http://schemas.microsoft.com/office/powerpoint/2010/main" val="489825996"/>
                </p:ext>
              </p:extLst>
            </p:nvPr>
          </p:nvGraphicFramePr>
          <p:xfrm>
            <a:off x="4846707" y="613657"/>
            <a:ext cx="901700" cy="457200"/>
          </p:xfrm>
          <a:graphic>
            <a:graphicData uri="http://schemas.openxmlformats.org/presentationml/2006/ole">
              <mc:AlternateContent xmlns:mc="http://schemas.openxmlformats.org/markup-compatibility/2006">
                <mc:Choice xmlns:v="urn:schemas-microsoft-com:vml" Requires="v">
                  <p:oleObj spid="_x0000_s78235" name="Equation" r:id="rId3" imgW="901440" imgH="457200" progId="Equation.DSMT4">
                    <p:embed/>
                  </p:oleObj>
                </mc:Choice>
                <mc:Fallback>
                  <p:oleObj name="Equation" r:id="rId3" imgW="901440" imgH="457200" progId="Equation.DSMT4">
                    <p:embed/>
                    <p:pic>
                      <p:nvPicPr>
                        <p:cNvPr id="0" name=""/>
                        <p:cNvPicPr/>
                        <p:nvPr/>
                      </p:nvPicPr>
                      <p:blipFill>
                        <a:blip r:embed="rId4"/>
                        <a:stretch>
                          <a:fillRect/>
                        </a:stretch>
                      </p:blipFill>
                      <p:spPr>
                        <a:xfrm>
                          <a:off x="4846707" y="613657"/>
                          <a:ext cx="901700" cy="457200"/>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9D9F81AF-DF42-47E0-AFBE-71577A07664A}"/>
                </a:ext>
              </a:extLst>
            </p:cNvPr>
            <p:cNvSpPr/>
            <p:nvPr/>
          </p:nvSpPr>
          <p:spPr>
            <a:xfrm>
              <a:off x="5671211" y="580647"/>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的导数是</a:t>
              </a:r>
              <a:endParaRPr lang="zh-CN" altLang="en-US" sz="2800" dirty="0"/>
            </a:p>
          </p:txBody>
        </p:sp>
        <p:graphicFrame>
          <p:nvGraphicFramePr>
            <p:cNvPr id="5" name="对象 4">
              <a:extLst>
                <a:ext uri="{FF2B5EF4-FFF2-40B4-BE49-F238E27FC236}">
                  <a16:creationId xmlns:a16="http://schemas.microsoft.com/office/drawing/2014/main" id="{25AE4C9B-54CA-4723-B109-8520AB214C48}"/>
                </a:ext>
              </a:extLst>
            </p:cNvPr>
            <p:cNvGraphicFramePr>
              <a:graphicFrameLocks noChangeAspect="1"/>
            </p:cNvGraphicFramePr>
            <p:nvPr>
              <p:extLst>
                <p:ext uri="{D42A27DB-BD31-4B8C-83A1-F6EECF244321}">
                  <p14:modId xmlns:p14="http://schemas.microsoft.com/office/powerpoint/2010/main" val="3066994340"/>
                </p:ext>
              </p:extLst>
            </p:nvPr>
          </p:nvGraphicFramePr>
          <p:xfrm>
            <a:off x="7222595" y="640906"/>
            <a:ext cx="838200" cy="457200"/>
          </p:xfrm>
          <a:graphic>
            <a:graphicData uri="http://schemas.openxmlformats.org/presentationml/2006/ole">
              <mc:AlternateContent xmlns:mc="http://schemas.openxmlformats.org/markup-compatibility/2006">
                <mc:Choice xmlns:v="urn:schemas-microsoft-com:vml" Requires="v">
                  <p:oleObj spid="_x0000_s78236" name="Equation" r:id="rId5" imgW="838080" imgH="457200" progId="Equation.DSMT4">
                    <p:embed/>
                  </p:oleObj>
                </mc:Choice>
                <mc:Fallback>
                  <p:oleObj name="Equation" r:id="rId5" imgW="838080" imgH="457200" progId="Equation.DSMT4">
                    <p:embed/>
                    <p:pic>
                      <p:nvPicPr>
                        <p:cNvPr id="0" name=""/>
                        <p:cNvPicPr/>
                        <p:nvPr/>
                      </p:nvPicPr>
                      <p:blipFill>
                        <a:blip r:embed="rId6"/>
                        <a:stretch>
                          <a:fillRect/>
                        </a:stretch>
                      </p:blipFill>
                      <p:spPr>
                        <a:xfrm>
                          <a:off x="7222595" y="640906"/>
                          <a:ext cx="838200" cy="457200"/>
                        </a:xfrm>
                        <a:prstGeom prst="rect">
                          <a:avLst/>
                        </a:prstGeom>
                      </p:spPr>
                    </p:pic>
                  </p:oleObj>
                </mc:Fallback>
              </mc:AlternateContent>
            </a:graphicData>
          </a:graphic>
        </p:graphicFrame>
      </p:grpSp>
      <p:sp>
        <p:nvSpPr>
          <p:cNvPr id="6" name="矩形 5">
            <a:extLst>
              <a:ext uri="{FF2B5EF4-FFF2-40B4-BE49-F238E27FC236}">
                <a16:creationId xmlns:a16="http://schemas.microsoft.com/office/drawing/2014/main" id="{4C84D0ED-B897-4609-880D-C8697C43B7FC}"/>
              </a:ext>
            </a:extLst>
          </p:cNvPr>
          <p:cNvSpPr/>
          <p:nvPr/>
        </p:nvSpPr>
        <p:spPr>
          <a:xfrm>
            <a:off x="8185895" y="580647"/>
            <a:ext cx="269817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显然论证不够严</a:t>
            </a:r>
            <a:endParaRPr lang="zh-CN" altLang="en-US" sz="2800" dirty="0"/>
          </a:p>
        </p:txBody>
      </p:sp>
      <p:sp>
        <p:nvSpPr>
          <p:cNvPr id="7" name="矩形 6">
            <a:extLst>
              <a:ext uri="{FF2B5EF4-FFF2-40B4-BE49-F238E27FC236}">
                <a16:creationId xmlns:a16="http://schemas.microsoft.com/office/drawing/2014/main" id="{6431D35E-DBC6-497F-A423-7712BDA81D09}"/>
              </a:ext>
            </a:extLst>
          </p:cNvPr>
          <p:cNvSpPr/>
          <p:nvPr/>
        </p:nvSpPr>
        <p:spPr>
          <a:xfrm>
            <a:off x="1211784" y="1098106"/>
            <a:ext cx="63350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格</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sp>
        <p:nvSpPr>
          <p:cNvPr id="8" name="矩形 7">
            <a:extLst>
              <a:ext uri="{FF2B5EF4-FFF2-40B4-BE49-F238E27FC236}">
                <a16:creationId xmlns:a16="http://schemas.microsoft.com/office/drawing/2014/main" id="{A73FF0A1-8AAC-4B94-A5A9-71186FA0BD2B}"/>
              </a:ext>
            </a:extLst>
          </p:cNvPr>
          <p:cNvSpPr/>
          <p:nvPr/>
        </p:nvSpPr>
        <p:spPr>
          <a:xfrm>
            <a:off x="1808787" y="1098106"/>
            <a:ext cx="3416320"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增量</a:t>
            </a:r>
            <a:r>
              <a:rPr lang="en-US" altLang="zh-CN" sz="2800" i="1" kern="100" dirty="0">
                <a:latin typeface="Times New Roman" panose="02020603050405020304" pitchFamily="18" charset="0"/>
                <a:ea typeface="宋体" panose="02010600030101010101" pitchFamily="2" charset="-122"/>
              </a:rPr>
              <a:t>h</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开始时不是</a:t>
            </a:r>
            <a:r>
              <a:rPr lang="en-US" altLang="zh-CN" sz="2800" kern="100" dirty="0">
                <a:latin typeface="Times New Roman" panose="02020603050405020304" pitchFamily="18" charset="0"/>
                <a:ea typeface="宋体" panose="02010600030101010101" pitchFamily="2" charset="-122"/>
              </a:rPr>
              <a:t>0</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9" name="矩形 8">
            <a:extLst>
              <a:ext uri="{FF2B5EF4-FFF2-40B4-BE49-F238E27FC236}">
                <a16:creationId xmlns:a16="http://schemas.microsoft.com/office/drawing/2014/main" id="{D01F9C99-D939-40EF-889F-004E85842DB8}"/>
              </a:ext>
            </a:extLst>
          </p:cNvPr>
          <p:cNvSpPr/>
          <p:nvPr/>
        </p:nvSpPr>
        <p:spPr>
          <a:xfrm>
            <a:off x="4987177" y="1098106"/>
            <a:ext cx="386516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所以求比值时可以约去</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sp>
        <p:nvSpPr>
          <p:cNvPr id="10" name="矩形 9">
            <a:extLst>
              <a:ext uri="{FF2B5EF4-FFF2-40B4-BE49-F238E27FC236}">
                <a16:creationId xmlns:a16="http://schemas.microsoft.com/office/drawing/2014/main" id="{3658A6AD-CE67-413C-8942-FE4B3118878D}"/>
              </a:ext>
            </a:extLst>
          </p:cNvPr>
          <p:cNvSpPr/>
          <p:nvPr/>
        </p:nvSpPr>
        <p:spPr>
          <a:xfrm>
            <a:off x="8852338" y="1098106"/>
            <a:ext cx="2031732"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后来为了得</a:t>
            </a:r>
            <a:endParaRPr lang="zh-CN" altLang="en-US" sz="2800" dirty="0"/>
          </a:p>
        </p:txBody>
      </p:sp>
      <p:sp>
        <p:nvSpPr>
          <p:cNvPr id="11" name="矩形 10">
            <a:extLst>
              <a:ext uri="{FF2B5EF4-FFF2-40B4-BE49-F238E27FC236}">
                <a16:creationId xmlns:a16="http://schemas.microsoft.com/office/drawing/2014/main" id="{60A8D577-C353-4337-AD57-81A4B57B89B2}"/>
              </a:ext>
            </a:extLst>
          </p:cNvPr>
          <p:cNvSpPr/>
          <p:nvPr/>
        </p:nvSpPr>
        <p:spPr>
          <a:xfrm>
            <a:off x="1211784" y="1615565"/>
            <a:ext cx="431400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到导数，又令增量</a:t>
            </a:r>
            <a:r>
              <a:rPr lang="en-US" altLang="zh-CN" sz="2800" i="1" kern="100" dirty="0">
                <a:latin typeface="Times New Roman" panose="02020603050405020304" pitchFamily="18" charset="0"/>
                <a:ea typeface="宋体" panose="02010600030101010101" pitchFamily="2" charset="-122"/>
              </a:rPr>
              <a:t>h</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为零，</a:t>
            </a:r>
            <a:endParaRPr lang="zh-CN" altLang="en-US" sz="2800" dirty="0"/>
          </a:p>
        </p:txBody>
      </p:sp>
      <p:sp>
        <p:nvSpPr>
          <p:cNvPr id="16" name="矩形 15">
            <a:extLst>
              <a:ext uri="{FF2B5EF4-FFF2-40B4-BE49-F238E27FC236}">
                <a16:creationId xmlns:a16="http://schemas.microsoft.com/office/drawing/2014/main" id="{B7D2D509-E630-428B-B101-695B15A38AE7}"/>
              </a:ext>
            </a:extLst>
          </p:cNvPr>
          <p:cNvSpPr/>
          <p:nvPr/>
        </p:nvSpPr>
        <p:spPr>
          <a:xfrm>
            <a:off x="1211784" y="2133024"/>
            <a:ext cx="754565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与例</a:t>
            </a:r>
            <a:r>
              <a:rPr lang="en-US" altLang="zh-CN" sz="2800" kern="100" dirty="0">
                <a:latin typeface="Times New Roman" panose="02020603050405020304" pitchFamily="18" charset="0"/>
                <a:ea typeface="宋体" panose="02010600030101010101" pitchFamily="2" charset="-122"/>
              </a:rPr>
              <a:t>1</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相比，牛顿时代由于极限理论尚未成熟，</a:t>
            </a:r>
            <a:endParaRPr lang="zh-CN" altLang="en-US" sz="2800" dirty="0"/>
          </a:p>
        </p:txBody>
      </p:sp>
      <p:sp>
        <p:nvSpPr>
          <p:cNvPr id="17" name="矩形 16">
            <a:extLst>
              <a:ext uri="{FF2B5EF4-FFF2-40B4-BE49-F238E27FC236}">
                <a16:creationId xmlns:a16="http://schemas.microsoft.com/office/drawing/2014/main" id="{ABE65E9A-FEAE-4DA5-845D-2885EA2FE374}"/>
              </a:ext>
            </a:extLst>
          </p:cNvPr>
          <p:cNvSpPr/>
          <p:nvPr/>
        </p:nvSpPr>
        <p:spPr>
          <a:xfrm>
            <a:off x="8286823" y="2133024"/>
            <a:ext cx="269817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无法将极限表达</a:t>
            </a:r>
            <a:endParaRPr lang="zh-CN" altLang="en-US" sz="2800" dirty="0"/>
          </a:p>
        </p:txBody>
      </p:sp>
      <p:sp>
        <p:nvSpPr>
          <p:cNvPr id="18" name="矩形 17">
            <a:extLst>
              <a:ext uri="{FF2B5EF4-FFF2-40B4-BE49-F238E27FC236}">
                <a16:creationId xmlns:a16="http://schemas.microsoft.com/office/drawing/2014/main" id="{729085B0-D0E0-4DB4-A3E6-025EFE4590AC}"/>
              </a:ext>
            </a:extLst>
          </p:cNvPr>
          <p:cNvSpPr/>
          <p:nvPr/>
        </p:nvSpPr>
        <p:spPr>
          <a:xfrm>
            <a:off x="1211784" y="2650483"/>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清楚，</a:t>
            </a:r>
            <a:endParaRPr lang="zh-CN" altLang="en-US" sz="2800" dirty="0"/>
          </a:p>
        </p:txBody>
      </p:sp>
      <p:sp>
        <p:nvSpPr>
          <p:cNvPr id="19" name="矩形 18">
            <a:extLst>
              <a:ext uri="{FF2B5EF4-FFF2-40B4-BE49-F238E27FC236}">
                <a16:creationId xmlns:a16="http://schemas.microsoft.com/office/drawing/2014/main" id="{F821F2E6-FDDF-416B-B9E6-CABE0F1F03E6}"/>
              </a:ext>
            </a:extLst>
          </p:cNvPr>
          <p:cNvSpPr/>
          <p:nvPr/>
        </p:nvSpPr>
        <p:spPr>
          <a:xfrm>
            <a:off x="2305525" y="2644722"/>
            <a:ext cx="8679473"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以至于出现了这种对待</a:t>
            </a:r>
            <a:r>
              <a:rPr lang="en-US" altLang="zh-CN" sz="2800" i="1" kern="100" dirty="0">
                <a:latin typeface="Times New Roman" panose="02020603050405020304" pitchFamily="18" charset="0"/>
                <a:ea typeface="宋体" panose="02010600030101010101" pitchFamily="2" charset="-122"/>
              </a:rPr>
              <a:t>h</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招之即来、挥之即去的做法，</a:t>
            </a:r>
            <a:endParaRPr lang="zh-CN" altLang="en-US" sz="2800" dirty="0"/>
          </a:p>
        </p:txBody>
      </p:sp>
      <p:sp>
        <p:nvSpPr>
          <p:cNvPr id="20" name="矩形 19">
            <a:extLst>
              <a:ext uri="{FF2B5EF4-FFF2-40B4-BE49-F238E27FC236}">
                <a16:creationId xmlns:a16="http://schemas.microsoft.com/office/drawing/2014/main" id="{16A010D9-13C7-4621-8521-7ACAA681E963}"/>
              </a:ext>
            </a:extLst>
          </p:cNvPr>
          <p:cNvSpPr/>
          <p:nvPr/>
        </p:nvSpPr>
        <p:spPr>
          <a:xfrm>
            <a:off x="1211784" y="3201023"/>
            <a:ext cx="413446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在逻辑上是站不住脚的，</a:t>
            </a:r>
            <a:endParaRPr lang="zh-CN" altLang="en-US" sz="2800" dirty="0"/>
          </a:p>
        </p:txBody>
      </p:sp>
      <p:sp>
        <p:nvSpPr>
          <p:cNvPr id="21" name="矩形 20">
            <a:extLst>
              <a:ext uri="{FF2B5EF4-FFF2-40B4-BE49-F238E27FC236}">
                <a16:creationId xmlns:a16="http://schemas.microsoft.com/office/drawing/2014/main" id="{F16ED4DC-0385-4144-ABE2-B60BBCC694AC}"/>
              </a:ext>
            </a:extLst>
          </p:cNvPr>
          <p:cNvSpPr/>
          <p:nvPr/>
        </p:nvSpPr>
        <p:spPr>
          <a:xfrm>
            <a:off x="9263113" y="3197882"/>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解决了许</a:t>
            </a:r>
            <a:endParaRPr lang="zh-CN" altLang="en-US" sz="2800" dirty="0"/>
          </a:p>
        </p:txBody>
      </p:sp>
      <p:sp>
        <p:nvSpPr>
          <p:cNvPr id="22" name="矩形 21">
            <a:extLst>
              <a:ext uri="{FF2B5EF4-FFF2-40B4-BE49-F238E27FC236}">
                <a16:creationId xmlns:a16="http://schemas.microsoft.com/office/drawing/2014/main" id="{A7480645-CB64-4DA6-8E54-A629BACB9760}"/>
              </a:ext>
            </a:extLst>
          </p:cNvPr>
          <p:cNvSpPr/>
          <p:nvPr/>
        </p:nvSpPr>
        <p:spPr>
          <a:xfrm>
            <a:off x="1211784" y="3751563"/>
            <a:ext cx="386516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多科学和工程上的问题</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sp>
        <p:nvSpPr>
          <p:cNvPr id="23" name="矩形 22">
            <a:extLst>
              <a:ext uri="{FF2B5EF4-FFF2-40B4-BE49-F238E27FC236}">
                <a16:creationId xmlns:a16="http://schemas.microsoft.com/office/drawing/2014/main" id="{9B980B1D-A5CA-4014-8C7A-3325A9FFE34F}"/>
              </a:ext>
            </a:extLst>
          </p:cNvPr>
          <p:cNvSpPr/>
          <p:nvPr/>
        </p:nvSpPr>
        <p:spPr>
          <a:xfrm>
            <a:off x="5089087" y="3735587"/>
            <a:ext cx="592982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现在我们知道这实际上是一个极限问</a:t>
            </a:r>
            <a:endParaRPr lang="zh-CN" altLang="en-US" sz="2800" dirty="0"/>
          </a:p>
        </p:txBody>
      </p:sp>
      <p:sp>
        <p:nvSpPr>
          <p:cNvPr id="24" name="矩形 23">
            <a:extLst>
              <a:ext uri="{FF2B5EF4-FFF2-40B4-BE49-F238E27FC236}">
                <a16:creationId xmlns:a16="http://schemas.microsoft.com/office/drawing/2014/main" id="{CC03400D-B49E-4374-9C0C-6752DCB16AD9}"/>
              </a:ext>
            </a:extLst>
          </p:cNvPr>
          <p:cNvSpPr/>
          <p:nvPr/>
        </p:nvSpPr>
        <p:spPr>
          <a:xfrm>
            <a:off x="1199643" y="4285584"/>
            <a:ext cx="778448" cy="523220"/>
          </a:xfrm>
          <a:prstGeom prst="rect">
            <a:avLst/>
          </a:prstGeom>
        </p:spPr>
        <p:txBody>
          <a:bodyPr wrap="square">
            <a:spAutoFit/>
          </a:bodyPr>
          <a:lstStyle/>
          <a:p>
            <a:pPr>
              <a:spcAft>
                <a:spcPts val="0"/>
              </a:spcAft>
            </a:pPr>
            <a:r>
              <a:rPr lang="zh-CN" altLang="zh-CN" sz="2800" kern="100" dirty="0">
                <a:latin typeface="Times New Roman" panose="02020603050405020304" pitchFamily="18" charset="0"/>
                <a:ea typeface="宋体" panose="02010600030101010101" pitchFamily="2" charset="-122"/>
              </a:rPr>
              <a:t>题，</a:t>
            </a:r>
            <a:endParaRPr lang="zh-CN" altLang="zh-CN" sz="1600" kern="100" dirty="0">
              <a:effectLst/>
              <a:latin typeface="Times New Roman" panose="02020603050405020304" pitchFamily="18" charset="0"/>
              <a:ea typeface="宋体" panose="02010600030101010101" pitchFamily="2" charset="-122"/>
            </a:endParaRPr>
          </a:p>
        </p:txBody>
      </p:sp>
      <p:graphicFrame>
        <p:nvGraphicFramePr>
          <p:cNvPr id="27" name="对象 26">
            <a:extLst>
              <a:ext uri="{FF2B5EF4-FFF2-40B4-BE49-F238E27FC236}">
                <a16:creationId xmlns:a16="http://schemas.microsoft.com/office/drawing/2014/main" id="{0F8B261B-87DC-4CFE-88D1-2B7917B214A2}"/>
              </a:ext>
            </a:extLst>
          </p:cNvPr>
          <p:cNvGraphicFramePr>
            <a:graphicFrameLocks noChangeAspect="1"/>
          </p:cNvGraphicFramePr>
          <p:nvPr>
            <p:extLst>
              <p:ext uri="{D42A27DB-BD31-4B8C-83A1-F6EECF244321}">
                <p14:modId xmlns:p14="http://schemas.microsoft.com/office/powerpoint/2010/main" val="1191498404"/>
              </p:ext>
            </p:extLst>
          </p:nvPr>
        </p:nvGraphicFramePr>
        <p:xfrm>
          <a:off x="3090794" y="4827943"/>
          <a:ext cx="6388100" cy="939800"/>
        </p:xfrm>
        <a:graphic>
          <a:graphicData uri="http://schemas.openxmlformats.org/presentationml/2006/ole">
            <mc:AlternateContent xmlns:mc="http://schemas.openxmlformats.org/markup-compatibility/2006">
              <mc:Choice xmlns:v="urn:schemas-microsoft-com:vml" Requires="v">
                <p:oleObj spid="_x0000_s78237" name="Equation" r:id="rId7" imgW="6387840" imgH="939600" progId="Equation.DSMT4">
                  <p:embed/>
                </p:oleObj>
              </mc:Choice>
              <mc:Fallback>
                <p:oleObj name="Equation" r:id="rId7" imgW="6387840" imgH="939600" progId="Equation.DSMT4">
                  <p:embed/>
                  <p:pic>
                    <p:nvPicPr>
                      <p:cNvPr id="0" name=""/>
                      <p:cNvPicPr/>
                      <p:nvPr/>
                    </p:nvPicPr>
                    <p:blipFill>
                      <a:blip r:embed="rId8"/>
                      <a:stretch>
                        <a:fillRect/>
                      </a:stretch>
                    </p:blipFill>
                    <p:spPr>
                      <a:xfrm>
                        <a:off x="3090794" y="4827943"/>
                        <a:ext cx="6388100" cy="939800"/>
                      </a:xfrm>
                      <a:prstGeom prst="rect">
                        <a:avLst/>
                      </a:prstGeom>
                    </p:spPr>
                  </p:pic>
                </p:oleObj>
              </mc:Fallback>
            </mc:AlternateContent>
          </a:graphicData>
        </a:graphic>
      </p:graphicFrame>
      <p:sp>
        <p:nvSpPr>
          <p:cNvPr id="28" name="矩形 27">
            <a:extLst>
              <a:ext uri="{FF2B5EF4-FFF2-40B4-BE49-F238E27FC236}">
                <a16:creationId xmlns:a16="http://schemas.microsoft.com/office/drawing/2014/main" id="{81FF8069-1C88-4E1E-8017-5DE10F34B18D}"/>
              </a:ext>
            </a:extLst>
          </p:cNvPr>
          <p:cNvSpPr/>
          <p:nvPr/>
        </p:nvSpPr>
        <p:spPr>
          <a:xfrm>
            <a:off x="1199642" y="5378145"/>
            <a:ext cx="992579" cy="695575"/>
          </a:xfrm>
          <a:prstGeom prst="rect">
            <a:avLst/>
          </a:prstGeom>
        </p:spPr>
        <p:txBody>
          <a:bodyPr wrap="none">
            <a:spAutoFit/>
          </a:bodyPr>
          <a:lstStyle/>
          <a:p>
            <a:pPr>
              <a:lnSpc>
                <a:spcPct val="140000"/>
              </a:lnSpc>
              <a:spcAft>
                <a:spcPts val="0"/>
              </a:spcAft>
            </a:pPr>
            <a:r>
              <a:rPr lang="zh-CN" altLang="zh-CN" sz="2800" kern="100" dirty="0">
                <a:latin typeface="Times New Roman" panose="02020603050405020304" pitchFamily="18" charset="0"/>
                <a:ea typeface="宋体" panose="02010600030101010101" pitchFamily="2" charset="-122"/>
              </a:rPr>
              <a:t>即可</a:t>
            </a:r>
            <a:r>
              <a:rPr lang="en-US" altLang="zh-CN" sz="2800" kern="100" dirty="0">
                <a:latin typeface="Times New Roman" panose="02020603050405020304" pitchFamily="18" charset="0"/>
                <a:ea typeface="宋体" panose="02010600030101010101" pitchFamily="2" charset="-122"/>
              </a:rPr>
              <a:t>.</a:t>
            </a:r>
            <a:endParaRPr lang="zh-CN" altLang="zh-CN" sz="1600" kern="100" dirty="0">
              <a:effectLst/>
              <a:latin typeface="Times New Roman" panose="02020603050405020304" pitchFamily="18" charset="0"/>
              <a:ea typeface="宋体" panose="02010600030101010101" pitchFamily="2" charset="-122"/>
            </a:endParaRPr>
          </a:p>
        </p:txBody>
      </p:sp>
      <p:sp>
        <p:nvSpPr>
          <p:cNvPr id="32" name="矩形 31">
            <a:extLst>
              <a:ext uri="{FF2B5EF4-FFF2-40B4-BE49-F238E27FC236}">
                <a16:creationId xmlns:a16="http://schemas.microsoft.com/office/drawing/2014/main" id="{16A010D9-13C7-4621-8521-7ACAA681E963}"/>
              </a:ext>
            </a:extLst>
          </p:cNvPr>
          <p:cNvSpPr/>
          <p:nvPr/>
        </p:nvSpPr>
        <p:spPr>
          <a:xfrm>
            <a:off x="5041444" y="3204398"/>
            <a:ext cx="449353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可是在应用上却屡获成功，</a:t>
            </a:r>
            <a:endParaRPr lang="zh-CN" altLang="en-US" sz="2800" dirty="0"/>
          </a:p>
        </p:txBody>
      </p:sp>
      <p:grpSp>
        <p:nvGrpSpPr>
          <p:cNvPr id="33" name="组合 32">
            <a:extLst>
              <a:ext uri="{FF2B5EF4-FFF2-40B4-BE49-F238E27FC236}">
                <a16:creationId xmlns:a16="http://schemas.microsoft.com/office/drawing/2014/main" id="{9957A788-93AF-4D85-9AB3-D2EB9FA89BEA}"/>
              </a:ext>
            </a:extLst>
          </p:cNvPr>
          <p:cNvGrpSpPr/>
          <p:nvPr/>
        </p:nvGrpSpPr>
        <p:grpSpPr>
          <a:xfrm>
            <a:off x="5277296" y="1615565"/>
            <a:ext cx="5505079" cy="523220"/>
            <a:chOff x="5145896" y="1615565"/>
            <a:chExt cx="5505079" cy="523220"/>
          </a:xfrm>
        </p:grpSpPr>
        <p:grpSp>
          <p:nvGrpSpPr>
            <p:cNvPr id="34" name="组合 33">
              <a:extLst>
                <a:ext uri="{FF2B5EF4-FFF2-40B4-BE49-F238E27FC236}">
                  <a16:creationId xmlns:a16="http://schemas.microsoft.com/office/drawing/2014/main" id="{345691F0-BECA-42E0-A615-11B70B09F704}"/>
                </a:ext>
              </a:extLst>
            </p:cNvPr>
            <p:cNvGrpSpPr/>
            <p:nvPr/>
          </p:nvGrpSpPr>
          <p:grpSpPr>
            <a:xfrm>
              <a:off x="5145896" y="1615565"/>
              <a:ext cx="1954992" cy="523220"/>
              <a:chOff x="5145896" y="1615565"/>
              <a:chExt cx="1954992" cy="523220"/>
            </a:xfrm>
          </p:grpSpPr>
          <p:sp>
            <p:nvSpPr>
              <p:cNvPr id="38" name="矩形 37">
                <a:extLst>
                  <a:ext uri="{FF2B5EF4-FFF2-40B4-BE49-F238E27FC236}">
                    <a16:creationId xmlns:a16="http://schemas.microsoft.com/office/drawing/2014/main" id="{9CE972C5-5A7B-4E75-852E-C4FAD1556E96}"/>
                  </a:ext>
                </a:extLst>
              </p:cNvPr>
              <p:cNvSpPr/>
              <p:nvPr/>
            </p:nvSpPr>
            <p:spPr>
              <a:xfrm>
                <a:off x="5145896" y="1615565"/>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使除了</a:t>
                </a:r>
                <a:endParaRPr lang="zh-CN" altLang="en-US" sz="2800" dirty="0"/>
              </a:p>
            </p:txBody>
          </p:sp>
          <p:graphicFrame>
            <p:nvGraphicFramePr>
              <p:cNvPr id="39" name="对象 38">
                <a:extLst>
                  <a:ext uri="{FF2B5EF4-FFF2-40B4-BE49-F238E27FC236}">
                    <a16:creationId xmlns:a16="http://schemas.microsoft.com/office/drawing/2014/main" id="{ABD53D0F-1107-4EA5-9B6E-A33EF5C62831}"/>
                  </a:ext>
                </a:extLst>
              </p:cNvPr>
              <p:cNvGraphicFramePr>
                <a:graphicFrameLocks noChangeAspect="1"/>
              </p:cNvGraphicFramePr>
              <p:nvPr>
                <p:extLst>
                  <p:ext uri="{D42A27DB-BD31-4B8C-83A1-F6EECF244321}">
                    <p14:modId xmlns:p14="http://schemas.microsoft.com/office/powerpoint/2010/main" val="581361303"/>
                  </p:ext>
                </p:extLst>
              </p:nvPr>
            </p:nvGraphicFramePr>
            <p:xfrm>
              <a:off x="6326188" y="1647825"/>
              <a:ext cx="774700" cy="457200"/>
            </p:xfrm>
            <a:graphic>
              <a:graphicData uri="http://schemas.openxmlformats.org/presentationml/2006/ole">
                <mc:AlternateContent xmlns:mc="http://schemas.openxmlformats.org/markup-compatibility/2006">
                  <mc:Choice xmlns:v="urn:schemas-microsoft-com:vml" Requires="v">
                    <p:oleObj spid="_x0000_s78238" name="Equation" r:id="rId9" imgW="774360" imgH="457200" progId="Equation.DSMT4">
                      <p:embed/>
                    </p:oleObj>
                  </mc:Choice>
                  <mc:Fallback>
                    <p:oleObj name="Equation" r:id="rId9" imgW="774360" imgH="457200" progId="Equation.DSMT4">
                      <p:embed/>
                      <p:pic>
                        <p:nvPicPr>
                          <p:cNvPr id="14" name="对象 13">
                            <a:extLst>
                              <a:ext uri="{FF2B5EF4-FFF2-40B4-BE49-F238E27FC236}">
                                <a16:creationId xmlns:a16="http://schemas.microsoft.com/office/drawing/2014/main" id="{ABD53D0F-1107-4EA5-9B6E-A33EF5C62831}"/>
                              </a:ext>
                            </a:extLst>
                          </p:cNvPr>
                          <p:cNvPicPr/>
                          <p:nvPr/>
                        </p:nvPicPr>
                        <p:blipFill>
                          <a:blip r:embed="rId10"/>
                          <a:stretch>
                            <a:fillRect/>
                          </a:stretch>
                        </p:blipFill>
                        <p:spPr>
                          <a:xfrm>
                            <a:off x="6326188" y="1647825"/>
                            <a:ext cx="774700" cy="457200"/>
                          </a:xfrm>
                          <a:prstGeom prst="rect">
                            <a:avLst/>
                          </a:prstGeom>
                        </p:spPr>
                      </p:pic>
                    </p:oleObj>
                  </mc:Fallback>
                </mc:AlternateContent>
              </a:graphicData>
            </a:graphic>
          </p:graphicFrame>
        </p:grpSp>
        <p:sp>
          <p:nvSpPr>
            <p:cNvPr id="35" name="矩形 34">
              <a:extLst>
                <a:ext uri="{FF2B5EF4-FFF2-40B4-BE49-F238E27FC236}">
                  <a16:creationId xmlns:a16="http://schemas.microsoft.com/office/drawing/2014/main" id="{027C6A61-3F4A-46FC-9D72-B86C5C3453C6}"/>
                </a:ext>
              </a:extLst>
            </p:cNvPr>
            <p:cNvSpPr/>
            <p:nvPr/>
          </p:nvSpPr>
          <p:spPr>
            <a:xfrm>
              <a:off x="7011385" y="1615565"/>
              <a:ext cx="3639590"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外的其余各项均消失</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grpSp>
      <p:sp>
        <p:nvSpPr>
          <p:cNvPr id="40" name="矩形 39">
            <a:extLst>
              <a:ext uri="{FF2B5EF4-FFF2-40B4-BE49-F238E27FC236}">
                <a16:creationId xmlns:a16="http://schemas.microsoft.com/office/drawing/2014/main" id="{CC03400D-B49E-4374-9C0C-6752DCB16AD9}"/>
              </a:ext>
            </a:extLst>
          </p:cNvPr>
          <p:cNvSpPr/>
          <p:nvPr/>
        </p:nvSpPr>
        <p:spPr>
          <a:xfrm>
            <a:off x="1808787" y="4274062"/>
            <a:ext cx="1980029" cy="523220"/>
          </a:xfrm>
          <a:prstGeom prst="rect">
            <a:avLst/>
          </a:prstGeom>
        </p:spPr>
        <p:txBody>
          <a:bodyPr wrap="none">
            <a:spAutoFit/>
          </a:bodyPr>
          <a:lstStyle/>
          <a:p>
            <a:pPr>
              <a:spcAft>
                <a:spcPts val="0"/>
              </a:spcAft>
            </a:pPr>
            <a:r>
              <a:rPr lang="zh-CN" altLang="zh-CN" sz="2800" kern="100" dirty="0">
                <a:latin typeface="Times New Roman" panose="02020603050405020304" pitchFamily="18" charset="0"/>
                <a:ea typeface="宋体" panose="02010600030101010101" pitchFamily="2" charset="-122"/>
              </a:rPr>
              <a:t>只要求极限</a:t>
            </a:r>
            <a:endParaRPr lang="zh-CN" altLang="zh-CN" sz="16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7898092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75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750"/>
                                        <p:tgtEl>
                                          <p:spTgt spid="16"/>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125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25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1000"/>
                                        <p:tgtEl>
                                          <p:spTgt spid="19"/>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750"/>
                                        <p:tgtEl>
                                          <p:spTgt spid="23"/>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25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left)">
                                      <p:cBhvr>
                                        <p:cTn id="92" dur="750"/>
                                        <p:tgtEl>
                                          <p:spTgt spid="27"/>
                                        </p:tgtEl>
                                      </p:cBhvr>
                                    </p:animEffect>
                                  </p:childTnLst>
                                </p:cTn>
                              </p:par>
                            </p:childTnLst>
                          </p:cTn>
                        </p:par>
                        <p:par>
                          <p:cTn id="93" fill="hold">
                            <p:stCondLst>
                              <p:cond delay="1250"/>
                            </p:stCondLst>
                            <p:childTnLst>
                              <p:par>
                                <p:cTn id="94" presetID="22" presetClass="entr" presetSubtype="8"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left)">
                                      <p:cBhvr>
                                        <p:cTn id="96"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6" grpId="0"/>
      <p:bldP spid="17" grpId="0"/>
      <p:bldP spid="18" grpId="0"/>
      <p:bldP spid="19" grpId="0"/>
      <p:bldP spid="20" grpId="0"/>
      <p:bldP spid="21" grpId="0"/>
      <p:bldP spid="22" grpId="0"/>
      <p:bldP spid="23" grpId="0"/>
      <p:bldP spid="24" grpId="0"/>
      <p:bldP spid="28" grpId="0"/>
      <p:bldP spid="32"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9DB895A-6BBF-41A5-879A-6595066EC052}"/>
              </a:ext>
            </a:extLst>
          </p:cNvPr>
          <p:cNvSpPr/>
          <p:nvPr/>
        </p:nvSpPr>
        <p:spPr>
          <a:xfrm>
            <a:off x="1011190" y="1096157"/>
            <a:ext cx="904415" cy="523220"/>
          </a:xfrm>
          <a:prstGeom prst="rect">
            <a:avLst/>
          </a:prstGeom>
        </p:spPr>
        <p:txBody>
          <a:bodyPr wrap="none">
            <a:spAutoFit/>
          </a:bodyPr>
          <a:lstStyle/>
          <a:p>
            <a:r>
              <a:rPr lang="zh-CN" altLang="zh-CN" sz="2800" b="1" kern="100">
                <a:solidFill>
                  <a:srgbClr val="FF0000"/>
                </a:solidFill>
                <a:ea typeface="宋体" panose="02010600030101010101" pitchFamily="2" charset="-122"/>
                <a:cs typeface="Times New Roman" panose="02020603050405020304" pitchFamily="18" charset="0"/>
              </a:rPr>
              <a:t>例</a:t>
            </a:r>
            <a:r>
              <a:rPr lang="en-US" altLang="zh-CN" sz="2800" b="1" kern="100">
                <a:solidFill>
                  <a:srgbClr val="FF0000"/>
                </a:solidFill>
                <a:ea typeface="宋体" panose="02010600030101010101" pitchFamily="2" charset="-122"/>
                <a:cs typeface="Times New Roman" panose="02020603050405020304" pitchFamily="18" charset="0"/>
              </a:rPr>
              <a:t>3</a:t>
            </a:r>
            <a:r>
              <a:rPr lang="en-US" altLang="zh-CN" sz="2800" kern="100">
                <a:solidFill>
                  <a:srgbClr val="FF0000"/>
                </a:solidFill>
                <a:latin typeface="宋体" panose="02010600030101010101" pitchFamily="2" charset="-122"/>
                <a:cs typeface="Times New Roman" panose="02020603050405020304" pitchFamily="18" charset="0"/>
              </a:rPr>
              <a:t> </a:t>
            </a:r>
            <a:endParaRPr lang="zh-CN" altLang="en-US" sz="2800" dirty="0">
              <a:solidFill>
                <a:srgbClr val="FF0000"/>
              </a:solidFill>
            </a:endParaRPr>
          </a:p>
        </p:txBody>
      </p:sp>
      <p:sp>
        <p:nvSpPr>
          <p:cNvPr id="13" name="矩形 12">
            <a:extLst>
              <a:ext uri="{FF2B5EF4-FFF2-40B4-BE49-F238E27FC236}">
                <a16:creationId xmlns:a16="http://schemas.microsoft.com/office/drawing/2014/main" id="{6DA31BD1-97F7-45C1-AEAF-380F87181BA0}"/>
              </a:ext>
            </a:extLst>
          </p:cNvPr>
          <p:cNvSpPr/>
          <p:nvPr/>
        </p:nvSpPr>
        <p:spPr>
          <a:xfrm>
            <a:off x="1728988" y="1096157"/>
            <a:ext cx="3916457" cy="523220"/>
          </a:xfrm>
          <a:prstGeom prst="rect">
            <a:avLst/>
          </a:prstGeom>
        </p:spPr>
        <p:txBody>
          <a:bodyPr wrap="none">
            <a:spAutoFit/>
          </a:bodyPr>
          <a:lstStyle/>
          <a:p>
            <a:r>
              <a:rPr lang="zh-CN" altLang="en-US" sz="2800" dirty="0"/>
              <a:t>设 </a:t>
            </a:r>
            <a:r>
              <a:rPr lang="en-US" altLang="zh-CN" sz="2800" i="1" dirty="0"/>
              <a:t>f </a:t>
            </a:r>
            <a:r>
              <a:rPr lang="en-US" altLang="zh-CN" sz="2800" dirty="0"/>
              <a:t>(</a:t>
            </a:r>
            <a:r>
              <a:rPr lang="en-US" altLang="zh-CN" sz="2800" i="1" dirty="0"/>
              <a:t>x</a:t>
            </a:r>
            <a:r>
              <a:rPr lang="en-US" altLang="zh-CN" sz="2800" dirty="0"/>
              <a:t>) </a:t>
            </a:r>
            <a:r>
              <a:rPr lang="zh-CN" altLang="en-US" sz="2800" dirty="0"/>
              <a:t>在 </a:t>
            </a:r>
            <a:r>
              <a:rPr lang="en-US" altLang="zh-CN" sz="2800" i="1" dirty="0"/>
              <a:t>x </a:t>
            </a:r>
            <a:r>
              <a:rPr lang="en-US" altLang="zh-CN" sz="2800" dirty="0"/>
              <a:t>=1 </a:t>
            </a:r>
            <a:r>
              <a:rPr lang="zh-CN" altLang="en-US" sz="2800" dirty="0"/>
              <a:t>处可导，</a:t>
            </a:r>
          </a:p>
        </p:txBody>
      </p:sp>
      <p:grpSp>
        <p:nvGrpSpPr>
          <p:cNvPr id="31" name="组合 30">
            <a:extLst>
              <a:ext uri="{FF2B5EF4-FFF2-40B4-BE49-F238E27FC236}">
                <a16:creationId xmlns:a16="http://schemas.microsoft.com/office/drawing/2014/main" id="{000D893A-5399-4BDE-ABDD-DC84FD5A3B87}"/>
              </a:ext>
            </a:extLst>
          </p:cNvPr>
          <p:cNvGrpSpPr/>
          <p:nvPr/>
        </p:nvGrpSpPr>
        <p:grpSpPr>
          <a:xfrm>
            <a:off x="5184714" y="1096157"/>
            <a:ext cx="1756469" cy="523220"/>
            <a:chOff x="5380655" y="1096157"/>
            <a:chExt cx="1756469" cy="523220"/>
          </a:xfrm>
        </p:grpSpPr>
        <p:sp>
          <p:nvSpPr>
            <p:cNvPr id="14" name="矩形 13">
              <a:extLst>
                <a:ext uri="{FF2B5EF4-FFF2-40B4-BE49-F238E27FC236}">
                  <a16:creationId xmlns:a16="http://schemas.microsoft.com/office/drawing/2014/main" id="{03190132-1C9E-41B5-AF33-886DC089AC3A}"/>
                </a:ext>
              </a:extLst>
            </p:cNvPr>
            <p:cNvSpPr/>
            <p:nvPr/>
          </p:nvSpPr>
          <p:spPr>
            <a:xfrm>
              <a:off x="5380655" y="109615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且</a:t>
              </a:r>
              <a:endParaRPr lang="zh-CN" altLang="en-US" sz="2800" dirty="0"/>
            </a:p>
          </p:txBody>
        </p:sp>
        <p:graphicFrame>
          <p:nvGraphicFramePr>
            <p:cNvPr id="15" name="对象 14">
              <a:extLst>
                <a:ext uri="{FF2B5EF4-FFF2-40B4-BE49-F238E27FC236}">
                  <a16:creationId xmlns:a16="http://schemas.microsoft.com/office/drawing/2014/main" id="{D52CD894-17A4-4683-90F7-34D96E2FCE70}"/>
                </a:ext>
              </a:extLst>
            </p:cNvPr>
            <p:cNvGraphicFramePr>
              <a:graphicFrameLocks noChangeAspect="1"/>
            </p:cNvGraphicFramePr>
            <p:nvPr>
              <p:extLst>
                <p:ext uri="{D42A27DB-BD31-4B8C-83A1-F6EECF244321}">
                  <p14:modId xmlns:p14="http://schemas.microsoft.com/office/powerpoint/2010/main" val="4083420580"/>
                </p:ext>
              </p:extLst>
            </p:nvPr>
          </p:nvGraphicFramePr>
          <p:xfrm>
            <a:off x="5803624" y="1173221"/>
            <a:ext cx="1333500" cy="406400"/>
          </p:xfrm>
          <a:graphic>
            <a:graphicData uri="http://schemas.openxmlformats.org/presentationml/2006/ole">
              <mc:AlternateContent xmlns:mc="http://schemas.openxmlformats.org/markup-compatibility/2006">
                <mc:Choice xmlns:v="urn:schemas-microsoft-com:vml" Requires="v">
                  <p:oleObj spid="_x0000_s79695" name="Equation" r:id="rId3" imgW="1333440" imgH="406080" progId="Equation.DSMT4">
                    <p:embed/>
                  </p:oleObj>
                </mc:Choice>
                <mc:Fallback>
                  <p:oleObj name="Equation" r:id="rId3" imgW="1333440" imgH="406080" progId="Equation.DSMT4">
                    <p:embed/>
                    <p:pic>
                      <p:nvPicPr>
                        <p:cNvPr id="0" name=""/>
                        <p:cNvPicPr/>
                        <p:nvPr/>
                      </p:nvPicPr>
                      <p:blipFill>
                        <a:blip r:embed="rId4"/>
                        <a:stretch>
                          <a:fillRect/>
                        </a:stretch>
                      </p:blipFill>
                      <p:spPr>
                        <a:xfrm>
                          <a:off x="5803624" y="1173221"/>
                          <a:ext cx="1333500" cy="406400"/>
                        </a:xfrm>
                        <a:prstGeom prst="rect">
                          <a:avLst/>
                        </a:prstGeom>
                      </p:spPr>
                    </p:pic>
                  </p:oleObj>
                </mc:Fallback>
              </mc:AlternateContent>
            </a:graphicData>
          </a:graphic>
        </p:graphicFrame>
      </p:grpSp>
      <p:grpSp>
        <p:nvGrpSpPr>
          <p:cNvPr id="32" name="组合 31">
            <a:extLst>
              <a:ext uri="{FF2B5EF4-FFF2-40B4-BE49-F238E27FC236}">
                <a16:creationId xmlns:a16="http://schemas.microsoft.com/office/drawing/2014/main" id="{63C329CD-1F21-406E-A4C2-A0C3EA78582A}"/>
              </a:ext>
            </a:extLst>
          </p:cNvPr>
          <p:cNvGrpSpPr/>
          <p:nvPr/>
        </p:nvGrpSpPr>
        <p:grpSpPr>
          <a:xfrm>
            <a:off x="6969174" y="957321"/>
            <a:ext cx="4133730" cy="838200"/>
            <a:chOff x="7137124" y="957321"/>
            <a:chExt cx="4133730" cy="838200"/>
          </a:xfrm>
        </p:grpSpPr>
        <p:sp>
          <p:nvSpPr>
            <p:cNvPr id="16" name="矩形 15">
              <a:extLst>
                <a:ext uri="{FF2B5EF4-FFF2-40B4-BE49-F238E27FC236}">
                  <a16:creationId xmlns:a16="http://schemas.microsoft.com/office/drawing/2014/main" id="{03B00606-4F22-4EFA-A7C3-82FED804FA6F}"/>
                </a:ext>
              </a:extLst>
            </p:cNvPr>
            <p:cNvSpPr/>
            <p:nvPr/>
          </p:nvSpPr>
          <p:spPr>
            <a:xfrm>
              <a:off x="7137124" y="1096157"/>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求极限</a:t>
              </a:r>
              <a:endParaRPr lang="zh-CN" altLang="en-US" sz="2800" dirty="0"/>
            </a:p>
          </p:txBody>
        </p:sp>
        <p:graphicFrame>
          <p:nvGraphicFramePr>
            <p:cNvPr id="18" name="对象 17">
              <a:extLst>
                <a:ext uri="{FF2B5EF4-FFF2-40B4-BE49-F238E27FC236}">
                  <a16:creationId xmlns:a16="http://schemas.microsoft.com/office/drawing/2014/main" id="{3E6BA307-90AA-46ED-A09F-DE0CCA713EEB}"/>
                </a:ext>
              </a:extLst>
            </p:cNvPr>
            <p:cNvGraphicFramePr>
              <a:graphicFrameLocks noChangeAspect="1"/>
            </p:cNvGraphicFramePr>
            <p:nvPr>
              <p:extLst>
                <p:ext uri="{D42A27DB-BD31-4B8C-83A1-F6EECF244321}">
                  <p14:modId xmlns:p14="http://schemas.microsoft.com/office/powerpoint/2010/main" val="2415560298"/>
                </p:ext>
              </p:extLst>
            </p:nvPr>
          </p:nvGraphicFramePr>
          <p:xfrm>
            <a:off x="8349854" y="957321"/>
            <a:ext cx="2921000" cy="838200"/>
          </p:xfrm>
          <a:graphic>
            <a:graphicData uri="http://schemas.openxmlformats.org/presentationml/2006/ole">
              <mc:AlternateContent xmlns:mc="http://schemas.openxmlformats.org/markup-compatibility/2006">
                <mc:Choice xmlns:v="urn:schemas-microsoft-com:vml" Requires="v">
                  <p:oleObj spid="_x0000_s79696" name="Equation" r:id="rId5" imgW="2920680" imgH="838080" progId="Equation.DSMT4">
                    <p:embed/>
                  </p:oleObj>
                </mc:Choice>
                <mc:Fallback>
                  <p:oleObj name="Equation" r:id="rId5" imgW="2920680" imgH="838080" progId="Equation.DSMT4">
                    <p:embed/>
                    <p:pic>
                      <p:nvPicPr>
                        <p:cNvPr id="0" name=""/>
                        <p:cNvPicPr/>
                        <p:nvPr/>
                      </p:nvPicPr>
                      <p:blipFill>
                        <a:blip r:embed="rId6"/>
                        <a:stretch>
                          <a:fillRect/>
                        </a:stretch>
                      </p:blipFill>
                      <p:spPr>
                        <a:xfrm>
                          <a:off x="8349854" y="957321"/>
                          <a:ext cx="2921000" cy="838200"/>
                        </a:xfrm>
                        <a:prstGeom prst="rect">
                          <a:avLst/>
                        </a:prstGeom>
                      </p:spPr>
                    </p:pic>
                  </p:oleObj>
                </mc:Fallback>
              </mc:AlternateContent>
            </a:graphicData>
          </a:graphic>
        </p:graphicFrame>
      </p:grpSp>
      <p:sp>
        <p:nvSpPr>
          <p:cNvPr id="19" name="矩形 18">
            <a:extLst>
              <a:ext uri="{FF2B5EF4-FFF2-40B4-BE49-F238E27FC236}">
                <a16:creationId xmlns:a16="http://schemas.microsoft.com/office/drawing/2014/main" id="{31358C57-311D-4903-B8D0-87F85642AA61}"/>
              </a:ext>
            </a:extLst>
          </p:cNvPr>
          <p:cNvSpPr/>
          <p:nvPr/>
        </p:nvSpPr>
        <p:spPr>
          <a:xfrm>
            <a:off x="1011190" y="1963161"/>
            <a:ext cx="545342"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dirty="0">
              <a:solidFill>
                <a:srgbClr val="FF0000"/>
              </a:solidFill>
            </a:endParaRPr>
          </a:p>
        </p:txBody>
      </p:sp>
      <p:sp>
        <p:nvSpPr>
          <p:cNvPr id="20" name="矩形 19">
            <a:extLst>
              <a:ext uri="{FF2B5EF4-FFF2-40B4-BE49-F238E27FC236}">
                <a16:creationId xmlns:a16="http://schemas.microsoft.com/office/drawing/2014/main" id="{738530E4-EDEA-4DB4-A0C9-F976E48FEEF5}"/>
              </a:ext>
            </a:extLst>
          </p:cNvPr>
          <p:cNvSpPr/>
          <p:nvPr/>
        </p:nvSpPr>
        <p:spPr>
          <a:xfrm>
            <a:off x="1556532" y="1963161"/>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根据导数的定义，</a:t>
            </a:r>
            <a:endParaRPr lang="zh-CN" altLang="en-US" sz="2800" dirty="0"/>
          </a:p>
        </p:txBody>
      </p:sp>
      <p:graphicFrame>
        <p:nvGraphicFramePr>
          <p:cNvPr id="21" name="对象 20">
            <a:extLst>
              <a:ext uri="{FF2B5EF4-FFF2-40B4-BE49-F238E27FC236}">
                <a16:creationId xmlns:a16="http://schemas.microsoft.com/office/drawing/2014/main" id="{251DB722-0179-4BB8-A31B-EE068CD74722}"/>
              </a:ext>
            </a:extLst>
          </p:cNvPr>
          <p:cNvGraphicFramePr>
            <a:graphicFrameLocks noChangeAspect="1"/>
          </p:cNvGraphicFramePr>
          <p:nvPr>
            <p:extLst>
              <p:ext uri="{D42A27DB-BD31-4B8C-83A1-F6EECF244321}">
                <p14:modId xmlns:p14="http://schemas.microsoft.com/office/powerpoint/2010/main" val="2835892605"/>
              </p:ext>
            </p:extLst>
          </p:nvPr>
        </p:nvGraphicFramePr>
        <p:xfrm>
          <a:off x="4289466" y="1864081"/>
          <a:ext cx="3797300" cy="838200"/>
        </p:xfrm>
        <a:graphic>
          <a:graphicData uri="http://schemas.openxmlformats.org/presentationml/2006/ole">
            <mc:AlternateContent xmlns:mc="http://schemas.openxmlformats.org/markup-compatibility/2006">
              <mc:Choice xmlns:v="urn:schemas-microsoft-com:vml" Requires="v">
                <p:oleObj spid="_x0000_s79697" name="Equation" r:id="rId7" imgW="3797280" imgH="838080" progId="Equation.DSMT4">
                  <p:embed/>
                </p:oleObj>
              </mc:Choice>
              <mc:Fallback>
                <p:oleObj name="Equation" r:id="rId7" imgW="3797280" imgH="838080" progId="Equation.DSMT4">
                  <p:embed/>
                  <p:pic>
                    <p:nvPicPr>
                      <p:cNvPr id="0" name=""/>
                      <p:cNvPicPr/>
                      <p:nvPr/>
                    </p:nvPicPr>
                    <p:blipFill>
                      <a:blip r:embed="rId8"/>
                      <a:stretch>
                        <a:fillRect/>
                      </a:stretch>
                    </p:blipFill>
                    <p:spPr>
                      <a:xfrm>
                        <a:off x="4289466" y="1864081"/>
                        <a:ext cx="3797300" cy="838200"/>
                      </a:xfrm>
                      <a:prstGeom prst="rect">
                        <a:avLst/>
                      </a:prstGeom>
                    </p:spPr>
                  </p:pic>
                </p:oleObj>
              </mc:Fallback>
            </mc:AlternateContent>
          </a:graphicData>
        </a:graphic>
      </p:graphicFrame>
      <p:sp>
        <p:nvSpPr>
          <p:cNvPr id="22" name="矩形 21">
            <a:extLst>
              <a:ext uri="{FF2B5EF4-FFF2-40B4-BE49-F238E27FC236}">
                <a16:creationId xmlns:a16="http://schemas.microsoft.com/office/drawing/2014/main" id="{4C76D9D2-A0AB-4BA9-9072-411C26C0E74C}"/>
              </a:ext>
            </a:extLst>
          </p:cNvPr>
          <p:cNvSpPr/>
          <p:nvPr/>
        </p:nvSpPr>
        <p:spPr>
          <a:xfrm>
            <a:off x="8189397" y="1963161"/>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注意到，</a:t>
            </a:r>
            <a:endParaRPr lang="zh-CN" altLang="en-US" sz="2800" dirty="0"/>
          </a:p>
        </p:txBody>
      </p:sp>
      <p:sp>
        <p:nvSpPr>
          <p:cNvPr id="23" name="矩形 22">
            <a:extLst>
              <a:ext uri="{FF2B5EF4-FFF2-40B4-BE49-F238E27FC236}">
                <a16:creationId xmlns:a16="http://schemas.microsoft.com/office/drawing/2014/main" id="{1F1F6A1E-B2D2-43AA-90F4-4253ECCEE63E}"/>
              </a:ext>
            </a:extLst>
          </p:cNvPr>
          <p:cNvSpPr/>
          <p:nvPr/>
        </p:nvSpPr>
        <p:spPr>
          <a:xfrm>
            <a:off x="9500131" y="1963161"/>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r>
              <a:rPr lang="en-US" altLang="zh-CN" sz="2800" i="1" kern="100" dirty="0">
                <a:ea typeface="宋体" panose="02010600030101010101" pitchFamily="2" charset="-122"/>
                <a:cs typeface="Times New Roman" panose="02020603050405020304" pitchFamily="18" charset="0"/>
              </a:rPr>
              <a:t>h</a:t>
            </a:r>
            <a:r>
              <a:rPr lang="zh-CN" altLang="en-US"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0</a:t>
            </a:r>
            <a:r>
              <a:rPr lang="zh-CN" altLang="en-US"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4" name="对象 23">
            <a:extLst>
              <a:ext uri="{FF2B5EF4-FFF2-40B4-BE49-F238E27FC236}">
                <a16:creationId xmlns:a16="http://schemas.microsoft.com/office/drawing/2014/main" id="{F7B7F833-6F58-4EB6-A642-3DBFC831186E}"/>
              </a:ext>
            </a:extLst>
          </p:cNvPr>
          <p:cNvGraphicFramePr>
            <a:graphicFrameLocks noChangeAspect="1"/>
          </p:cNvGraphicFramePr>
          <p:nvPr>
            <p:extLst>
              <p:ext uri="{D42A27DB-BD31-4B8C-83A1-F6EECF244321}">
                <p14:modId xmlns:p14="http://schemas.microsoft.com/office/powerpoint/2010/main" val="2339438447"/>
              </p:ext>
            </p:extLst>
          </p:nvPr>
        </p:nvGraphicFramePr>
        <p:xfrm>
          <a:off x="1113611" y="2830165"/>
          <a:ext cx="1181100" cy="393700"/>
        </p:xfrm>
        <a:graphic>
          <a:graphicData uri="http://schemas.openxmlformats.org/presentationml/2006/ole">
            <mc:AlternateContent xmlns:mc="http://schemas.openxmlformats.org/markup-compatibility/2006">
              <mc:Choice xmlns:v="urn:schemas-microsoft-com:vml" Requires="v">
                <p:oleObj spid="_x0000_s79698" name="Equation" r:id="rId9" imgW="1180800" imgH="393480" progId="Equation.DSMT4">
                  <p:embed/>
                </p:oleObj>
              </mc:Choice>
              <mc:Fallback>
                <p:oleObj name="Equation" r:id="rId9" imgW="1180800" imgH="393480" progId="Equation.DSMT4">
                  <p:embed/>
                  <p:pic>
                    <p:nvPicPr>
                      <p:cNvPr id="0" name=""/>
                      <p:cNvPicPr/>
                      <p:nvPr/>
                    </p:nvPicPr>
                    <p:blipFill>
                      <a:blip r:embed="rId10"/>
                      <a:stretch>
                        <a:fillRect/>
                      </a:stretch>
                    </p:blipFill>
                    <p:spPr>
                      <a:xfrm>
                        <a:off x="1113611" y="2830165"/>
                        <a:ext cx="1181100" cy="393700"/>
                      </a:xfrm>
                      <a:prstGeom prst="rect">
                        <a:avLst/>
                      </a:prstGeom>
                    </p:spPr>
                  </p:pic>
                </p:oleObj>
              </mc:Fallback>
            </mc:AlternateContent>
          </a:graphicData>
        </a:graphic>
      </p:graphicFrame>
      <p:sp>
        <p:nvSpPr>
          <p:cNvPr id="25" name="矩形 24">
            <a:extLst>
              <a:ext uri="{FF2B5EF4-FFF2-40B4-BE49-F238E27FC236}">
                <a16:creationId xmlns:a16="http://schemas.microsoft.com/office/drawing/2014/main" id="{D1AB0FF0-7D61-4EDA-AD09-3F6991D937C5}"/>
              </a:ext>
            </a:extLst>
          </p:cNvPr>
          <p:cNvSpPr/>
          <p:nvPr/>
        </p:nvSpPr>
        <p:spPr>
          <a:xfrm>
            <a:off x="2370451" y="2702281"/>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所以有</a:t>
            </a:r>
            <a:endParaRPr lang="zh-CN" altLang="en-US" sz="2800" dirty="0"/>
          </a:p>
        </p:txBody>
      </p:sp>
      <p:graphicFrame>
        <p:nvGraphicFramePr>
          <p:cNvPr id="26" name="对象 25">
            <a:extLst>
              <a:ext uri="{FF2B5EF4-FFF2-40B4-BE49-F238E27FC236}">
                <a16:creationId xmlns:a16="http://schemas.microsoft.com/office/drawing/2014/main" id="{9A2501D8-4691-432F-8FE5-CB568C19A905}"/>
              </a:ext>
            </a:extLst>
          </p:cNvPr>
          <p:cNvGraphicFramePr>
            <a:graphicFrameLocks noChangeAspect="1"/>
          </p:cNvGraphicFramePr>
          <p:nvPr>
            <p:extLst>
              <p:ext uri="{D42A27DB-BD31-4B8C-83A1-F6EECF244321}">
                <p14:modId xmlns:p14="http://schemas.microsoft.com/office/powerpoint/2010/main" val="2127523299"/>
              </p:ext>
            </p:extLst>
          </p:nvPr>
        </p:nvGraphicFramePr>
        <p:xfrm>
          <a:off x="3093943" y="3313669"/>
          <a:ext cx="2844800" cy="838200"/>
        </p:xfrm>
        <a:graphic>
          <a:graphicData uri="http://schemas.openxmlformats.org/presentationml/2006/ole">
            <mc:AlternateContent xmlns:mc="http://schemas.openxmlformats.org/markup-compatibility/2006">
              <mc:Choice xmlns:v="urn:schemas-microsoft-com:vml" Requires="v">
                <p:oleObj spid="_x0000_s79699" name="Equation" r:id="rId11" imgW="2844720" imgH="838080" progId="Equation.DSMT4">
                  <p:embed/>
                </p:oleObj>
              </mc:Choice>
              <mc:Fallback>
                <p:oleObj name="Equation" r:id="rId11" imgW="2844720" imgH="838080" progId="Equation.DSMT4">
                  <p:embed/>
                  <p:pic>
                    <p:nvPicPr>
                      <p:cNvPr id="0" name=""/>
                      <p:cNvPicPr/>
                      <p:nvPr/>
                    </p:nvPicPr>
                    <p:blipFill>
                      <a:blip r:embed="rId12"/>
                      <a:stretch>
                        <a:fillRect/>
                      </a:stretch>
                    </p:blipFill>
                    <p:spPr>
                      <a:xfrm>
                        <a:off x="3093943" y="3313669"/>
                        <a:ext cx="2844800" cy="8382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7FBB90ED-6B75-4EB3-9C50-17D9400851AB}"/>
              </a:ext>
            </a:extLst>
          </p:cNvPr>
          <p:cNvGraphicFramePr>
            <a:graphicFrameLocks noChangeAspect="1"/>
          </p:cNvGraphicFramePr>
          <p:nvPr>
            <p:extLst>
              <p:ext uri="{D42A27DB-BD31-4B8C-83A1-F6EECF244321}">
                <p14:modId xmlns:p14="http://schemas.microsoft.com/office/powerpoint/2010/main" val="4115828367"/>
              </p:ext>
            </p:extLst>
          </p:nvPr>
        </p:nvGraphicFramePr>
        <p:xfrm>
          <a:off x="3571375" y="4255989"/>
          <a:ext cx="3390900" cy="838200"/>
        </p:xfrm>
        <a:graphic>
          <a:graphicData uri="http://schemas.openxmlformats.org/presentationml/2006/ole">
            <mc:AlternateContent xmlns:mc="http://schemas.openxmlformats.org/markup-compatibility/2006">
              <mc:Choice xmlns:v="urn:schemas-microsoft-com:vml" Requires="v">
                <p:oleObj spid="_x0000_s79700" name="Equation" r:id="rId13" imgW="3390840" imgH="838080" progId="Equation.DSMT4">
                  <p:embed/>
                </p:oleObj>
              </mc:Choice>
              <mc:Fallback>
                <p:oleObj name="Equation" r:id="rId13" imgW="3390840" imgH="838080" progId="Equation.DSMT4">
                  <p:embed/>
                  <p:pic>
                    <p:nvPicPr>
                      <p:cNvPr id="0" name=""/>
                      <p:cNvPicPr/>
                      <p:nvPr/>
                    </p:nvPicPr>
                    <p:blipFill>
                      <a:blip r:embed="rId14"/>
                      <a:stretch>
                        <a:fillRect/>
                      </a:stretch>
                    </p:blipFill>
                    <p:spPr>
                      <a:xfrm>
                        <a:off x="3571375" y="4255989"/>
                        <a:ext cx="3390900" cy="838200"/>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64FDC128-A36E-43AD-AFD4-5DDF799D5DCE}"/>
              </a:ext>
            </a:extLst>
          </p:cNvPr>
          <p:cNvGraphicFramePr>
            <a:graphicFrameLocks noChangeAspect="1"/>
          </p:cNvGraphicFramePr>
          <p:nvPr>
            <p:extLst>
              <p:ext uri="{D42A27DB-BD31-4B8C-83A1-F6EECF244321}">
                <p14:modId xmlns:p14="http://schemas.microsoft.com/office/powerpoint/2010/main" val="591398219"/>
              </p:ext>
            </p:extLst>
          </p:nvPr>
        </p:nvGraphicFramePr>
        <p:xfrm>
          <a:off x="7109567" y="4484589"/>
          <a:ext cx="1181100" cy="406400"/>
        </p:xfrm>
        <a:graphic>
          <a:graphicData uri="http://schemas.openxmlformats.org/presentationml/2006/ole">
            <mc:AlternateContent xmlns:mc="http://schemas.openxmlformats.org/markup-compatibility/2006">
              <mc:Choice xmlns:v="urn:schemas-microsoft-com:vml" Requires="v">
                <p:oleObj spid="_x0000_s79701" name="Equation" r:id="rId15" imgW="1180800" imgH="406080" progId="Equation.DSMT4">
                  <p:embed/>
                </p:oleObj>
              </mc:Choice>
              <mc:Fallback>
                <p:oleObj name="Equation" r:id="rId15" imgW="1180800" imgH="406080" progId="Equation.DSMT4">
                  <p:embed/>
                  <p:pic>
                    <p:nvPicPr>
                      <p:cNvPr id="0" name=""/>
                      <p:cNvPicPr/>
                      <p:nvPr/>
                    </p:nvPicPr>
                    <p:blipFill>
                      <a:blip r:embed="rId16"/>
                      <a:stretch>
                        <a:fillRect/>
                      </a:stretch>
                    </p:blipFill>
                    <p:spPr>
                      <a:xfrm>
                        <a:off x="7109567" y="4484589"/>
                        <a:ext cx="1181100" cy="4064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5025BCE1-6A0B-4BC8-8A82-29A06E2E2287}"/>
              </a:ext>
            </a:extLst>
          </p:cNvPr>
          <p:cNvGraphicFramePr>
            <a:graphicFrameLocks noChangeAspect="1"/>
          </p:cNvGraphicFramePr>
          <p:nvPr>
            <p:extLst>
              <p:ext uri="{D42A27DB-BD31-4B8C-83A1-F6EECF244321}">
                <p14:modId xmlns:p14="http://schemas.microsoft.com/office/powerpoint/2010/main" val="3085349259"/>
              </p:ext>
            </p:extLst>
          </p:nvPr>
        </p:nvGraphicFramePr>
        <p:xfrm>
          <a:off x="3571375" y="5311877"/>
          <a:ext cx="622300" cy="393700"/>
        </p:xfrm>
        <a:graphic>
          <a:graphicData uri="http://schemas.openxmlformats.org/presentationml/2006/ole">
            <mc:AlternateContent xmlns:mc="http://schemas.openxmlformats.org/markup-compatibility/2006">
              <mc:Choice xmlns:v="urn:schemas-microsoft-com:vml" Requires="v">
                <p:oleObj spid="_x0000_s79702" name="Equation" r:id="rId17" imgW="622080" imgH="393480" progId="Equation.DSMT4">
                  <p:embed/>
                </p:oleObj>
              </mc:Choice>
              <mc:Fallback>
                <p:oleObj name="Equation" r:id="rId17" imgW="622080" imgH="393480" progId="Equation.DSMT4">
                  <p:embed/>
                  <p:pic>
                    <p:nvPicPr>
                      <p:cNvPr id="0" name=""/>
                      <p:cNvPicPr/>
                      <p:nvPr/>
                    </p:nvPicPr>
                    <p:blipFill>
                      <a:blip r:embed="rId18"/>
                      <a:stretch>
                        <a:fillRect/>
                      </a:stretch>
                    </p:blipFill>
                    <p:spPr>
                      <a:xfrm>
                        <a:off x="3571375" y="5311877"/>
                        <a:ext cx="622300" cy="39370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9A2501D8-4691-432F-8FE5-CB568C19A905}"/>
              </a:ext>
            </a:extLst>
          </p:cNvPr>
          <p:cNvGraphicFramePr>
            <a:graphicFrameLocks noChangeAspect="1"/>
          </p:cNvGraphicFramePr>
          <p:nvPr>
            <p:extLst>
              <p:ext uri="{D42A27DB-BD31-4B8C-83A1-F6EECF244321}">
                <p14:modId xmlns:p14="http://schemas.microsoft.com/office/powerpoint/2010/main" val="2040645698"/>
              </p:ext>
            </p:extLst>
          </p:nvPr>
        </p:nvGraphicFramePr>
        <p:xfrm>
          <a:off x="6007631" y="3310162"/>
          <a:ext cx="3492500" cy="838200"/>
        </p:xfrm>
        <a:graphic>
          <a:graphicData uri="http://schemas.openxmlformats.org/presentationml/2006/ole">
            <mc:AlternateContent xmlns:mc="http://schemas.openxmlformats.org/markup-compatibility/2006">
              <mc:Choice xmlns:v="urn:schemas-microsoft-com:vml" Requires="v">
                <p:oleObj spid="_x0000_s79703" name="Equation" r:id="rId19" imgW="3492360" imgH="838080" progId="Equation.DSMT4">
                  <p:embed/>
                </p:oleObj>
              </mc:Choice>
              <mc:Fallback>
                <p:oleObj name="Equation" r:id="rId19" imgW="3492360" imgH="838080" progId="Equation.DSMT4">
                  <p:embed/>
                  <p:pic>
                    <p:nvPicPr>
                      <p:cNvPr id="26" name="对象 25">
                        <a:extLst>
                          <a:ext uri="{FF2B5EF4-FFF2-40B4-BE49-F238E27FC236}">
                            <a16:creationId xmlns:a16="http://schemas.microsoft.com/office/drawing/2014/main" id="{9A2501D8-4691-432F-8FE5-CB568C19A905}"/>
                          </a:ext>
                        </a:extLst>
                      </p:cNvPr>
                      <p:cNvPicPr/>
                      <p:nvPr/>
                    </p:nvPicPr>
                    <p:blipFill>
                      <a:blip r:embed="rId20"/>
                      <a:stretch>
                        <a:fillRect/>
                      </a:stretch>
                    </p:blipFill>
                    <p:spPr>
                      <a:xfrm>
                        <a:off x="6007631" y="3310162"/>
                        <a:ext cx="3492500" cy="838200"/>
                      </a:xfrm>
                      <a:prstGeom prst="rect">
                        <a:avLst/>
                      </a:prstGeom>
                    </p:spPr>
                  </p:pic>
                </p:oleObj>
              </mc:Fallback>
            </mc:AlternateContent>
          </a:graphicData>
        </a:graphic>
      </p:graphicFrame>
    </p:spTree>
    <p:extLst>
      <p:ext uri="{BB962C8B-B14F-4D97-AF65-F5344CB8AC3E}">
        <p14:creationId xmlns:p14="http://schemas.microsoft.com/office/powerpoint/2010/main" val="8905392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51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25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10"/>
                                        <p:tgtEl>
                                          <p:spTgt spid="19"/>
                                        </p:tgtEl>
                                      </p:cBhvr>
                                    </p:animEffect>
                                  </p:childTnLst>
                                </p:cTn>
                              </p:par>
                            </p:childTnLst>
                          </p:cTn>
                        </p:par>
                        <p:par>
                          <p:cTn id="26" fill="hold">
                            <p:stCondLst>
                              <p:cond delay="1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250"/>
                                        <p:tgtEl>
                                          <p:spTgt spid="22"/>
                                        </p:tgtEl>
                                      </p:cBhvr>
                                    </p:animEffect>
                                  </p:childTnLst>
                                </p:cTn>
                              </p:par>
                            </p:childTnLst>
                          </p:cTn>
                        </p:par>
                        <p:par>
                          <p:cTn id="40" fill="hold">
                            <p:stCondLst>
                              <p:cond delay="25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25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25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250"/>
                                        <p:tgtEl>
                                          <p:spTgt spid="25"/>
                                        </p:tgtEl>
                                      </p:cBhvr>
                                    </p:animEffect>
                                  </p:childTnLst>
                                </p:cTn>
                              </p:par>
                            </p:childTnLst>
                          </p:cTn>
                        </p:par>
                        <p:par>
                          <p:cTn id="54" fill="hold">
                            <p:stCondLst>
                              <p:cond delay="250"/>
                            </p:stCondLst>
                            <p:childTnLst>
                              <p:par>
                                <p:cTn id="55" presetID="22" presetClass="entr" presetSubtype="8"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25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9" grpId="0"/>
      <p:bldP spid="20" grpId="0"/>
      <p:bldP spid="22"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C01B73A-4AD4-4484-9A10-527BBCFD51D8}"/>
              </a:ext>
            </a:extLst>
          </p:cNvPr>
          <p:cNvSpPr/>
          <p:nvPr/>
        </p:nvSpPr>
        <p:spPr>
          <a:xfrm>
            <a:off x="979446" y="673349"/>
            <a:ext cx="724878"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4</a:t>
            </a:r>
            <a:endParaRPr lang="zh-CN" altLang="en-US" sz="2800" dirty="0">
              <a:solidFill>
                <a:srgbClr val="FF0000"/>
              </a:solidFill>
            </a:endParaRPr>
          </a:p>
        </p:txBody>
      </p:sp>
      <p:grpSp>
        <p:nvGrpSpPr>
          <p:cNvPr id="12" name="组合 11">
            <a:extLst>
              <a:ext uri="{FF2B5EF4-FFF2-40B4-BE49-F238E27FC236}">
                <a16:creationId xmlns:a16="http://schemas.microsoft.com/office/drawing/2014/main" id="{4F49FFC7-DDEE-4C2C-8D42-C0099DCA806E}"/>
              </a:ext>
            </a:extLst>
          </p:cNvPr>
          <p:cNvGrpSpPr/>
          <p:nvPr/>
        </p:nvGrpSpPr>
        <p:grpSpPr>
          <a:xfrm>
            <a:off x="1704324" y="673349"/>
            <a:ext cx="4241239" cy="523977"/>
            <a:chOff x="1704324" y="570708"/>
            <a:chExt cx="4241239" cy="523977"/>
          </a:xfrm>
        </p:grpSpPr>
        <p:sp>
          <p:nvSpPr>
            <p:cNvPr id="3" name="矩形 2">
              <a:extLst>
                <a:ext uri="{FF2B5EF4-FFF2-40B4-BE49-F238E27FC236}">
                  <a16:creationId xmlns:a16="http://schemas.microsoft.com/office/drawing/2014/main" id="{B3F34AEE-B940-44E7-A702-F55A4CE781AE}"/>
                </a:ext>
              </a:extLst>
            </p:cNvPr>
            <p:cNvSpPr/>
            <p:nvPr/>
          </p:nvSpPr>
          <p:spPr>
            <a:xfrm>
              <a:off x="1704324" y="570708"/>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常值函数</a:t>
              </a:r>
              <a:endParaRPr lang="zh-CN" altLang="en-US" sz="2800" dirty="0"/>
            </a:p>
          </p:txBody>
        </p:sp>
        <p:graphicFrame>
          <p:nvGraphicFramePr>
            <p:cNvPr id="6" name="对象 5">
              <a:extLst>
                <a:ext uri="{FF2B5EF4-FFF2-40B4-BE49-F238E27FC236}">
                  <a16:creationId xmlns:a16="http://schemas.microsoft.com/office/drawing/2014/main" id="{10563B04-DB08-4AC2-BE2A-8F06C10793CD}"/>
                </a:ext>
              </a:extLst>
            </p:cNvPr>
            <p:cNvGraphicFramePr>
              <a:graphicFrameLocks noChangeAspect="1"/>
            </p:cNvGraphicFramePr>
            <p:nvPr>
              <p:extLst>
                <p:ext uri="{D42A27DB-BD31-4B8C-83A1-F6EECF244321}">
                  <p14:modId xmlns:p14="http://schemas.microsoft.com/office/powerpoint/2010/main" val="2094053812"/>
                </p:ext>
              </p:extLst>
            </p:nvPr>
          </p:nvGraphicFramePr>
          <p:xfrm>
            <a:off x="3199710" y="700985"/>
            <a:ext cx="850900" cy="393700"/>
          </p:xfrm>
          <a:graphic>
            <a:graphicData uri="http://schemas.openxmlformats.org/presentationml/2006/ole">
              <mc:AlternateContent xmlns:mc="http://schemas.openxmlformats.org/markup-compatibility/2006">
                <mc:Choice xmlns:v="urn:schemas-microsoft-com:vml" Requires="v">
                  <p:oleObj spid="_x0000_s80836" name="Equation" r:id="rId3" imgW="850680" imgH="393480" progId="Equation.DSMT4">
                    <p:embed/>
                  </p:oleObj>
                </mc:Choice>
                <mc:Fallback>
                  <p:oleObj name="Equation" r:id="rId3" imgW="850680" imgH="393480" progId="Equation.DSMT4">
                    <p:embed/>
                    <p:pic>
                      <p:nvPicPr>
                        <p:cNvPr id="0" name=""/>
                        <p:cNvPicPr/>
                        <p:nvPr/>
                      </p:nvPicPr>
                      <p:blipFill>
                        <a:blip r:embed="rId4"/>
                        <a:stretch>
                          <a:fillRect/>
                        </a:stretch>
                      </p:blipFill>
                      <p:spPr>
                        <a:xfrm>
                          <a:off x="3199710" y="700985"/>
                          <a:ext cx="850900" cy="393700"/>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D3F19E68-FDB0-427D-828C-E6DF065F29F4}"/>
                </a:ext>
              </a:extLst>
            </p:cNvPr>
            <p:cNvSpPr/>
            <p:nvPr/>
          </p:nvSpPr>
          <p:spPr>
            <a:xfrm>
              <a:off x="3965534" y="570708"/>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的导数为：</a:t>
              </a:r>
              <a:endParaRPr lang="zh-CN" altLang="en-US" sz="2800" dirty="0"/>
            </a:p>
          </p:txBody>
        </p:sp>
      </p:grpSp>
      <p:graphicFrame>
        <p:nvGraphicFramePr>
          <p:cNvPr id="10" name="对象 9">
            <a:extLst>
              <a:ext uri="{FF2B5EF4-FFF2-40B4-BE49-F238E27FC236}">
                <a16:creationId xmlns:a16="http://schemas.microsoft.com/office/drawing/2014/main" id="{7E88381B-8A8A-41FF-8B30-9982E81D708A}"/>
              </a:ext>
            </a:extLst>
          </p:cNvPr>
          <p:cNvGraphicFramePr>
            <a:graphicFrameLocks noChangeAspect="1"/>
          </p:cNvGraphicFramePr>
          <p:nvPr>
            <p:extLst>
              <p:ext uri="{D42A27DB-BD31-4B8C-83A1-F6EECF244321}">
                <p14:modId xmlns:p14="http://schemas.microsoft.com/office/powerpoint/2010/main" val="3877587270"/>
              </p:ext>
            </p:extLst>
          </p:nvPr>
        </p:nvGraphicFramePr>
        <p:xfrm>
          <a:off x="1843156" y="1326089"/>
          <a:ext cx="4622800" cy="838200"/>
        </p:xfrm>
        <a:graphic>
          <a:graphicData uri="http://schemas.openxmlformats.org/presentationml/2006/ole">
            <mc:AlternateContent xmlns:mc="http://schemas.openxmlformats.org/markup-compatibility/2006">
              <mc:Choice xmlns:v="urn:schemas-microsoft-com:vml" Requires="v">
                <p:oleObj spid="_x0000_s80837" name="Equation" r:id="rId5" imgW="4622760" imgH="838080" progId="Equation.DSMT4">
                  <p:embed/>
                </p:oleObj>
              </mc:Choice>
              <mc:Fallback>
                <p:oleObj name="Equation" r:id="rId5" imgW="4622760" imgH="838080" progId="Equation.DSMT4">
                  <p:embed/>
                  <p:pic>
                    <p:nvPicPr>
                      <p:cNvPr id="0" name=""/>
                      <p:cNvPicPr/>
                      <p:nvPr/>
                    </p:nvPicPr>
                    <p:blipFill>
                      <a:blip r:embed="rId6"/>
                      <a:stretch>
                        <a:fillRect/>
                      </a:stretch>
                    </p:blipFill>
                    <p:spPr>
                      <a:xfrm>
                        <a:off x="1843156" y="1326089"/>
                        <a:ext cx="4622800" cy="8382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53007DEA-F5B9-4DD8-8B56-32C5B46641F0}"/>
              </a:ext>
            </a:extLst>
          </p:cNvPr>
          <p:cNvGraphicFramePr>
            <a:graphicFrameLocks noChangeAspect="1"/>
          </p:cNvGraphicFramePr>
          <p:nvPr>
            <p:extLst>
              <p:ext uri="{D42A27DB-BD31-4B8C-83A1-F6EECF244321}">
                <p14:modId xmlns:p14="http://schemas.microsoft.com/office/powerpoint/2010/main" val="3065799245"/>
              </p:ext>
            </p:extLst>
          </p:nvPr>
        </p:nvGraphicFramePr>
        <p:xfrm>
          <a:off x="6465956" y="1326089"/>
          <a:ext cx="2286000" cy="838200"/>
        </p:xfrm>
        <a:graphic>
          <a:graphicData uri="http://schemas.openxmlformats.org/presentationml/2006/ole">
            <mc:AlternateContent xmlns:mc="http://schemas.openxmlformats.org/markup-compatibility/2006">
              <mc:Choice xmlns:v="urn:schemas-microsoft-com:vml" Requires="v">
                <p:oleObj spid="_x0000_s80838" name="Equation" r:id="rId7" imgW="2286000" imgH="838080" progId="Equation.DSMT4">
                  <p:embed/>
                </p:oleObj>
              </mc:Choice>
              <mc:Fallback>
                <p:oleObj name="Equation" r:id="rId7" imgW="2286000" imgH="838080" progId="Equation.DSMT4">
                  <p:embed/>
                  <p:pic>
                    <p:nvPicPr>
                      <p:cNvPr id="0" name=""/>
                      <p:cNvPicPr/>
                      <p:nvPr/>
                    </p:nvPicPr>
                    <p:blipFill>
                      <a:blip r:embed="rId8"/>
                      <a:stretch>
                        <a:fillRect/>
                      </a:stretch>
                    </p:blipFill>
                    <p:spPr>
                      <a:xfrm>
                        <a:off x="6465956" y="1326089"/>
                        <a:ext cx="2286000" cy="838200"/>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E7260FBB-6031-4A0C-83F1-A2A55D49BD16}"/>
              </a:ext>
            </a:extLst>
          </p:cNvPr>
          <p:cNvSpPr/>
          <p:nvPr/>
        </p:nvSpPr>
        <p:spPr>
          <a:xfrm>
            <a:off x="979446" y="2304490"/>
            <a:ext cx="724878"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5</a:t>
            </a:r>
            <a:endParaRPr lang="zh-CN" altLang="en-US" sz="2800" dirty="0">
              <a:solidFill>
                <a:srgbClr val="FF0000"/>
              </a:solidFill>
            </a:endParaRPr>
          </a:p>
        </p:txBody>
      </p:sp>
      <p:grpSp>
        <p:nvGrpSpPr>
          <p:cNvPr id="26" name="组合 25">
            <a:extLst>
              <a:ext uri="{FF2B5EF4-FFF2-40B4-BE49-F238E27FC236}">
                <a16:creationId xmlns:a16="http://schemas.microsoft.com/office/drawing/2014/main" id="{A2926863-50D5-4625-93DD-C78410880585}"/>
              </a:ext>
            </a:extLst>
          </p:cNvPr>
          <p:cNvGrpSpPr/>
          <p:nvPr/>
        </p:nvGrpSpPr>
        <p:grpSpPr>
          <a:xfrm>
            <a:off x="1704324" y="2304490"/>
            <a:ext cx="4391676" cy="523220"/>
            <a:chOff x="1704324" y="2240482"/>
            <a:chExt cx="4391676" cy="523220"/>
          </a:xfrm>
        </p:grpSpPr>
        <p:sp>
          <p:nvSpPr>
            <p:cNvPr id="14" name="矩形 13">
              <a:extLst>
                <a:ext uri="{FF2B5EF4-FFF2-40B4-BE49-F238E27FC236}">
                  <a16:creationId xmlns:a16="http://schemas.microsoft.com/office/drawing/2014/main" id="{AA133963-BBD2-4643-B319-71F42EEC04E7}"/>
                </a:ext>
              </a:extLst>
            </p:cNvPr>
            <p:cNvSpPr/>
            <p:nvPr/>
          </p:nvSpPr>
          <p:spPr>
            <a:xfrm>
              <a:off x="1704324" y="2240482"/>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求三角函数</a:t>
              </a:r>
              <a:endParaRPr lang="zh-CN" altLang="en-US" sz="2800" dirty="0"/>
            </a:p>
          </p:txBody>
        </p:sp>
        <p:graphicFrame>
          <p:nvGraphicFramePr>
            <p:cNvPr id="17" name="对象 16">
              <a:extLst>
                <a:ext uri="{FF2B5EF4-FFF2-40B4-BE49-F238E27FC236}">
                  <a16:creationId xmlns:a16="http://schemas.microsoft.com/office/drawing/2014/main" id="{039F5645-175B-4521-AE94-15297B4D6B27}"/>
                </a:ext>
              </a:extLst>
            </p:cNvPr>
            <p:cNvGraphicFramePr>
              <a:graphicFrameLocks noChangeAspect="1"/>
            </p:cNvGraphicFramePr>
            <p:nvPr>
              <p:extLst>
                <p:ext uri="{D42A27DB-BD31-4B8C-83A1-F6EECF244321}">
                  <p14:modId xmlns:p14="http://schemas.microsoft.com/office/powerpoint/2010/main" val="2035030958"/>
                </p:ext>
              </p:extLst>
            </p:nvPr>
          </p:nvGraphicFramePr>
          <p:xfrm>
            <a:off x="3558484" y="2370002"/>
            <a:ext cx="1231900" cy="393700"/>
          </p:xfrm>
          <a:graphic>
            <a:graphicData uri="http://schemas.openxmlformats.org/presentationml/2006/ole">
              <mc:AlternateContent xmlns:mc="http://schemas.openxmlformats.org/markup-compatibility/2006">
                <mc:Choice xmlns:v="urn:schemas-microsoft-com:vml" Requires="v">
                  <p:oleObj spid="_x0000_s80839" name="Equation" r:id="rId9" imgW="1231560" imgH="393480" progId="Equation.DSMT4">
                    <p:embed/>
                  </p:oleObj>
                </mc:Choice>
                <mc:Fallback>
                  <p:oleObj name="Equation" r:id="rId9" imgW="1231560" imgH="393480" progId="Equation.DSMT4">
                    <p:embed/>
                    <p:pic>
                      <p:nvPicPr>
                        <p:cNvPr id="0" name=""/>
                        <p:cNvPicPr/>
                        <p:nvPr/>
                      </p:nvPicPr>
                      <p:blipFill>
                        <a:blip r:embed="rId10"/>
                        <a:stretch>
                          <a:fillRect/>
                        </a:stretch>
                      </p:blipFill>
                      <p:spPr>
                        <a:xfrm>
                          <a:off x="3558484" y="2370002"/>
                          <a:ext cx="1231900" cy="393700"/>
                        </a:xfrm>
                        <a:prstGeom prst="rect">
                          <a:avLst/>
                        </a:prstGeom>
                      </p:spPr>
                    </p:pic>
                  </p:oleObj>
                </mc:Fallback>
              </mc:AlternateContent>
            </a:graphicData>
          </a:graphic>
        </p:graphicFrame>
        <p:sp>
          <p:nvSpPr>
            <p:cNvPr id="18" name="矩形 17">
              <a:extLst>
                <a:ext uri="{FF2B5EF4-FFF2-40B4-BE49-F238E27FC236}">
                  <a16:creationId xmlns:a16="http://schemas.microsoft.com/office/drawing/2014/main" id="{BCDD139A-B2A5-459F-A3FE-0D2195172C3C}"/>
                </a:ext>
              </a:extLst>
            </p:cNvPr>
            <p:cNvSpPr/>
            <p:nvPr/>
          </p:nvSpPr>
          <p:spPr>
            <a:xfrm>
              <a:off x="4744348" y="2240482"/>
              <a:ext cx="135165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的导数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sp>
        <p:nvSpPr>
          <p:cNvPr id="19" name="矩形 18">
            <a:extLst>
              <a:ext uri="{FF2B5EF4-FFF2-40B4-BE49-F238E27FC236}">
                <a16:creationId xmlns:a16="http://schemas.microsoft.com/office/drawing/2014/main" id="{107A2B33-6B6A-4FC7-A7E1-7F59579B9174}"/>
              </a:ext>
            </a:extLst>
          </p:cNvPr>
          <p:cNvSpPr/>
          <p:nvPr/>
        </p:nvSpPr>
        <p:spPr>
          <a:xfrm>
            <a:off x="979446" y="3134380"/>
            <a:ext cx="545342"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dirty="0">
              <a:solidFill>
                <a:srgbClr val="FF0000"/>
              </a:solidFill>
            </a:endParaRPr>
          </a:p>
        </p:txBody>
      </p:sp>
      <p:graphicFrame>
        <p:nvGraphicFramePr>
          <p:cNvPr id="20" name="对象 19">
            <a:extLst>
              <a:ext uri="{FF2B5EF4-FFF2-40B4-BE49-F238E27FC236}">
                <a16:creationId xmlns:a16="http://schemas.microsoft.com/office/drawing/2014/main" id="{7BFBA199-6810-4096-8595-51A9448F9539}"/>
              </a:ext>
            </a:extLst>
          </p:cNvPr>
          <p:cNvGraphicFramePr>
            <a:graphicFrameLocks noChangeAspect="1"/>
          </p:cNvGraphicFramePr>
          <p:nvPr>
            <p:extLst>
              <p:ext uri="{D42A27DB-BD31-4B8C-83A1-F6EECF244321}">
                <p14:modId xmlns:p14="http://schemas.microsoft.com/office/powerpoint/2010/main" val="3215930919"/>
              </p:ext>
            </p:extLst>
          </p:nvPr>
        </p:nvGraphicFramePr>
        <p:xfrm>
          <a:off x="1843155" y="3251200"/>
          <a:ext cx="1625600" cy="406400"/>
        </p:xfrm>
        <a:graphic>
          <a:graphicData uri="http://schemas.openxmlformats.org/presentationml/2006/ole">
            <mc:AlternateContent xmlns:mc="http://schemas.openxmlformats.org/markup-compatibility/2006">
              <mc:Choice xmlns:v="urn:schemas-microsoft-com:vml" Requires="v">
                <p:oleObj spid="_x0000_s80840" name="Equation" r:id="rId11" imgW="1625400" imgH="406080" progId="Equation.DSMT4">
                  <p:embed/>
                </p:oleObj>
              </mc:Choice>
              <mc:Fallback>
                <p:oleObj name="Equation" r:id="rId11" imgW="1625400" imgH="406080" progId="Equation.DSMT4">
                  <p:embed/>
                  <p:pic>
                    <p:nvPicPr>
                      <p:cNvPr id="0" name=""/>
                      <p:cNvPicPr/>
                      <p:nvPr/>
                    </p:nvPicPr>
                    <p:blipFill>
                      <a:blip r:embed="rId12"/>
                      <a:stretch>
                        <a:fillRect/>
                      </a:stretch>
                    </p:blipFill>
                    <p:spPr>
                      <a:xfrm>
                        <a:off x="1843155" y="3251200"/>
                        <a:ext cx="1625600" cy="4064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84F80EBF-AFF1-4C03-B8F7-EE3835187073}"/>
              </a:ext>
            </a:extLst>
          </p:cNvPr>
          <p:cNvGraphicFramePr>
            <a:graphicFrameLocks noChangeAspect="1"/>
          </p:cNvGraphicFramePr>
          <p:nvPr>
            <p:extLst>
              <p:ext uri="{D42A27DB-BD31-4B8C-83A1-F6EECF244321}">
                <p14:modId xmlns:p14="http://schemas.microsoft.com/office/powerpoint/2010/main" val="140393339"/>
              </p:ext>
            </p:extLst>
          </p:nvPr>
        </p:nvGraphicFramePr>
        <p:xfrm>
          <a:off x="3468755" y="3035300"/>
          <a:ext cx="3454400" cy="838200"/>
        </p:xfrm>
        <a:graphic>
          <a:graphicData uri="http://schemas.openxmlformats.org/presentationml/2006/ole">
            <mc:AlternateContent xmlns:mc="http://schemas.openxmlformats.org/markup-compatibility/2006">
              <mc:Choice xmlns:v="urn:schemas-microsoft-com:vml" Requires="v">
                <p:oleObj spid="_x0000_s80841" name="Equation" r:id="rId13" imgW="3454200" imgH="838080" progId="Equation.DSMT4">
                  <p:embed/>
                </p:oleObj>
              </mc:Choice>
              <mc:Fallback>
                <p:oleObj name="Equation" r:id="rId13" imgW="3454200" imgH="838080" progId="Equation.DSMT4">
                  <p:embed/>
                  <p:pic>
                    <p:nvPicPr>
                      <p:cNvPr id="0" name=""/>
                      <p:cNvPicPr/>
                      <p:nvPr/>
                    </p:nvPicPr>
                    <p:blipFill>
                      <a:blip r:embed="rId14"/>
                      <a:stretch>
                        <a:fillRect/>
                      </a:stretch>
                    </p:blipFill>
                    <p:spPr>
                      <a:xfrm>
                        <a:off x="3468755" y="3035300"/>
                        <a:ext cx="3454400" cy="8382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A4B39418-65BF-48E4-8389-4706B5A1A6C9}"/>
              </a:ext>
            </a:extLst>
          </p:cNvPr>
          <p:cNvGraphicFramePr>
            <a:graphicFrameLocks noChangeAspect="1"/>
          </p:cNvGraphicFramePr>
          <p:nvPr>
            <p:extLst>
              <p:ext uri="{D42A27DB-BD31-4B8C-83A1-F6EECF244321}">
                <p14:modId xmlns:p14="http://schemas.microsoft.com/office/powerpoint/2010/main" val="1762118655"/>
              </p:ext>
            </p:extLst>
          </p:nvPr>
        </p:nvGraphicFramePr>
        <p:xfrm>
          <a:off x="6951896" y="2647518"/>
          <a:ext cx="3733800" cy="1231900"/>
        </p:xfrm>
        <a:graphic>
          <a:graphicData uri="http://schemas.openxmlformats.org/presentationml/2006/ole">
            <mc:AlternateContent xmlns:mc="http://schemas.openxmlformats.org/markup-compatibility/2006">
              <mc:Choice xmlns:v="urn:schemas-microsoft-com:vml" Requires="v">
                <p:oleObj spid="_x0000_s80842" name="Equation" r:id="rId15" imgW="3733560" imgH="1231560" progId="Equation.DSMT4">
                  <p:embed/>
                </p:oleObj>
              </mc:Choice>
              <mc:Fallback>
                <p:oleObj name="Equation" r:id="rId15" imgW="3733560" imgH="1231560" progId="Equation.DSMT4">
                  <p:embed/>
                  <p:pic>
                    <p:nvPicPr>
                      <p:cNvPr id="0" name=""/>
                      <p:cNvPicPr/>
                      <p:nvPr/>
                    </p:nvPicPr>
                    <p:blipFill>
                      <a:blip r:embed="rId16"/>
                      <a:stretch>
                        <a:fillRect/>
                      </a:stretch>
                    </p:blipFill>
                    <p:spPr>
                      <a:xfrm>
                        <a:off x="6951896" y="2647518"/>
                        <a:ext cx="3733800" cy="12319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9F76F350-A876-45A2-9981-498DCB995828}"/>
              </a:ext>
            </a:extLst>
          </p:cNvPr>
          <p:cNvGraphicFramePr>
            <a:graphicFrameLocks noChangeAspect="1"/>
          </p:cNvGraphicFramePr>
          <p:nvPr>
            <p:extLst>
              <p:ext uri="{D42A27DB-BD31-4B8C-83A1-F6EECF244321}">
                <p14:modId xmlns:p14="http://schemas.microsoft.com/office/powerpoint/2010/main" val="21291462"/>
              </p:ext>
            </p:extLst>
          </p:nvPr>
        </p:nvGraphicFramePr>
        <p:xfrm>
          <a:off x="3468755" y="3926224"/>
          <a:ext cx="4102100" cy="1651000"/>
        </p:xfrm>
        <a:graphic>
          <a:graphicData uri="http://schemas.openxmlformats.org/presentationml/2006/ole">
            <mc:AlternateContent xmlns:mc="http://schemas.openxmlformats.org/markup-compatibility/2006">
              <mc:Choice xmlns:v="urn:schemas-microsoft-com:vml" Requires="v">
                <p:oleObj spid="_x0000_s80843" name="Equation" r:id="rId17" imgW="4101840" imgH="1650960" progId="Equation.DSMT4">
                  <p:embed/>
                </p:oleObj>
              </mc:Choice>
              <mc:Fallback>
                <p:oleObj name="Equation" r:id="rId17" imgW="4101840" imgH="1650960" progId="Equation.DSMT4">
                  <p:embed/>
                  <p:pic>
                    <p:nvPicPr>
                      <p:cNvPr id="0" name=""/>
                      <p:cNvPicPr/>
                      <p:nvPr/>
                    </p:nvPicPr>
                    <p:blipFill>
                      <a:blip r:embed="rId18"/>
                      <a:stretch>
                        <a:fillRect/>
                      </a:stretch>
                    </p:blipFill>
                    <p:spPr>
                      <a:xfrm>
                        <a:off x="3468755" y="3926224"/>
                        <a:ext cx="4102100" cy="1651000"/>
                      </a:xfrm>
                      <a:prstGeom prst="rect">
                        <a:avLst/>
                      </a:prstGeom>
                    </p:spPr>
                  </p:pic>
                </p:oleObj>
              </mc:Fallback>
            </mc:AlternateContent>
          </a:graphicData>
        </a:graphic>
      </p:graphicFrame>
      <p:grpSp>
        <p:nvGrpSpPr>
          <p:cNvPr id="27" name="组合 26">
            <a:extLst>
              <a:ext uri="{FF2B5EF4-FFF2-40B4-BE49-F238E27FC236}">
                <a16:creationId xmlns:a16="http://schemas.microsoft.com/office/drawing/2014/main" id="{C32421B1-88C3-44BA-AC81-4D007AA75106}"/>
              </a:ext>
            </a:extLst>
          </p:cNvPr>
          <p:cNvGrpSpPr/>
          <p:nvPr/>
        </p:nvGrpSpPr>
        <p:grpSpPr>
          <a:xfrm>
            <a:off x="979446" y="5617590"/>
            <a:ext cx="5542614" cy="523220"/>
            <a:chOff x="1704324" y="5749715"/>
            <a:chExt cx="5542614" cy="523220"/>
          </a:xfrm>
        </p:grpSpPr>
        <p:sp>
          <p:nvSpPr>
            <p:cNvPr id="24" name="矩形 23">
              <a:extLst>
                <a:ext uri="{FF2B5EF4-FFF2-40B4-BE49-F238E27FC236}">
                  <a16:creationId xmlns:a16="http://schemas.microsoft.com/office/drawing/2014/main" id="{C2835371-6A47-4930-BF40-3F5D6CC61D03}"/>
                </a:ext>
              </a:extLst>
            </p:cNvPr>
            <p:cNvSpPr/>
            <p:nvPr/>
          </p:nvSpPr>
          <p:spPr>
            <a:xfrm>
              <a:off x="1704324" y="5749715"/>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类似地，可以得到：</a:t>
              </a:r>
              <a:endParaRPr lang="zh-CN" altLang="en-US" sz="2800" dirty="0"/>
            </a:p>
          </p:txBody>
        </p:sp>
        <p:graphicFrame>
          <p:nvGraphicFramePr>
            <p:cNvPr id="25" name="对象 24">
              <a:extLst>
                <a:ext uri="{FF2B5EF4-FFF2-40B4-BE49-F238E27FC236}">
                  <a16:creationId xmlns:a16="http://schemas.microsoft.com/office/drawing/2014/main" id="{6D7B3E7A-F321-4750-8095-31DD9BCE3922}"/>
                </a:ext>
              </a:extLst>
            </p:cNvPr>
            <p:cNvGraphicFramePr>
              <a:graphicFrameLocks noChangeAspect="1"/>
            </p:cNvGraphicFramePr>
            <p:nvPr>
              <p:extLst>
                <p:ext uri="{D42A27DB-BD31-4B8C-83A1-F6EECF244321}">
                  <p14:modId xmlns:p14="http://schemas.microsoft.com/office/powerpoint/2010/main" val="907500237"/>
                </p:ext>
              </p:extLst>
            </p:nvPr>
          </p:nvGraphicFramePr>
          <p:xfrm>
            <a:off x="4910138" y="5808663"/>
            <a:ext cx="2336800" cy="406400"/>
          </p:xfrm>
          <a:graphic>
            <a:graphicData uri="http://schemas.openxmlformats.org/presentationml/2006/ole">
              <mc:AlternateContent xmlns:mc="http://schemas.openxmlformats.org/markup-compatibility/2006">
                <mc:Choice xmlns:v="urn:schemas-microsoft-com:vml" Requires="v">
                  <p:oleObj spid="_x0000_s80844" name="Equation" r:id="rId19" imgW="2336760" imgH="406080" progId="Equation.DSMT4">
                    <p:embed/>
                  </p:oleObj>
                </mc:Choice>
                <mc:Fallback>
                  <p:oleObj name="Equation" r:id="rId19" imgW="2336760" imgH="406080" progId="Equation.DSMT4">
                    <p:embed/>
                    <p:pic>
                      <p:nvPicPr>
                        <p:cNvPr id="0" name=""/>
                        <p:cNvPicPr/>
                        <p:nvPr/>
                      </p:nvPicPr>
                      <p:blipFill>
                        <a:blip r:embed="rId20"/>
                        <a:stretch>
                          <a:fillRect/>
                        </a:stretch>
                      </p:blipFill>
                      <p:spPr>
                        <a:xfrm>
                          <a:off x="4910138" y="5808663"/>
                          <a:ext cx="2336800" cy="406400"/>
                        </a:xfrm>
                        <a:prstGeom prst="rect">
                          <a:avLst/>
                        </a:prstGeom>
                      </p:spPr>
                    </p:pic>
                  </p:oleObj>
                </mc:Fallback>
              </mc:AlternateContent>
            </a:graphicData>
          </a:graphic>
        </p:graphicFrame>
      </p:grpSp>
      <p:graphicFrame>
        <p:nvGraphicFramePr>
          <p:cNvPr id="28" name="对象 27">
            <a:extLst>
              <a:ext uri="{FF2B5EF4-FFF2-40B4-BE49-F238E27FC236}">
                <a16:creationId xmlns:a16="http://schemas.microsoft.com/office/drawing/2014/main" id="{9F76F350-A876-45A2-9981-498DCB995828}"/>
              </a:ext>
            </a:extLst>
          </p:cNvPr>
          <p:cNvGraphicFramePr>
            <a:graphicFrameLocks noChangeAspect="1"/>
          </p:cNvGraphicFramePr>
          <p:nvPr>
            <p:extLst>
              <p:ext uri="{D42A27DB-BD31-4B8C-83A1-F6EECF244321}">
                <p14:modId xmlns:p14="http://schemas.microsoft.com/office/powerpoint/2010/main" val="2727391986"/>
              </p:ext>
            </p:extLst>
          </p:nvPr>
        </p:nvGraphicFramePr>
        <p:xfrm>
          <a:off x="7735179" y="4630298"/>
          <a:ext cx="1092200" cy="317500"/>
        </p:xfrm>
        <a:graphic>
          <a:graphicData uri="http://schemas.openxmlformats.org/presentationml/2006/ole">
            <mc:AlternateContent xmlns:mc="http://schemas.openxmlformats.org/markup-compatibility/2006">
              <mc:Choice xmlns:v="urn:schemas-microsoft-com:vml" Requires="v">
                <p:oleObj spid="_x0000_s80845" name="Equation" r:id="rId21" imgW="1091880" imgH="317160" progId="Equation.DSMT4">
                  <p:embed/>
                </p:oleObj>
              </mc:Choice>
              <mc:Fallback>
                <p:oleObj name="Equation" r:id="rId21" imgW="1091880" imgH="317160" progId="Equation.DSMT4">
                  <p:embed/>
                  <p:pic>
                    <p:nvPicPr>
                      <p:cNvPr id="23" name="对象 22">
                        <a:extLst>
                          <a:ext uri="{FF2B5EF4-FFF2-40B4-BE49-F238E27FC236}">
                            <a16:creationId xmlns:a16="http://schemas.microsoft.com/office/drawing/2014/main" id="{9F76F350-A876-45A2-9981-498DCB995828}"/>
                          </a:ext>
                        </a:extLst>
                      </p:cNvPr>
                      <p:cNvPicPr/>
                      <p:nvPr/>
                    </p:nvPicPr>
                    <p:blipFill>
                      <a:blip r:embed="rId22"/>
                      <a:stretch>
                        <a:fillRect/>
                      </a:stretch>
                    </p:blipFill>
                    <p:spPr>
                      <a:xfrm>
                        <a:off x="7735179" y="4630298"/>
                        <a:ext cx="1092200" cy="317500"/>
                      </a:xfrm>
                      <a:prstGeom prst="rect">
                        <a:avLst/>
                      </a:prstGeom>
                    </p:spPr>
                  </p:pic>
                </p:oleObj>
              </mc:Fallback>
            </mc:AlternateContent>
          </a:graphicData>
        </a:graphic>
      </p:graphicFrame>
    </p:spTree>
    <p:extLst>
      <p:ext uri="{BB962C8B-B14F-4D97-AF65-F5344CB8AC3E}">
        <p14:creationId xmlns:p14="http://schemas.microsoft.com/office/powerpoint/2010/main" val="22902757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7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
                                        <p:tgtEl>
                                          <p:spTgt spid="13"/>
                                        </p:tgtEl>
                                      </p:cBhvr>
                                    </p:animEffect>
                                  </p:childTnLst>
                                </p:cTn>
                              </p:par>
                            </p:childTnLst>
                          </p:cTn>
                        </p:par>
                        <p:par>
                          <p:cTn id="27" fill="hold">
                            <p:stCondLst>
                              <p:cond delay="1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75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
                                        <p:tgtEl>
                                          <p:spTgt spid="19"/>
                                        </p:tgtEl>
                                      </p:cBhvr>
                                    </p:animEffect>
                                  </p:childTnLst>
                                </p:cTn>
                              </p:par>
                            </p:childTnLst>
                          </p:cTn>
                        </p:par>
                        <p:par>
                          <p:cTn id="36" fill="hold">
                            <p:stCondLst>
                              <p:cond delay="1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25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6D7B3E7A-F321-4750-8095-31DD9BCE3922}"/>
              </a:ext>
            </a:extLst>
          </p:cNvPr>
          <p:cNvGraphicFramePr>
            <a:graphicFrameLocks noChangeAspect="1"/>
          </p:cNvGraphicFramePr>
          <p:nvPr>
            <p:extLst>
              <p:ext uri="{D42A27DB-BD31-4B8C-83A1-F6EECF244321}">
                <p14:modId xmlns:p14="http://schemas.microsoft.com/office/powerpoint/2010/main" val="3144129588"/>
              </p:ext>
            </p:extLst>
          </p:nvPr>
        </p:nvGraphicFramePr>
        <p:xfrm>
          <a:off x="4592638" y="3796760"/>
          <a:ext cx="2336800" cy="406400"/>
        </p:xfrm>
        <a:graphic>
          <a:graphicData uri="http://schemas.openxmlformats.org/presentationml/2006/ole">
            <mc:AlternateContent xmlns:mc="http://schemas.openxmlformats.org/markup-compatibility/2006">
              <mc:Choice xmlns:v="urn:schemas-microsoft-com:vml" Requires="v">
                <p:oleObj spid="_x0000_s253989" name="Equation" r:id="rId3" imgW="2336760" imgH="406080" progId="Equation.DSMT4">
                  <p:embed/>
                </p:oleObj>
              </mc:Choice>
              <mc:Fallback>
                <p:oleObj name="Equation" r:id="rId3" imgW="2336760" imgH="406080" progId="Equation.DSMT4">
                  <p:embed/>
                  <p:pic>
                    <p:nvPicPr>
                      <p:cNvPr id="25" name="对象 24">
                        <a:extLst>
                          <a:ext uri="{FF2B5EF4-FFF2-40B4-BE49-F238E27FC236}">
                            <a16:creationId xmlns:a16="http://schemas.microsoft.com/office/drawing/2014/main" id="{6D7B3E7A-F321-4750-8095-31DD9BCE3922}"/>
                          </a:ext>
                        </a:extLst>
                      </p:cNvPr>
                      <p:cNvPicPr/>
                      <p:nvPr/>
                    </p:nvPicPr>
                    <p:blipFill>
                      <a:blip r:embed="rId4"/>
                      <a:stretch>
                        <a:fillRect/>
                      </a:stretch>
                    </p:blipFill>
                    <p:spPr>
                      <a:xfrm>
                        <a:off x="4592638" y="3796760"/>
                        <a:ext cx="2336800" cy="40640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9F76F350-A876-45A2-9981-498DCB995828}"/>
              </a:ext>
            </a:extLst>
          </p:cNvPr>
          <p:cNvGraphicFramePr>
            <a:graphicFrameLocks noChangeAspect="1"/>
          </p:cNvGraphicFramePr>
          <p:nvPr>
            <p:extLst>
              <p:ext uri="{D42A27DB-BD31-4B8C-83A1-F6EECF244321}">
                <p14:modId xmlns:p14="http://schemas.microsoft.com/office/powerpoint/2010/main" val="1549705515"/>
              </p:ext>
            </p:extLst>
          </p:nvPr>
        </p:nvGraphicFramePr>
        <p:xfrm>
          <a:off x="4605338" y="3136900"/>
          <a:ext cx="2108200" cy="406400"/>
        </p:xfrm>
        <a:graphic>
          <a:graphicData uri="http://schemas.openxmlformats.org/presentationml/2006/ole">
            <mc:AlternateContent xmlns:mc="http://schemas.openxmlformats.org/markup-compatibility/2006">
              <mc:Choice xmlns:v="urn:schemas-microsoft-com:vml" Requires="v">
                <p:oleObj spid="_x0000_s253990" name="Equation" r:id="rId5" imgW="2108160" imgH="406080" progId="Equation.DSMT4">
                  <p:embed/>
                </p:oleObj>
              </mc:Choice>
              <mc:Fallback>
                <p:oleObj name="Equation" r:id="rId5" imgW="2108160" imgH="406080" progId="Equation.DSMT4">
                  <p:embed/>
                  <p:pic>
                    <p:nvPicPr>
                      <p:cNvPr id="28" name="对象 27">
                        <a:extLst>
                          <a:ext uri="{FF2B5EF4-FFF2-40B4-BE49-F238E27FC236}">
                            <a16:creationId xmlns:a16="http://schemas.microsoft.com/office/drawing/2014/main" id="{9F76F350-A876-45A2-9981-498DCB995828}"/>
                          </a:ext>
                        </a:extLst>
                      </p:cNvPr>
                      <p:cNvPicPr/>
                      <p:nvPr/>
                    </p:nvPicPr>
                    <p:blipFill>
                      <a:blip r:embed="rId6"/>
                      <a:stretch>
                        <a:fillRect/>
                      </a:stretch>
                    </p:blipFill>
                    <p:spPr>
                      <a:xfrm>
                        <a:off x="4605338" y="3136900"/>
                        <a:ext cx="2108200" cy="4064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9F76F350-A876-45A2-9981-498DCB995828}"/>
              </a:ext>
            </a:extLst>
          </p:cNvPr>
          <p:cNvGraphicFramePr>
            <a:graphicFrameLocks noChangeAspect="1"/>
          </p:cNvGraphicFramePr>
          <p:nvPr>
            <p:extLst>
              <p:ext uri="{D42A27DB-BD31-4B8C-83A1-F6EECF244321}">
                <p14:modId xmlns:p14="http://schemas.microsoft.com/office/powerpoint/2010/main" val="3184851001"/>
              </p:ext>
            </p:extLst>
          </p:nvPr>
        </p:nvGraphicFramePr>
        <p:xfrm>
          <a:off x="5087938" y="2419350"/>
          <a:ext cx="1143000" cy="406400"/>
        </p:xfrm>
        <a:graphic>
          <a:graphicData uri="http://schemas.openxmlformats.org/presentationml/2006/ole">
            <mc:AlternateContent xmlns:mc="http://schemas.openxmlformats.org/markup-compatibility/2006">
              <mc:Choice xmlns:v="urn:schemas-microsoft-com:vml" Requires="v">
                <p:oleObj spid="_x0000_s253991" name="Equation" r:id="rId7" imgW="1143000" imgH="406080" progId="Equation.DSMT4">
                  <p:embed/>
                </p:oleObj>
              </mc:Choice>
              <mc:Fallback>
                <p:oleObj name="Equation" r:id="rId7" imgW="1143000" imgH="406080" progId="Equation.DSMT4">
                  <p:embed/>
                  <p:pic>
                    <p:nvPicPr>
                      <p:cNvPr id="3" name="对象 2">
                        <a:extLst>
                          <a:ext uri="{FF2B5EF4-FFF2-40B4-BE49-F238E27FC236}">
                            <a16:creationId xmlns:a16="http://schemas.microsoft.com/office/drawing/2014/main" id="{9F76F350-A876-45A2-9981-498DCB995828}"/>
                          </a:ext>
                        </a:extLst>
                      </p:cNvPr>
                      <p:cNvPicPr/>
                      <p:nvPr/>
                    </p:nvPicPr>
                    <p:blipFill>
                      <a:blip r:embed="rId8"/>
                      <a:stretch>
                        <a:fillRect/>
                      </a:stretch>
                    </p:blipFill>
                    <p:spPr>
                      <a:xfrm>
                        <a:off x="5087938" y="2419350"/>
                        <a:ext cx="1143000" cy="406400"/>
                      </a:xfrm>
                      <a:prstGeom prst="rect">
                        <a:avLst/>
                      </a:prstGeom>
                    </p:spPr>
                  </p:pic>
                </p:oleObj>
              </mc:Fallback>
            </mc:AlternateContent>
          </a:graphicData>
        </a:graphic>
      </p:graphicFrame>
      <p:sp>
        <p:nvSpPr>
          <p:cNvPr id="6" name="矩形 5">
            <a:extLst>
              <a:ext uri="{FF2B5EF4-FFF2-40B4-BE49-F238E27FC236}">
                <a16:creationId xmlns:a16="http://schemas.microsoft.com/office/drawing/2014/main" id="{C2835371-6A47-4930-BF40-3F5D6CC61D03}"/>
              </a:ext>
            </a:extLst>
          </p:cNvPr>
          <p:cNvSpPr/>
          <p:nvPr/>
        </p:nvSpPr>
        <p:spPr>
          <a:xfrm>
            <a:off x="1479064" y="811414"/>
            <a:ext cx="1261884"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于是有</a:t>
            </a:r>
            <a:endParaRPr lang="zh-CN" altLang="en-US" sz="2800" dirty="0"/>
          </a:p>
        </p:txBody>
      </p:sp>
    </p:spTree>
    <p:extLst>
      <p:ext uri="{BB962C8B-B14F-4D97-AF65-F5344CB8AC3E}">
        <p14:creationId xmlns:p14="http://schemas.microsoft.com/office/powerpoint/2010/main" val="1615175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315EDBD-5A35-4B8F-AED3-E94F426D834D}"/>
              </a:ext>
            </a:extLst>
          </p:cNvPr>
          <p:cNvSpPr/>
          <p:nvPr/>
        </p:nvSpPr>
        <p:spPr>
          <a:xfrm>
            <a:off x="999324" y="719795"/>
            <a:ext cx="724878" cy="523220"/>
          </a:xfrm>
          <a:prstGeom prst="rect">
            <a:avLst/>
          </a:prstGeom>
        </p:spPr>
        <p:txBody>
          <a:bodyPr wrap="none">
            <a:spAutoFit/>
          </a:bodyPr>
          <a:lstStyle/>
          <a:p>
            <a:r>
              <a:rPr lang="zh-CN" altLang="zh-CN" sz="2800" b="1" kern="100">
                <a:solidFill>
                  <a:srgbClr val="FF0000"/>
                </a:solidFill>
                <a:ea typeface="宋体" panose="02010600030101010101" pitchFamily="2" charset="-122"/>
                <a:cs typeface="Times New Roman" panose="02020603050405020304" pitchFamily="18" charset="0"/>
              </a:rPr>
              <a:t>例</a:t>
            </a:r>
            <a:r>
              <a:rPr lang="en-US" altLang="zh-CN" sz="2800" b="1" kern="100">
                <a:solidFill>
                  <a:srgbClr val="FF0000"/>
                </a:solidFill>
                <a:ea typeface="宋体" panose="02010600030101010101" pitchFamily="2" charset="-122"/>
                <a:cs typeface="Times New Roman" panose="02020603050405020304" pitchFamily="18" charset="0"/>
              </a:rPr>
              <a:t>6</a:t>
            </a:r>
            <a:endParaRPr lang="zh-CN" altLang="en-US" sz="2800" dirty="0">
              <a:solidFill>
                <a:srgbClr val="FF0000"/>
              </a:solidFill>
            </a:endParaRPr>
          </a:p>
        </p:txBody>
      </p:sp>
      <p:grpSp>
        <p:nvGrpSpPr>
          <p:cNvPr id="15" name="组合 14">
            <a:extLst>
              <a:ext uri="{FF2B5EF4-FFF2-40B4-BE49-F238E27FC236}">
                <a16:creationId xmlns:a16="http://schemas.microsoft.com/office/drawing/2014/main" id="{7993E853-DFE3-45EE-B693-AED58663D5DD}"/>
              </a:ext>
            </a:extLst>
          </p:cNvPr>
          <p:cNvGrpSpPr/>
          <p:nvPr/>
        </p:nvGrpSpPr>
        <p:grpSpPr>
          <a:xfrm>
            <a:off x="1724202" y="719795"/>
            <a:ext cx="4232284" cy="523220"/>
            <a:chOff x="1724202" y="719795"/>
            <a:chExt cx="4232284" cy="523220"/>
          </a:xfrm>
        </p:grpSpPr>
        <p:sp>
          <p:nvSpPr>
            <p:cNvPr id="3" name="矩形 2">
              <a:extLst>
                <a:ext uri="{FF2B5EF4-FFF2-40B4-BE49-F238E27FC236}">
                  <a16:creationId xmlns:a16="http://schemas.microsoft.com/office/drawing/2014/main" id="{BDEE5C05-D750-42D8-A26F-49A5B4D821EB}"/>
                </a:ext>
              </a:extLst>
            </p:cNvPr>
            <p:cNvSpPr/>
            <p:nvPr/>
          </p:nvSpPr>
          <p:spPr>
            <a:xfrm>
              <a:off x="1724202" y="71979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求对数函数</a:t>
              </a:r>
              <a:endParaRPr lang="zh-CN" altLang="en-US" sz="2800" dirty="0"/>
            </a:p>
          </p:txBody>
        </p:sp>
        <p:graphicFrame>
          <p:nvGraphicFramePr>
            <p:cNvPr id="4" name="对象 3">
              <a:extLst>
                <a:ext uri="{FF2B5EF4-FFF2-40B4-BE49-F238E27FC236}">
                  <a16:creationId xmlns:a16="http://schemas.microsoft.com/office/drawing/2014/main" id="{7BAF19CC-BE39-4DB3-B155-239F06671F52}"/>
                </a:ext>
              </a:extLst>
            </p:cNvPr>
            <p:cNvGraphicFramePr>
              <a:graphicFrameLocks noChangeAspect="1"/>
            </p:cNvGraphicFramePr>
            <p:nvPr>
              <p:extLst>
                <p:ext uri="{D42A27DB-BD31-4B8C-83A1-F6EECF244321}">
                  <p14:modId xmlns:p14="http://schemas.microsoft.com/office/powerpoint/2010/main" val="1615864103"/>
                </p:ext>
              </p:extLst>
            </p:nvPr>
          </p:nvGraphicFramePr>
          <p:xfrm>
            <a:off x="3588578" y="849315"/>
            <a:ext cx="1092200" cy="393700"/>
          </p:xfrm>
          <a:graphic>
            <a:graphicData uri="http://schemas.openxmlformats.org/presentationml/2006/ole">
              <mc:AlternateContent xmlns:mc="http://schemas.openxmlformats.org/markup-compatibility/2006">
                <mc:Choice xmlns:v="urn:schemas-microsoft-com:vml" Requires="v">
                  <p:oleObj spid="_x0000_s81518" name="Equation" r:id="rId3" imgW="1091880" imgH="393480" progId="Equation.DSMT4">
                    <p:embed/>
                  </p:oleObj>
                </mc:Choice>
                <mc:Fallback>
                  <p:oleObj name="Equation" r:id="rId3" imgW="1091880" imgH="393480" progId="Equation.DSMT4">
                    <p:embed/>
                    <p:pic>
                      <p:nvPicPr>
                        <p:cNvPr id="0" name=""/>
                        <p:cNvPicPr/>
                        <p:nvPr/>
                      </p:nvPicPr>
                      <p:blipFill>
                        <a:blip r:embed="rId4"/>
                        <a:stretch>
                          <a:fillRect/>
                        </a:stretch>
                      </p:blipFill>
                      <p:spPr>
                        <a:xfrm>
                          <a:off x="3588578" y="849315"/>
                          <a:ext cx="1092200" cy="393700"/>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B018AE67-2F93-4549-ADF6-26D35E0FE002}"/>
                </a:ext>
              </a:extLst>
            </p:cNvPr>
            <p:cNvSpPr/>
            <p:nvPr/>
          </p:nvSpPr>
          <p:spPr>
            <a:xfrm>
              <a:off x="4604834" y="719795"/>
              <a:ext cx="135165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的导数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sp>
        <p:nvSpPr>
          <p:cNvPr id="6" name="矩形 5">
            <a:extLst>
              <a:ext uri="{FF2B5EF4-FFF2-40B4-BE49-F238E27FC236}">
                <a16:creationId xmlns:a16="http://schemas.microsoft.com/office/drawing/2014/main" id="{32E6BDF4-B45B-4723-BFD0-94AD4196331C}"/>
              </a:ext>
            </a:extLst>
          </p:cNvPr>
          <p:cNvSpPr/>
          <p:nvPr/>
        </p:nvSpPr>
        <p:spPr>
          <a:xfrm>
            <a:off x="999324" y="1550424"/>
            <a:ext cx="545342"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dirty="0">
              <a:solidFill>
                <a:srgbClr val="FF0000"/>
              </a:solidFill>
            </a:endParaRPr>
          </a:p>
        </p:txBody>
      </p:sp>
      <p:graphicFrame>
        <p:nvGraphicFramePr>
          <p:cNvPr id="7" name="对象 6">
            <a:extLst>
              <a:ext uri="{FF2B5EF4-FFF2-40B4-BE49-F238E27FC236}">
                <a16:creationId xmlns:a16="http://schemas.microsoft.com/office/drawing/2014/main" id="{C9BFB9B0-A37F-407D-9DF2-76CAD2C2537C}"/>
              </a:ext>
            </a:extLst>
          </p:cNvPr>
          <p:cNvGraphicFramePr>
            <a:graphicFrameLocks noChangeAspect="1"/>
          </p:cNvGraphicFramePr>
          <p:nvPr>
            <p:extLst>
              <p:ext uri="{D42A27DB-BD31-4B8C-83A1-F6EECF244321}">
                <p14:modId xmlns:p14="http://schemas.microsoft.com/office/powerpoint/2010/main" val="4195062617"/>
              </p:ext>
            </p:extLst>
          </p:nvPr>
        </p:nvGraphicFramePr>
        <p:xfrm>
          <a:off x="1735138" y="1431516"/>
          <a:ext cx="1524000" cy="635000"/>
        </p:xfrm>
        <a:graphic>
          <a:graphicData uri="http://schemas.openxmlformats.org/presentationml/2006/ole">
            <mc:AlternateContent xmlns:mc="http://schemas.openxmlformats.org/markup-compatibility/2006">
              <mc:Choice xmlns:v="urn:schemas-microsoft-com:vml" Requires="v">
                <p:oleObj spid="_x0000_s81519" name="Equation" r:id="rId5" imgW="1523880" imgH="634680" progId="Equation.DSMT4">
                  <p:embed/>
                </p:oleObj>
              </mc:Choice>
              <mc:Fallback>
                <p:oleObj name="Equation" r:id="rId5" imgW="1523880" imgH="634680" progId="Equation.DSMT4">
                  <p:embed/>
                  <p:pic>
                    <p:nvPicPr>
                      <p:cNvPr id="0" name=""/>
                      <p:cNvPicPr/>
                      <p:nvPr/>
                    </p:nvPicPr>
                    <p:blipFill>
                      <a:blip r:embed="rId6"/>
                      <a:stretch>
                        <a:fillRect/>
                      </a:stretch>
                    </p:blipFill>
                    <p:spPr>
                      <a:xfrm>
                        <a:off x="1735138" y="1431516"/>
                        <a:ext cx="1524000" cy="6350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A2AA1356-C816-462C-8725-04B3ABDD841B}"/>
              </a:ext>
            </a:extLst>
          </p:cNvPr>
          <p:cNvGraphicFramePr>
            <a:graphicFrameLocks noChangeAspect="1"/>
          </p:cNvGraphicFramePr>
          <p:nvPr>
            <p:extLst>
              <p:ext uri="{D42A27DB-BD31-4B8C-83A1-F6EECF244321}">
                <p14:modId xmlns:p14="http://schemas.microsoft.com/office/powerpoint/2010/main" val="2326750907"/>
              </p:ext>
            </p:extLst>
          </p:nvPr>
        </p:nvGraphicFramePr>
        <p:xfrm>
          <a:off x="3290888" y="2369556"/>
          <a:ext cx="2984500" cy="1130300"/>
        </p:xfrm>
        <a:graphic>
          <a:graphicData uri="http://schemas.openxmlformats.org/presentationml/2006/ole">
            <mc:AlternateContent xmlns:mc="http://schemas.openxmlformats.org/markup-compatibility/2006">
              <mc:Choice xmlns:v="urn:schemas-microsoft-com:vml" Requires="v">
                <p:oleObj spid="_x0000_s81520" name="Equation" r:id="rId7" imgW="2984400" imgH="1130040" progId="Equation.DSMT4">
                  <p:embed/>
                </p:oleObj>
              </mc:Choice>
              <mc:Fallback>
                <p:oleObj name="Equation" r:id="rId7" imgW="2984400" imgH="1130040" progId="Equation.DSMT4">
                  <p:embed/>
                  <p:pic>
                    <p:nvPicPr>
                      <p:cNvPr id="0" name=""/>
                      <p:cNvPicPr/>
                      <p:nvPr/>
                    </p:nvPicPr>
                    <p:blipFill>
                      <a:blip r:embed="rId8"/>
                      <a:stretch>
                        <a:fillRect/>
                      </a:stretch>
                    </p:blipFill>
                    <p:spPr>
                      <a:xfrm>
                        <a:off x="3290888" y="2369556"/>
                        <a:ext cx="2984500" cy="11303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BFF59F18-7128-442E-B691-85FD85C779A1}"/>
              </a:ext>
            </a:extLst>
          </p:cNvPr>
          <p:cNvGraphicFramePr>
            <a:graphicFrameLocks noChangeAspect="1"/>
          </p:cNvGraphicFramePr>
          <p:nvPr>
            <p:extLst>
              <p:ext uri="{D42A27DB-BD31-4B8C-83A1-F6EECF244321}">
                <p14:modId xmlns:p14="http://schemas.microsoft.com/office/powerpoint/2010/main" val="1776291039"/>
              </p:ext>
            </p:extLst>
          </p:nvPr>
        </p:nvGraphicFramePr>
        <p:xfrm>
          <a:off x="3290888" y="3611083"/>
          <a:ext cx="1739900" cy="838200"/>
        </p:xfrm>
        <a:graphic>
          <a:graphicData uri="http://schemas.openxmlformats.org/presentationml/2006/ole">
            <mc:AlternateContent xmlns:mc="http://schemas.openxmlformats.org/markup-compatibility/2006">
              <mc:Choice xmlns:v="urn:schemas-microsoft-com:vml" Requires="v">
                <p:oleObj spid="_x0000_s81521" name="Equation" r:id="rId9" imgW="1739880" imgH="838080" progId="Equation.DSMT4">
                  <p:embed/>
                </p:oleObj>
              </mc:Choice>
              <mc:Fallback>
                <p:oleObj name="Equation" r:id="rId9" imgW="1739880" imgH="838080" progId="Equation.DSMT4">
                  <p:embed/>
                  <p:pic>
                    <p:nvPicPr>
                      <p:cNvPr id="0" name=""/>
                      <p:cNvPicPr/>
                      <p:nvPr/>
                    </p:nvPicPr>
                    <p:blipFill>
                      <a:blip r:embed="rId10"/>
                      <a:stretch>
                        <a:fillRect/>
                      </a:stretch>
                    </p:blipFill>
                    <p:spPr>
                      <a:xfrm>
                        <a:off x="3290888" y="3611083"/>
                        <a:ext cx="1739900" cy="838200"/>
                      </a:xfrm>
                      <a:prstGeom prst="rect">
                        <a:avLst/>
                      </a:prstGeom>
                    </p:spPr>
                  </p:pic>
                </p:oleObj>
              </mc:Fallback>
            </mc:AlternateContent>
          </a:graphicData>
        </a:graphic>
      </p:graphicFrame>
      <p:grpSp>
        <p:nvGrpSpPr>
          <p:cNvPr id="16" name="组合 15">
            <a:extLst>
              <a:ext uri="{FF2B5EF4-FFF2-40B4-BE49-F238E27FC236}">
                <a16:creationId xmlns:a16="http://schemas.microsoft.com/office/drawing/2014/main" id="{0DDCCA78-CD0A-4780-8E3D-D8FC35A2B669}"/>
              </a:ext>
            </a:extLst>
          </p:cNvPr>
          <p:cNvGrpSpPr/>
          <p:nvPr/>
        </p:nvGrpSpPr>
        <p:grpSpPr>
          <a:xfrm>
            <a:off x="1080459" y="5312125"/>
            <a:ext cx="6160758" cy="838200"/>
            <a:chOff x="999324" y="4754563"/>
            <a:chExt cx="6160758" cy="838200"/>
          </a:xfrm>
        </p:grpSpPr>
        <p:sp>
          <p:nvSpPr>
            <p:cNvPr id="13" name="矩形 12">
              <a:extLst>
                <a:ext uri="{FF2B5EF4-FFF2-40B4-BE49-F238E27FC236}">
                  <a16:creationId xmlns:a16="http://schemas.microsoft.com/office/drawing/2014/main" id="{D7B7CFDB-07F6-4B2D-800D-7342DE45071B}"/>
                </a:ext>
              </a:extLst>
            </p:cNvPr>
            <p:cNvSpPr/>
            <p:nvPr/>
          </p:nvSpPr>
          <p:spPr>
            <a:xfrm>
              <a:off x="999324" y="4902981"/>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类似的方法，可以得到</a:t>
              </a:r>
              <a:endParaRPr lang="zh-CN" altLang="en-US" sz="2800" dirty="0"/>
            </a:p>
          </p:txBody>
        </p:sp>
        <p:graphicFrame>
          <p:nvGraphicFramePr>
            <p:cNvPr id="14" name="对象 13">
              <a:extLst>
                <a:ext uri="{FF2B5EF4-FFF2-40B4-BE49-F238E27FC236}">
                  <a16:creationId xmlns:a16="http://schemas.microsoft.com/office/drawing/2014/main" id="{3AD0A3BF-8CE3-4FBA-93D1-38CB03A1B475}"/>
                </a:ext>
              </a:extLst>
            </p:cNvPr>
            <p:cNvGraphicFramePr>
              <a:graphicFrameLocks noChangeAspect="1"/>
            </p:cNvGraphicFramePr>
            <p:nvPr>
              <p:extLst>
                <p:ext uri="{D42A27DB-BD31-4B8C-83A1-F6EECF244321}">
                  <p14:modId xmlns:p14="http://schemas.microsoft.com/office/powerpoint/2010/main" val="1487578971"/>
                </p:ext>
              </p:extLst>
            </p:nvPr>
          </p:nvGraphicFramePr>
          <p:xfrm>
            <a:off x="4696282" y="4754563"/>
            <a:ext cx="2463800" cy="838200"/>
          </p:xfrm>
          <a:graphic>
            <a:graphicData uri="http://schemas.openxmlformats.org/presentationml/2006/ole">
              <mc:AlternateContent xmlns:mc="http://schemas.openxmlformats.org/markup-compatibility/2006">
                <mc:Choice xmlns:v="urn:schemas-microsoft-com:vml" Requires="v">
                  <p:oleObj spid="_x0000_s81522" name="Equation" r:id="rId11" imgW="2463480" imgH="838080" progId="Equation.DSMT4">
                    <p:embed/>
                  </p:oleObj>
                </mc:Choice>
                <mc:Fallback>
                  <p:oleObj name="Equation" r:id="rId11" imgW="2463480" imgH="838080" progId="Equation.DSMT4">
                    <p:embed/>
                    <p:pic>
                      <p:nvPicPr>
                        <p:cNvPr id="0" name=""/>
                        <p:cNvPicPr/>
                        <p:nvPr/>
                      </p:nvPicPr>
                      <p:blipFill>
                        <a:blip r:embed="rId12"/>
                        <a:stretch>
                          <a:fillRect/>
                        </a:stretch>
                      </p:blipFill>
                      <p:spPr>
                        <a:xfrm>
                          <a:off x="4696282" y="4754563"/>
                          <a:ext cx="2463800" cy="838200"/>
                        </a:xfrm>
                        <a:prstGeom prst="rect">
                          <a:avLst/>
                        </a:prstGeom>
                      </p:spPr>
                    </p:pic>
                  </p:oleObj>
                </mc:Fallback>
              </mc:AlternateContent>
            </a:graphicData>
          </a:graphic>
        </p:graphicFrame>
      </p:grpSp>
      <p:graphicFrame>
        <p:nvGraphicFramePr>
          <p:cNvPr id="17" name="对象 16">
            <a:extLst>
              <a:ext uri="{FF2B5EF4-FFF2-40B4-BE49-F238E27FC236}">
                <a16:creationId xmlns:a16="http://schemas.microsoft.com/office/drawing/2014/main" id="{C9BFB9B0-A37F-407D-9DF2-76CAD2C2537C}"/>
              </a:ext>
            </a:extLst>
          </p:cNvPr>
          <p:cNvGraphicFramePr>
            <a:graphicFrameLocks noChangeAspect="1"/>
          </p:cNvGraphicFramePr>
          <p:nvPr>
            <p:extLst>
              <p:ext uri="{D42A27DB-BD31-4B8C-83A1-F6EECF244321}">
                <p14:modId xmlns:p14="http://schemas.microsoft.com/office/powerpoint/2010/main" val="2381540968"/>
              </p:ext>
            </p:extLst>
          </p:nvPr>
        </p:nvGraphicFramePr>
        <p:xfrm>
          <a:off x="3310096" y="1420129"/>
          <a:ext cx="3162300" cy="838200"/>
        </p:xfrm>
        <a:graphic>
          <a:graphicData uri="http://schemas.openxmlformats.org/presentationml/2006/ole">
            <mc:AlternateContent xmlns:mc="http://schemas.openxmlformats.org/markup-compatibility/2006">
              <mc:Choice xmlns:v="urn:schemas-microsoft-com:vml" Requires="v">
                <p:oleObj spid="_x0000_s81523" name="Equation" r:id="rId13" imgW="3162240" imgH="838080" progId="Equation.DSMT4">
                  <p:embed/>
                </p:oleObj>
              </mc:Choice>
              <mc:Fallback>
                <p:oleObj name="Equation" r:id="rId13" imgW="3162240" imgH="838080" progId="Equation.DSMT4">
                  <p:embed/>
                  <p:pic>
                    <p:nvPicPr>
                      <p:cNvPr id="7" name="对象 6">
                        <a:extLst>
                          <a:ext uri="{FF2B5EF4-FFF2-40B4-BE49-F238E27FC236}">
                            <a16:creationId xmlns:a16="http://schemas.microsoft.com/office/drawing/2014/main" id="{C9BFB9B0-A37F-407D-9DF2-76CAD2C2537C}"/>
                          </a:ext>
                        </a:extLst>
                      </p:cNvPr>
                      <p:cNvPicPr/>
                      <p:nvPr/>
                    </p:nvPicPr>
                    <p:blipFill>
                      <a:blip r:embed="rId14"/>
                      <a:stretch>
                        <a:fillRect/>
                      </a:stretch>
                    </p:blipFill>
                    <p:spPr>
                      <a:xfrm>
                        <a:off x="3310096" y="1420129"/>
                        <a:ext cx="3162300" cy="8382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C9BFB9B0-A37F-407D-9DF2-76CAD2C2537C}"/>
              </a:ext>
            </a:extLst>
          </p:cNvPr>
          <p:cNvGraphicFramePr>
            <a:graphicFrameLocks noChangeAspect="1"/>
          </p:cNvGraphicFramePr>
          <p:nvPr>
            <p:extLst>
              <p:ext uri="{D42A27DB-BD31-4B8C-83A1-F6EECF244321}">
                <p14:modId xmlns:p14="http://schemas.microsoft.com/office/powerpoint/2010/main" val="1496083594"/>
              </p:ext>
            </p:extLst>
          </p:nvPr>
        </p:nvGraphicFramePr>
        <p:xfrm>
          <a:off x="6559586" y="1378180"/>
          <a:ext cx="2997200" cy="939800"/>
        </p:xfrm>
        <a:graphic>
          <a:graphicData uri="http://schemas.openxmlformats.org/presentationml/2006/ole">
            <mc:AlternateContent xmlns:mc="http://schemas.openxmlformats.org/markup-compatibility/2006">
              <mc:Choice xmlns:v="urn:schemas-microsoft-com:vml" Requires="v">
                <p:oleObj spid="_x0000_s81524" name="Equation" r:id="rId15" imgW="2997000" imgH="939600" progId="Equation.DSMT4">
                  <p:embed/>
                </p:oleObj>
              </mc:Choice>
              <mc:Fallback>
                <p:oleObj name="Equation" r:id="rId15" imgW="2997000" imgH="939600" progId="Equation.DSMT4">
                  <p:embed/>
                  <p:pic>
                    <p:nvPicPr>
                      <p:cNvPr id="17" name="对象 16">
                        <a:extLst>
                          <a:ext uri="{FF2B5EF4-FFF2-40B4-BE49-F238E27FC236}">
                            <a16:creationId xmlns:a16="http://schemas.microsoft.com/office/drawing/2014/main" id="{C9BFB9B0-A37F-407D-9DF2-76CAD2C2537C}"/>
                          </a:ext>
                        </a:extLst>
                      </p:cNvPr>
                      <p:cNvPicPr/>
                      <p:nvPr/>
                    </p:nvPicPr>
                    <p:blipFill>
                      <a:blip r:embed="rId16"/>
                      <a:stretch>
                        <a:fillRect/>
                      </a:stretch>
                    </p:blipFill>
                    <p:spPr>
                      <a:xfrm>
                        <a:off x="6559586" y="1378180"/>
                        <a:ext cx="2997200" cy="9398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A2AA1356-C816-462C-8725-04B3ABDD841B}"/>
              </a:ext>
            </a:extLst>
          </p:cNvPr>
          <p:cNvGraphicFramePr>
            <a:graphicFrameLocks noChangeAspect="1"/>
          </p:cNvGraphicFramePr>
          <p:nvPr>
            <p:extLst>
              <p:ext uri="{D42A27DB-BD31-4B8C-83A1-F6EECF244321}">
                <p14:modId xmlns:p14="http://schemas.microsoft.com/office/powerpoint/2010/main" val="1158666569"/>
              </p:ext>
            </p:extLst>
          </p:nvPr>
        </p:nvGraphicFramePr>
        <p:xfrm>
          <a:off x="6347887" y="2378431"/>
          <a:ext cx="2984500" cy="1130300"/>
        </p:xfrm>
        <a:graphic>
          <a:graphicData uri="http://schemas.openxmlformats.org/presentationml/2006/ole">
            <mc:AlternateContent xmlns:mc="http://schemas.openxmlformats.org/markup-compatibility/2006">
              <mc:Choice xmlns:v="urn:schemas-microsoft-com:vml" Requires="v">
                <p:oleObj spid="_x0000_s81525" name="Equation" r:id="rId17" imgW="2984400" imgH="1130040" progId="Equation.DSMT4">
                  <p:embed/>
                </p:oleObj>
              </mc:Choice>
              <mc:Fallback>
                <p:oleObj name="Equation" r:id="rId17" imgW="2984400" imgH="1130040" progId="Equation.DSMT4">
                  <p:embed/>
                  <p:pic>
                    <p:nvPicPr>
                      <p:cNvPr id="11" name="对象 10">
                        <a:extLst>
                          <a:ext uri="{FF2B5EF4-FFF2-40B4-BE49-F238E27FC236}">
                            <a16:creationId xmlns:a16="http://schemas.microsoft.com/office/drawing/2014/main" id="{A2AA1356-C816-462C-8725-04B3ABDD841B}"/>
                          </a:ext>
                        </a:extLst>
                      </p:cNvPr>
                      <p:cNvPicPr/>
                      <p:nvPr/>
                    </p:nvPicPr>
                    <p:blipFill>
                      <a:blip r:embed="rId18"/>
                      <a:stretch>
                        <a:fillRect/>
                      </a:stretch>
                    </p:blipFill>
                    <p:spPr>
                      <a:xfrm>
                        <a:off x="6347887" y="2378431"/>
                        <a:ext cx="2984500" cy="1130300"/>
                      </a:xfrm>
                      <a:prstGeom prst="rect">
                        <a:avLst/>
                      </a:prstGeom>
                    </p:spPr>
                  </p:pic>
                </p:oleObj>
              </mc:Fallback>
            </mc:AlternateContent>
          </a:graphicData>
        </a:graphic>
      </p:graphicFrame>
      <p:sp>
        <p:nvSpPr>
          <p:cNvPr id="20" name="矩形 19">
            <a:extLst>
              <a:ext uri="{FF2B5EF4-FFF2-40B4-BE49-F238E27FC236}">
                <a16:creationId xmlns:a16="http://schemas.microsoft.com/office/drawing/2014/main" id="{D7B7CFDB-07F6-4B2D-800D-7342DE45071B}"/>
              </a:ext>
            </a:extLst>
          </p:cNvPr>
          <p:cNvSpPr/>
          <p:nvPr/>
        </p:nvSpPr>
        <p:spPr>
          <a:xfrm>
            <a:off x="7427288" y="5470038"/>
            <a:ext cx="2339102"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（留作</a:t>
            </a:r>
            <a:r>
              <a:rPr lang="zh-CN" altLang="en-US" sz="2800" b="1" kern="100" dirty="0">
                <a:solidFill>
                  <a:srgbClr val="FF0000"/>
                </a:solidFill>
                <a:ea typeface="宋体" panose="02010600030101010101" pitchFamily="2" charset="-122"/>
                <a:cs typeface="Times New Roman" panose="02020603050405020304" pitchFamily="18" charset="0"/>
              </a:rPr>
              <a:t>练习</a:t>
            </a:r>
            <a:r>
              <a:rPr lang="zh-CN" altLang="en-US"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1" name="对象 20">
            <a:extLst>
              <a:ext uri="{FF2B5EF4-FFF2-40B4-BE49-F238E27FC236}">
                <a16:creationId xmlns:a16="http://schemas.microsoft.com/office/drawing/2014/main" id="{C9BFB9B0-A37F-407D-9DF2-76CAD2C2537C}"/>
              </a:ext>
            </a:extLst>
          </p:cNvPr>
          <p:cNvGraphicFramePr>
            <a:graphicFrameLocks noChangeAspect="1"/>
          </p:cNvGraphicFramePr>
          <p:nvPr>
            <p:extLst>
              <p:ext uri="{D42A27DB-BD31-4B8C-83A1-F6EECF244321}">
                <p14:modId xmlns:p14="http://schemas.microsoft.com/office/powerpoint/2010/main" val="1895457664"/>
              </p:ext>
            </p:extLst>
          </p:nvPr>
        </p:nvGraphicFramePr>
        <p:xfrm>
          <a:off x="6115902" y="4269966"/>
          <a:ext cx="1511300" cy="838200"/>
        </p:xfrm>
        <a:graphic>
          <a:graphicData uri="http://schemas.openxmlformats.org/presentationml/2006/ole">
            <mc:AlternateContent xmlns:mc="http://schemas.openxmlformats.org/markup-compatibility/2006">
              <mc:Choice xmlns:v="urn:schemas-microsoft-com:vml" Requires="v">
                <p:oleObj spid="_x0000_s81526" name="Equation" r:id="rId19" imgW="1511280" imgH="838080" progId="Equation.DSMT4">
                  <p:embed/>
                </p:oleObj>
              </mc:Choice>
              <mc:Fallback>
                <p:oleObj name="Equation" r:id="rId19" imgW="1511280" imgH="838080" progId="Equation.DSMT4">
                  <p:embed/>
                  <p:pic>
                    <p:nvPicPr>
                      <p:cNvPr id="7" name="对象 6">
                        <a:extLst>
                          <a:ext uri="{FF2B5EF4-FFF2-40B4-BE49-F238E27FC236}">
                            <a16:creationId xmlns:a16="http://schemas.microsoft.com/office/drawing/2014/main" id="{C9BFB9B0-A37F-407D-9DF2-76CAD2C2537C}"/>
                          </a:ext>
                        </a:extLst>
                      </p:cNvPr>
                      <p:cNvPicPr/>
                      <p:nvPr/>
                    </p:nvPicPr>
                    <p:blipFill>
                      <a:blip r:embed="rId20"/>
                      <a:stretch>
                        <a:fillRect/>
                      </a:stretch>
                    </p:blipFill>
                    <p:spPr>
                      <a:xfrm>
                        <a:off x="6115902" y="4269966"/>
                        <a:ext cx="1511300" cy="838200"/>
                      </a:xfrm>
                      <a:prstGeom prst="rect">
                        <a:avLst/>
                      </a:prstGeom>
                    </p:spPr>
                  </p:pic>
                </p:oleObj>
              </mc:Fallback>
            </mc:AlternateContent>
          </a:graphicData>
        </a:graphic>
      </p:graphicFrame>
    </p:spTree>
    <p:extLst>
      <p:ext uri="{BB962C8B-B14F-4D97-AF65-F5344CB8AC3E}">
        <p14:creationId xmlns:p14="http://schemas.microsoft.com/office/powerpoint/2010/main" val="8289230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50"/>
                                        <p:tgtEl>
                                          <p:spTgt spid="6"/>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2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75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32819" y="1148897"/>
            <a:ext cx="6448527"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r>
              <a:rPr lang="zh-CN" altLang="en-US" dirty="0"/>
              <a:t>第三讲</a:t>
            </a:r>
            <a:br>
              <a:rPr lang="en-US" altLang="zh-CN" dirty="0"/>
            </a:br>
            <a:r>
              <a:rPr lang="en-US" altLang="zh-CN" dirty="0"/>
              <a:t>     </a:t>
            </a:r>
            <a:r>
              <a:rPr lang="zh-CN" altLang="en-US" dirty="0"/>
              <a:t>导数的四则运算 </a:t>
            </a:r>
            <a:endParaRPr lang="en-US" altLang="zh-CN" dirty="0"/>
          </a:p>
          <a:p>
            <a:r>
              <a:rPr lang="en-US" altLang="zh-CN" dirty="0"/>
              <a:t>     </a:t>
            </a:r>
            <a:r>
              <a:rPr lang="zh-CN" altLang="en-US" dirty="0"/>
              <a:t>反函数的导数</a:t>
            </a:r>
          </a:p>
        </p:txBody>
      </p:sp>
    </p:spTree>
    <p:extLst>
      <p:ext uri="{BB962C8B-B14F-4D97-AF65-F5344CB8AC3E}">
        <p14:creationId xmlns:p14="http://schemas.microsoft.com/office/powerpoint/2010/main" val="4216148802"/>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A820304-6163-48DD-A883-BDC0FB4FFC8C}"/>
              </a:ext>
            </a:extLst>
          </p:cNvPr>
          <p:cNvSpPr/>
          <p:nvPr/>
        </p:nvSpPr>
        <p:spPr>
          <a:xfrm>
            <a:off x="1019176" y="769958"/>
            <a:ext cx="3892411" cy="732508"/>
          </a:xfrm>
          <a:prstGeom prst="rect">
            <a:avLst/>
          </a:prstGeom>
          <a:noFill/>
          <a:ln>
            <a:noFill/>
          </a:ln>
        </p:spPr>
        <p:txBody>
          <a:bodyPr wrap="none" rtlCol="0" anchor="t">
            <a:spAutoFit/>
          </a:bodyPr>
          <a:lstStyle/>
          <a:p>
            <a:pPr algn="ctr">
              <a:lnSpc>
                <a:spcPct val="130000"/>
              </a:lnSpc>
            </a:pPr>
            <a:r>
              <a:rPr lang="zh-CN" altLang="en-US" sz="3200" b="1" dirty="0">
                <a:solidFill>
                  <a:schemeClr val="accent1">
                    <a:lumMod val="75000"/>
                  </a:schemeClr>
                </a:solidFill>
                <a:latin typeface="+mn-ea"/>
                <a:cs typeface="Levenim MT" panose="02010502060101010101" pitchFamily="2" charset="-79"/>
              </a:rPr>
              <a:t>三、导数的运算性质</a:t>
            </a:r>
          </a:p>
        </p:txBody>
      </p:sp>
      <p:sp>
        <p:nvSpPr>
          <p:cNvPr id="3" name="矩形 2">
            <a:extLst>
              <a:ext uri="{FF2B5EF4-FFF2-40B4-BE49-F238E27FC236}">
                <a16:creationId xmlns:a16="http://schemas.microsoft.com/office/drawing/2014/main" id="{85818E89-5007-4ABB-A190-2E4194D03E77}"/>
              </a:ext>
            </a:extLst>
          </p:cNvPr>
          <p:cNvSpPr/>
          <p:nvPr/>
        </p:nvSpPr>
        <p:spPr>
          <a:xfrm>
            <a:off x="1019176" y="1629442"/>
            <a:ext cx="7007046"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有了导数的定义，就可以进行求导运算了，</a:t>
            </a:r>
          </a:p>
        </p:txBody>
      </p:sp>
      <p:sp>
        <p:nvSpPr>
          <p:cNvPr id="4" name="矩形 3">
            <a:extLst>
              <a:ext uri="{FF2B5EF4-FFF2-40B4-BE49-F238E27FC236}">
                <a16:creationId xmlns:a16="http://schemas.microsoft.com/office/drawing/2014/main" id="{3B9A8658-7BD9-4E32-A56C-ECF6829B0664}"/>
              </a:ext>
            </a:extLst>
          </p:cNvPr>
          <p:cNvSpPr/>
          <p:nvPr/>
        </p:nvSpPr>
        <p:spPr>
          <a:xfrm>
            <a:off x="7789971" y="1629442"/>
            <a:ext cx="3057247"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但是，即便是基本</a:t>
            </a:r>
          </a:p>
        </p:txBody>
      </p:sp>
      <p:sp>
        <p:nvSpPr>
          <p:cNvPr id="5" name="矩形 4">
            <a:extLst>
              <a:ext uri="{FF2B5EF4-FFF2-40B4-BE49-F238E27FC236}">
                <a16:creationId xmlns:a16="http://schemas.microsoft.com/office/drawing/2014/main" id="{36C421E2-1013-40EA-9B8A-2B30B4576AEF}"/>
              </a:ext>
            </a:extLst>
          </p:cNvPr>
          <p:cNvSpPr/>
          <p:nvPr/>
        </p:nvSpPr>
        <p:spPr>
          <a:xfrm>
            <a:off x="1019176" y="2307059"/>
            <a:ext cx="6288901"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初等函数，求导也不是一件容易的事，</a:t>
            </a:r>
          </a:p>
        </p:txBody>
      </p:sp>
      <p:sp>
        <p:nvSpPr>
          <p:cNvPr id="6" name="矩形 5">
            <a:extLst>
              <a:ext uri="{FF2B5EF4-FFF2-40B4-BE49-F238E27FC236}">
                <a16:creationId xmlns:a16="http://schemas.microsoft.com/office/drawing/2014/main" id="{E6646594-7CF9-4750-8481-990C587D5E68}"/>
              </a:ext>
            </a:extLst>
          </p:cNvPr>
          <p:cNvSpPr/>
          <p:nvPr/>
        </p:nvSpPr>
        <p:spPr>
          <a:xfrm>
            <a:off x="7071825" y="2307059"/>
            <a:ext cx="3775393"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为了使求导变得更为简</a:t>
            </a:r>
          </a:p>
        </p:txBody>
      </p:sp>
      <p:sp>
        <p:nvSpPr>
          <p:cNvPr id="7" name="矩形 6">
            <a:extLst>
              <a:ext uri="{FF2B5EF4-FFF2-40B4-BE49-F238E27FC236}">
                <a16:creationId xmlns:a16="http://schemas.microsoft.com/office/drawing/2014/main" id="{32366DA7-2CF2-4AFA-AA3D-6F7C6B33B6EA}"/>
              </a:ext>
            </a:extLst>
          </p:cNvPr>
          <p:cNvSpPr/>
          <p:nvPr/>
        </p:nvSpPr>
        <p:spPr>
          <a:xfrm>
            <a:off x="1019176" y="2988884"/>
            <a:ext cx="9828042"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便，走得更远，需要研究导数的性质和求导数的运算法则</a:t>
            </a:r>
            <a:r>
              <a:rPr lang="en-US" altLang="zh-CN" sz="2800" kern="100" dirty="0">
                <a:ea typeface="宋体" panose="02010600030101010101" pitchFamily="2" charset="-122"/>
                <a:cs typeface="Times New Roman" panose="02020603050405020304" pitchFamily="18" charset="0"/>
              </a:rPr>
              <a:t>.</a:t>
            </a:r>
            <a:endParaRPr lang="zh-CN" altLang="en-US" sz="2800" kern="100" dirty="0">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D4B613C8-AC1B-4ECE-B367-9BFA94E694CA}"/>
              </a:ext>
            </a:extLst>
          </p:cNvPr>
          <p:cNvSpPr/>
          <p:nvPr/>
        </p:nvSpPr>
        <p:spPr>
          <a:xfrm>
            <a:off x="1019176" y="3668697"/>
            <a:ext cx="9828042"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由于初等函数是由基本初等函数经过有限次的四则运算和复合</a:t>
            </a:r>
          </a:p>
        </p:txBody>
      </p:sp>
      <p:sp>
        <p:nvSpPr>
          <p:cNvPr id="9" name="矩形 8">
            <a:extLst>
              <a:ext uri="{FF2B5EF4-FFF2-40B4-BE49-F238E27FC236}">
                <a16:creationId xmlns:a16="http://schemas.microsoft.com/office/drawing/2014/main" id="{51BB377A-F903-4FF1-A820-443998CA45D2}"/>
              </a:ext>
            </a:extLst>
          </p:cNvPr>
          <p:cNvSpPr/>
          <p:nvPr/>
        </p:nvSpPr>
        <p:spPr>
          <a:xfrm>
            <a:off x="1019176" y="4338709"/>
            <a:ext cx="2349175"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运算生成的，</a:t>
            </a:r>
          </a:p>
        </p:txBody>
      </p:sp>
      <p:sp>
        <p:nvSpPr>
          <p:cNvPr id="10" name="矩形 9">
            <a:extLst>
              <a:ext uri="{FF2B5EF4-FFF2-40B4-BE49-F238E27FC236}">
                <a16:creationId xmlns:a16="http://schemas.microsoft.com/office/drawing/2014/main" id="{F35280B1-AA8A-42DD-8EA0-18B71D5CB297}"/>
              </a:ext>
            </a:extLst>
          </p:cNvPr>
          <p:cNvSpPr/>
          <p:nvPr/>
        </p:nvSpPr>
        <p:spPr>
          <a:xfrm>
            <a:off x="3204405" y="4338709"/>
            <a:ext cx="8029652"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因此知道了基本初等函数的导数公式及四则运算、</a:t>
            </a:r>
          </a:p>
        </p:txBody>
      </p:sp>
      <p:sp>
        <p:nvSpPr>
          <p:cNvPr id="11" name="矩形 10">
            <a:extLst>
              <a:ext uri="{FF2B5EF4-FFF2-40B4-BE49-F238E27FC236}">
                <a16:creationId xmlns:a16="http://schemas.microsoft.com/office/drawing/2014/main" id="{46015CF5-0299-48C3-AD0C-A476BA356D0E}"/>
              </a:ext>
            </a:extLst>
          </p:cNvPr>
          <p:cNvSpPr/>
          <p:nvPr/>
        </p:nvSpPr>
        <p:spPr>
          <a:xfrm>
            <a:off x="1019177" y="5008721"/>
            <a:ext cx="8488718"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复合函数求导法则，初等函数的求导问题就解决了</a:t>
            </a:r>
            <a:r>
              <a:rPr lang="en-US" altLang="zh-CN" sz="2800" kern="100" dirty="0">
                <a:ea typeface="宋体" panose="02010600030101010101" pitchFamily="2" charset="-122"/>
                <a:cs typeface="Times New Roman" panose="02020603050405020304" pitchFamily="18" charset="0"/>
              </a:rPr>
              <a:t>.</a:t>
            </a:r>
            <a:endParaRPr lang="zh-CN" altLang="en-US" sz="2800" kern="100" dirty="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666293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000"/>
                                        <p:tgtEl>
                                          <p:spTgt spid="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6467C10-1EB5-4F7B-8ADB-DDCF6409B4EB}"/>
              </a:ext>
            </a:extLst>
          </p:cNvPr>
          <p:cNvSpPr/>
          <p:nvPr/>
        </p:nvSpPr>
        <p:spPr>
          <a:xfrm>
            <a:off x="1228909" y="679889"/>
            <a:ext cx="3236784" cy="63767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 </a:t>
            </a:r>
            <a:r>
              <a:rPr kumimoji="0" lang="zh-CN" altLang="en-US" sz="28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导数的四则运算</a:t>
            </a:r>
          </a:p>
        </p:txBody>
      </p:sp>
      <p:grpSp>
        <p:nvGrpSpPr>
          <p:cNvPr id="3" name="组合 2">
            <a:extLst>
              <a:ext uri="{FF2B5EF4-FFF2-40B4-BE49-F238E27FC236}">
                <a16:creationId xmlns:a16="http://schemas.microsoft.com/office/drawing/2014/main" id="{E93122C1-962F-43F0-B062-B34A72DDDA44}"/>
              </a:ext>
            </a:extLst>
          </p:cNvPr>
          <p:cNvGrpSpPr/>
          <p:nvPr/>
        </p:nvGrpSpPr>
        <p:grpSpPr>
          <a:xfrm>
            <a:off x="2281560" y="1473788"/>
            <a:ext cx="4736216" cy="530850"/>
            <a:chOff x="2281560" y="1688396"/>
            <a:chExt cx="4736216" cy="530850"/>
          </a:xfrm>
        </p:grpSpPr>
        <p:sp>
          <p:nvSpPr>
            <p:cNvPr id="6" name="矩形 5">
              <a:extLst>
                <a:ext uri="{FF2B5EF4-FFF2-40B4-BE49-F238E27FC236}">
                  <a16:creationId xmlns:a16="http://schemas.microsoft.com/office/drawing/2014/main" id="{CEEE4829-32CA-4A31-8898-4BC61BFC12E2}"/>
                </a:ext>
              </a:extLst>
            </p:cNvPr>
            <p:cNvSpPr/>
            <p:nvPr/>
          </p:nvSpPr>
          <p:spPr>
            <a:xfrm>
              <a:off x="2281560" y="1688396"/>
              <a:ext cx="1283885"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设函数</a:t>
              </a:r>
            </a:p>
          </p:txBody>
        </p:sp>
        <p:sp>
          <p:nvSpPr>
            <p:cNvPr id="8" name="矩形 7">
              <a:extLst>
                <a:ext uri="{FF2B5EF4-FFF2-40B4-BE49-F238E27FC236}">
                  <a16:creationId xmlns:a16="http://schemas.microsoft.com/office/drawing/2014/main" id="{9DD53F46-8AED-43DA-ACEA-3D934614DC35}"/>
                </a:ext>
              </a:extLst>
            </p:cNvPr>
            <p:cNvSpPr/>
            <p:nvPr/>
          </p:nvSpPr>
          <p:spPr>
            <a:xfrm>
              <a:off x="4050094" y="1696026"/>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和</a:t>
              </a:r>
            </a:p>
          </p:txBody>
        </p:sp>
        <p:sp>
          <p:nvSpPr>
            <p:cNvPr id="10" name="矩形 9">
              <a:extLst>
                <a:ext uri="{FF2B5EF4-FFF2-40B4-BE49-F238E27FC236}">
                  <a16:creationId xmlns:a16="http://schemas.microsoft.com/office/drawing/2014/main" id="{9E5B92F3-219D-4E35-946A-7445824C9E0A}"/>
                </a:ext>
              </a:extLst>
            </p:cNvPr>
            <p:cNvSpPr/>
            <p:nvPr/>
          </p:nvSpPr>
          <p:spPr>
            <a:xfrm>
              <a:off x="5037747" y="1696026"/>
              <a:ext cx="198002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都可导，则</a:t>
              </a:r>
            </a:p>
          </p:txBody>
        </p:sp>
        <p:graphicFrame>
          <p:nvGraphicFramePr>
            <p:cNvPr id="4" name="对象 3">
              <a:extLst>
                <a:ext uri="{FF2B5EF4-FFF2-40B4-BE49-F238E27FC236}">
                  <a16:creationId xmlns:a16="http://schemas.microsoft.com/office/drawing/2014/main" id="{FF0480F1-948E-4316-A0D0-0352C05959F8}"/>
                </a:ext>
              </a:extLst>
            </p:cNvPr>
            <p:cNvGraphicFramePr>
              <a:graphicFrameLocks noChangeAspect="1"/>
            </p:cNvGraphicFramePr>
            <p:nvPr/>
          </p:nvGraphicFramePr>
          <p:xfrm>
            <a:off x="3469542" y="1790255"/>
            <a:ext cx="647700" cy="393700"/>
          </p:xfrm>
          <a:graphic>
            <a:graphicData uri="http://schemas.openxmlformats.org/presentationml/2006/ole">
              <mc:AlternateContent xmlns:mc="http://schemas.openxmlformats.org/markup-compatibility/2006">
                <mc:Choice xmlns:v="urn:schemas-microsoft-com:vml" Requires="v">
                  <p:oleObj spid="_x0000_s96191" name="Equation" r:id="rId3" imgW="647640" imgH="393480" progId="Equation.DSMT4">
                    <p:embed/>
                  </p:oleObj>
                </mc:Choice>
                <mc:Fallback>
                  <p:oleObj name="Equation" r:id="rId3" imgW="647640" imgH="393480" progId="Equation.DSMT4">
                    <p:embed/>
                    <p:pic>
                      <p:nvPicPr>
                        <p:cNvPr id="4" name="对象 3">
                          <a:extLst>
                            <a:ext uri="{FF2B5EF4-FFF2-40B4-BE49-F238E27FC236}">
                              <a16:creationId xmlns:a16="http://schemas.microsoft.com/office/drawing/2014/main" id="{FF0480F1-948E-4316-A0D0-0352C05959F8}"/>
                            </a:ext>
                          </a:extLst>
                        </p:cNvPr>
                        <p:cNvPicPr/>
                        <p:nvPr/>
                      </p:nvPicPr>
                      <p:blipFill>
                        <a:blip r:embed="rId4"/>
                        <a:stretch>
                          <a:fillRect/>
                        </a:stretch>
                      </p:blipFill>
                      <p:spPr>
                        <a:xfrm>
                          <a:off x="3469542" y="1790255"/>
                          <a:ext cx="647700" cy="3937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F33FBCC3-3174-4BD6-BE46-989476C98D1B}"/>
                </a:ext>
              </a:extLst>
            </p:cNvPr>
            <p:cNvGraphicFramePr>
              <a:graphicFrameLocks noChangeAspect="1"/>
            </p:cNvGraphicFramePr>
            <p:nvPr/>
          </p:nvGraphicFramePr>
          <p:xfrm>
            <a:off x="4489023" y="1779226"/>
            <a:ext cx="635000" cy="393700"/>
          </p:xfrm>
          <a:graphic>
            <a:graphicData uri="http://schemas.openxmlformats.org/presentationml/2006/ole">
              <mc:AlternateContent xmlns:mc="http://schemas.openxmlformats.org/markup-compatibility/2006">
                <mc:Choice xmlns:v="urn:schemas-microsoft-com:vml" Requires="v">
                  <p:oleObj spid="_x0000_s96192" name="Equation" r:id="rId5" imgW="634680" imgH="393480" progId="Equation.DSMT4">
                    <p:embed/>
                  </p:oleObj>
                </mc:Choice>
                <mc:Fallback>
                  <p:oleObj name="Equation" r:id="rId5" imgW="634680" imgH="393480" progId="Equation.DSMT4">
                    <p:embed/>
                    <p:pic>
                      <p:nvPicPr>
                        <p:cNvPr id="23" name="对象 22">
                          <a:extLst>
                            <a:ext uri="{FF2B5EF4-FFF2-40B4-BE49-F238E27FC236}">
                              <a16:creationId xmlns:a16="http://schemas.microsoft.com/office/drawing/2014/main" id="{F33FBCC3-3174-4BD6-BE46-989476C98D1B}"/>
                            </a:ext>
                          </a:extLst>
                        </p:cNvPr>
                        <p:cNvPicPr/>
                        <p:nvPr/>
                      </p:nvPicPr>
                      <p:blipFill>
                        <a:blip r:embed="rId6"/>
                        <a:stretch>
                          <a:fillRect/>
                        </a:stretch>
                      </p:blipFill>
                      <p:spPr>
                        <a:xfrm>
                          <a:off x="4489023" y="1779226"/>
                          <a:ext cx="635000" cy="393700"/>
                        </a:xfrm>
                        <a:prstGeom prst="rect">
                          <a:avLst/>
                        </a:prstGeom>
                      </p:spPr>
                    </p:pic>
                  </p:oleObj>
                </mc:Fallback>
              </mc:AlternateContent>
            </a:graphicData>
          </a:graphic>
        </p:graphicFrame>
      </p:grpSp>
      <p:grpSp>
        <p:nvGrpSpPr>
          <p:cNvPr id="39" name="组合 38">
            <a:extLst>
              <a:ext uri="{FF2B5EF4-FFF2-40B4-BE49-F238E27FC236}">
                <a16:creationId xmlns:a16="http://schemas.microsoft.com/office/drawing/2014/main" id="{3876F619-F5E2-4E07-85A9-E254BC65D5B0}"/>
              </a:ext>
            </a:extLst>
          </p:cNvPr>
          <p:cNvGrpSpPr/>
          <p:nvPr/>
        </p:nvGrpSpPr>
        <p:grpSpPr>
          <a:xfrm>
            <a:off x="1123762" y="2097233"/>
            <a:ext cx="8113601" cy="541018"/>
            <a:chOff x="1123762" y="2274517"/>
            <a:chExt cx="8113601" cy="541018"/>
          </a:xfrm>
        </p:grpSpPr>
        <p:sp>
          <p:nvSpPr>
            <p:cNvPr id="11" name="矩形 10">
              <a:extLst>
                <a:ext uri="{FF2B5EF4-FFF2-40B4-BE49-F238E27FC236}">
                  <a16:creationId xmlns:a16="http://schemas.microsoft.com/office/drawing/2014/main" id="{7D203C2B-8E32-4008-AB61-9DD4287A6B09}"/>
                </a:ext>
              </a:extLst>
            </p:cNvPr>
            <p:cNvSpPr/>
            <p:nvPr/>
          </p:nvSpPr>
          <p:spPr>
            <a:xfrm>
              <a:off x="1123762" y="2274517"/>
              <a:ext cx="1082348"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1</a:t>
              </a: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p>
          </p:txBody>
        </p:sp>
        <p:sp>
          <p:nvSpPr>
            <p:cNvPr id="12" name="矩形 11">
              <a:extLst>
                <a:ext uri="{FF2B5EF4-FFF2-40B4-BE49-F238E27FC236}">
                  <a16:creationId xmlns:a16="http://schemas.microsoft.com/office/drawing/2014/main" id="{0898C2A4-5C45-4FEE-AA37-9091ED718DE0}"/>
                </a:ext>
              </a:extLst>
            </p:cNvPr>
            <p:cNvSpPr/>
            <p:nvPr/>
          </p:nvSpPr>
          <p:spPr>
            <a:xfrm>
              <a:off x="3450242" y="2292315"/>
              <a:ext cx="162095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可导，且</a:t>
              </a:r>
            </a:p>
          </p:txBody>
        </p:sp>
        <p:sp>
          <p:nvSpPr>
            <p:cNvPr id="13" name="矩形 12">
              <a:extLst>
                <a:ext uri="{FF2B5EF4-FFF2-40B4-BE49-F238E27FC236}">
                  <a16:creationId xmlns:a16="http://schemas.microsoft.com/office/drawing/2014/main" id="{9D653E7C-6CDB-4497-86DC-8898E988E96A}"/>
                </a:ext>
              </a:extLst>
            </p:cNvPr>
            <p:cNvSpPr/>
            <p:nvPr/>
          </p:nvSpPr>
          <p:spPr>
            <a:xfrm>
              <a:off x="8693624" y="2274517"/>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26" name="对象 25">
              <a:extLst>
                <a:ext uri="{FF2B5EF4-FFF2-40B4-BE49-F238E27FC236}">
                  <a16:creationId xmlns:a16="http://schemas.microsoft.com/office/drawing/2014/main" id="{1A07A086-1BE4-4EF9-BF2D-96C2369177A0}"/>
                </a:ext>
              </a:extLst>
            </p:cNvPr>
            <p:cNvGraphicFramePr>
              <a:graphicFrameLocks noChangeAspect="1"/>
            </p:cNvGraphicFramePr>
            <p:nvPr/>
          </p:nvGraphicFramePr>
          <p:xfrm>
            <a:off x="1920875" y="2336800"/>
            <a:ext cx="1574800" cy="393700"/>
          </p:xfrm>
          <a:graphic>
            <a:graphicData uri="http://schemas.openxmlformats.org/presentationml/2006/ole">
              <mc:AlternateContent xmlns:mc="http://schemas.openxmlformats.org/markup-compatibility/2006">
                <mc:Choice xmlns:v="urn:schemas-microsoft-com:vml" Requires="v">
                  <p:oleObj spid="_x0000_s96193" name="Equation" r:id="rId7" imgW="1574640" imgH="393480" progId="Equation.DSMT4">
                    <p:embed/>
                  </p:oleObj>
                </mc:Choice>
                <mc:Fallback>
                  <p:oleObj name="Equation" r:id="rId7" imgW="1574640" imgH="393480" progId="Equation.DSMT4">
                    <p:embed/>
                    <p:pic>
                      <p:nvPicPr>
                        <p:cNvPr id="26" name="对象 25">
                          <a:extLst>
                            <a:ext uri="{FF2B5EF4-FFF2-40B4-BE49-F238E27FC236}">
                              <a16:creationId xmlns:a16="http://schemas.microsoft.com/office/drawing/2014/main" id="{1A07A086-1BE4-4EF9-BF2D-96C2369177A0}"/>
                            </a:ext>
                          </a:extLst>
                        </p:cNvPr>
                        <p:cNvPicPr/>
                        <p:nvPr/>
                      </p:nvPicPr>
                      <p:blipFill>
                        <a:blip r:embed="rId8"/>
                        <a:stretch>
                          <a:fillRect/>
                        </a:stretch>
                      </p:blipFill>
                      <p:spPr>
                        <a:xfrm>
                          <a:off x="1920875" y="2336800"/>
                          <a:ext cx="1574800" cy="3937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D46FA0B6-BE81-4521-BF63-874EF72B3D47}"/>
                </a:ext>
              </a:extLst>
            </p:cNvPr>
            <p:cNvGraphicFramePr>
              <a:graphicFrameLocks noChangeAspect="1"/>
            </p:cNvGraphicFramePr>
            <p:nvPr/>
          </p:nvGraphicFramePr>
          <p:xfrm>
            <a:off x="5016607" y="2364415"/>
            <a:ext cx="3886200" cy="406400"/>
          </p:xfrm>
          <a:graphic>
            <a:graphicData uri="http://schemas.openxmlformats.org/presentationml/2006/ole">
              <mc:AlternateContent xmlns:mc="http://schemas.openxmlformats.org/markup-compatibility/2006">
                <mc:Choice xmlns:v="urn:schemas-microsoft-com:vml" Requires="v">
                  <p:oleObj spid="_x0000_s96194" name="Equation" r:id="rId9" imgW="3886200" imgH="406080" progId="Equation.DSMT4">
                    <p:embed/>
                  </p:oleObj>
                </mc:Choice>
                <mc:Fallback>
                  <p:oleObj name="Equation" r:id="rId9" imgW="3886200" imgH="406080" progId="Equation.DSMT4">
                    <p:embed/>
                    <p:pic>
                      <p:nvPicPr>
                        <p:cNvPr id="27" name="对象 26">
                          <a:extLst>
                            <a:ext uri="{FF2B5EF4-FFF2-40B4-BE49-F238E27FC236}">
                              <a16:creationId xmlns:a16="http://schemas.microsoft.com/office/drawing/2014/main" id="{D46FA0B6-BE81-4521-BF63-874EF72B3D47}"/>
                            </a:ext>
                          </a:extLst>
                        </p:cNvPr>
                        <p:cNvPicPr/>
                        <p:nvPr/>
                      </p:nvPicPr>
                      <p:blipFill>
                        <a:blip r:embed="rId10"/>
                        <a:stretch>
                          <a:fillRect/>
                        </a:stretch>
                      </p:blipFill>
                      <p:spPr>
                        <a:xfrm>
                          <a:off x="5016607" y="2364415"/>
                          <a:ext cx="3886200" cy="406400"/>
                        </a:xfrm>
                        <a:prstGeom prst="rect">
                          <a:avLst/>
                        </a:prstGeom>
                      </p:spPr>
                    </p:pic>
                  </p:oleObj>
                </mc:Fallback>
              </mc:AlternateContent>
            </a:graphicData>
          </a:graphic>
        </p:graphicFrame>
      </p:grpSp>
      <p:grpSp>
        <p:nvGrpSpPr>
          <p:cNvPr id="40" name="组合 39">
            <a:extLst>
              <a:ext uri="{FF2B5EF4-FFF2-40B4-BE49-F238E27FC236}">
                <a16:creationId xmlns:a16="http://schemas.microsoft.com/office/drawing/2014/main" id="{7AE6FFC6-8841-4DB5-A964-CCC678E7BF3C}"/>
              </a:ext>
            </a:extLst>
          </p:cNvPr>
          <p:cNvGrpSpPr/>
          <p:nvPr/>
        </p:nvGrpSpPr>
        <p:grpSpPr>
          <a:xfrm>
            <a:off x="1127732" y="2705276"/>
            <a:ext cx="8862757" cy="545282"/>
            <a:chOff x="1127732" y="2854567"/>
            <a:chExt cx="8862757" cy="545282"/>
          </a:xfrm>
        </p:grpSpPr>
        <p:sp>
          <p:nvSpPr>
            <p:cNvPr id="14" name="矩形 13">
              <a:extLst>
                <a:ext uri="{FF2B5EF4-FFF2-40B4-BE49-F238E27FC236}">
                  <a16:creationId xmlns:a16="http://schemas.microsoft.com/office/drawing/2014/main" id="{D5D65E82-6003-4EAA-9DF9-0947DC8AEE8E}"/>
                </a:ext>
              </a:extLst>
            </p:cNvPr>
            <p:cNvSpPr/>
            <p:nvPr/>
          </p:nvSpPr>
          <p:spPr>
            <a:xfrm>
              <a:off x="1127732" y="2854567"/>
              <a:ext cx="1082348"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2</a:t>
              </a: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p>
          </p:txBody>
        </p:sp>
        <p:sp>
          <p:nvSpPr>
            <p:cNvPr id="15" name="矩形 14">
              <a:extLst>
                <a:ext uri="{FF2B5EF4-FFF2-40B4-BE49-F238E27FC236}">
                  <a16:creationId xmlns:a16="http://schemas.microsoft.com/office/drawing/2014/main" id="{DD06DEE2-B043-4327-927D-17DB56E3B108}"/>
                </a:ext>
              </a:extLst>
            </p:cNvPr>
            <p:cNvSpPr/>
            <p:nvPr/>
          </p:nvSpPr>
          <p:spPr>
            <a:xfrm>
              <a:off x="3144079" y="2876629"/>
              <a:ext cx="162095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可导，且</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id="{51A77BFF-EDC3-43C2-B325-D3DE3621E980}"/>
                </a:ext>
              </a:extLst>
            </p:cNvPr>
            <p:cNvSpPr/>
            <p:nvPr/>
          </p:nvSpPr>
          <p:spPr>
            <a:xfrm>
              <a:off x="9446750" y="2876629"/>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30" name="对象 29">
              <a:extLst>
                <a:ext uri="{FF2B5EF4-FFF2-40B4-BE49-F238E27FC236}">
                  <a16:creationId xmlns:a16="http://schemas.microsoft.com/office/drawing/2014/main" id="{D8B5836F-1EAC-4ADC-89C9-46539E23BFA0}"/>
                </a:ext>
              </a:extLst>
            </p:cNvPr>
            <p:cNvGraphicFramePr>
              <a:graphicFrameLocks noChangeAspect="1"/>
            </p:cNvGraphicFramePr>
            <p:nvPr/>
          </p:nvGraphicFramePr>
          <p:xfrm>
            <a:off x="1946508" y="2941389"/>
            <a:ext cx="1257300" cy="393700"/>
          </p:xfrm>
          <a:graphic>
            <a:graphicData uri="http://schemas.openxmlformats.org/presentationml/2006/ole">
              <mc:AlternateContent xmlns:mc="http://schemas.openxmlformats.org/markup-compatibility/2006">
                <mc:Choice xmlns:v="urn:schemas-microsoft-com:vml" Requires="v">
                  <p:oleObj spid="_x0000_s96195" name="Equation" r:id="rId11" imgW="1257120" imgH="393480" progId="Equation.DSMT4">
                    <p:embed/>
                  </p:oleObj>
                </mc:Choice>
                <mc:Fallback>
                  <p:oleObj name="Equation" r:id="rId11" imgW="1257120" imgH="393480" progId="Equation.DSMT4">
                    <p:embed/>
                    <p:pic>
                      <p:nvPicPr>
                        <p:cNvPr id="30" name="对象 29">
                          <a:extLst>
                            <a:ext uri="{FF2B5EF4-FFF2-40B4-BE49-F238E27FC236}">
                              <a16:creationId xmlns:a16="http://schemas.microsoft.com/office/drawing/2014/main" id="{D8B5836F-1EAC-4ADC-89C9-46539E23BFA0}"/>
                            </a:ext>
                          </a:extLst>
                        </p:cNvPr>
                        <p:cNvPicPr/>
                        <p:nvPr/>
                      </p:nvPicPr>
                      <p:blipFill>
                        <a:blip r:embed="rId12"/>
                        <a:stretch>
                          <a:fillRect/>
                        </a:stretch>
                      </p:blipFill>
                      <p:spPr>
                        <a:xfrm>
                          <a:off x="1946508" y="2941389"/>
                          <a:ext cx="1257300" cy="3937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BF84C7F1-C51E-4445-9492-EECB2F885E33}"/>
                </a:ext>
              </a:extLst>
            </p:cNvPr>
            <p:cNvGraphicFramePr>
              <a:graphicFrameLocks noChangeAspect="1"/>
            </p:cNvGraphicFramePr>
            <p:nvPr/>
          </p:nvGraphicFramePr>
          <p:xfrm>
            <a:off x="4711943" y="2953413"/>
            <a:ext cx="4787900" cy="406400"/>
          </p:xfrm>
          <a:graphic>
            <a:graphicData uri="http://schemas.openxmlformats.org/presentationml/2006/ole">
              <mc:AlternateContent xmlns:mc="http://schemas.openxmlformats.org/markup-compatibility/2006">
                <mc:Choice xmlns:v="urn:schemas-microsoft-com:vml" Requires="v">
                  <p:oleObj spid="_x0000_s96196" name="Equation" r:id="rId13" imgW="4787640" imgH="406080" progId="Equation.DSMT4">
                    <p:embed/>
                  </p:oleObj>
                </mc:Choice>
                <mc:Fallback>
                  <p:oleObj name="Equation" r:id="rId13" imgW="4787640" imgH="406080" progId="Equation.DSMT4">
                    <p:embed/>
                    <p:pic>
                      <p:nvPicPr>
                        <p:cNvPr id="33" name="对象 32">
                          <a:extLst>
                            <a:ext uri="{FF2B5EF4-FFF2-40B4-BE49-F238E27FC236}">
                              <a16:creationId xmlns:a16="http://schemas.microsoft.com/office/drawing/2014/main" id="{BF84C7F1-C51E-4445-9492-EECB2F885E33}"/>
                            </a:ext>
                          </a:extLst>
                        </p:cNvPr>
                        <p:cNvPicPr/>
                        <p:nvPr/>
                      </p:nvPicPr>
                      <p:blipFill>
                        <a:blip r:embed="rId14"/>
                        <a:stretch>
                          <a:fillRect/>
                        </a:stretch>
                      </p:blipFill>
                      <p:spPr>
                        <a:xfrm>
                          <a:off x="4711943" y="2953413"/>
                          <a:ext cx="4787900" cy="406400"/>
                        </a:xfrm>
                        <a:prstGeom prst="rect">
                          <a:avLst/>
                        </a:prstGeom>
                      </p:spPr>
                    </p:pic>
                  </p:oleObj>
                </mc:Fallback>
              </mc:AlternateContent>
            </a:graphicData>
          </a:graphic>
        </p:graphicFrame>
      </p:grpSp>
      <p:grpSp>
        <p:nvGrpSpPr>
          <p:cNvPr id="7" name="组合 6">
            <a:extLst>
              <a:ext uri="{FF2B5EF4-FFF2-40B4-BE49-F238E27FC236}">
                <a16:creationId xmlns:a16="http://schemas.microsoft.com/office/drawing/2014/main" id="{1856DCF4-5CCE-4FEB-8C53-126377C294E4}"/>
              </a:ext>
            </a:extLst>
          </p:cNvPr>
          <p:cNvGrpSpPr/>
          <p:nvPr/>
        </p:nvGrpSpPr>
        <p:grpSpPr>
          <a:xfrm>
            <a:off x="1226344" y="3316049"/>
            <a:ext cx="6554447" cy="523220"/>
            <a:chOff x="1226344" y="3428021"/>
            <a:chExt cx="6554447" cy="523220"/>
          </a:xfrm>
        </p:grpSpPr>
        <p:sp>
          <p:nvSpPr>
            <p:cNvPr id="17" name="矩形 16">
              <a:extLst>
                <a:ext uri="{FF2B5EF4-FFF2-40B4-BE49-F238E27FC236}">
                  <a16:creationId xmlns:a16="http://schemas.microsoft.com/office/drawing/2014/main" id="{C98796BE-994A-4E0F-921B-BC1EAC6A0F03}"/>
                </a:ext>
              </a:extLst>
            </p:cNvPr>
            <p:cNvSpPr/>
            <p:nvPr/>
          </p:nvSpPr>
          <p:spPr>
            <a:xfrm>
              <a:off x="1226344" y="3428021"/>
              <a:ext cx="3954929"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特别地，对于常数</a:t>
              </a:r>
              <a:r>
                <a:rPr kumimoji="0" lang="en-US" altLang="zh-CN" sz="2800" b="0" i="1"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k</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，有</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id="{1A063E24-9299-4E87-A58F-2912EC6381E3}"/>
                </a:ext>
              </a:extLst>
            </p:cNvPr>
            <p:cNvSpPr/>
            <p:nvPr/>
          </p:nvSpPr>
          <p:spPr>
            <a:xfrm>
              <a:off x="7237052" y="3428021"/>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34" name="对象 33">
              <a:extLst>
                <a:ext uri="{FF2B5EF4-FFF2-40B4-BE49-F238E27FC236}">
                  <a16:creationId xmlns:a16="http://schemas.microsoft.com/office/drawing/2014/main" id="{F07A3D51-2F12-418C-BACA-80A190EEF60F}"/>
                </a:ext>
              </a:extLst>
            </p:cNvPr>
            <p:cNvGraphicFramePr>
              <a:graphicFrameLocks noChangeAspect="1"/>
            </p:cNvGraphicFramePr>
            <p:nvPr/>
          </p:nvGraphicFramePr>
          <p:xfrm>
            <a:off x="5124023" y="3542411"/>
            <a:ext cx="2311400" cy="406400"/>
          </p:xfrm>
          <a:graphic>
            <a:graphicData uri="http://schemas.openxmlformats.org/presentationml/2006/ole">
              <mc:AlternateContent xmlns:mc="http://schemas.openxmlformats.org/markup-compatibility/2006">
                <mc:Choice xmlns:v="urn:schemas-microsoft-com:vml" Requires="v">
                  <p:oleObj spid="_x0000_s96197" name="Equation" r:id="rId15" imgW="2311200" imgH="406080" progId="Equation.DSMT4">
                    <p:embed/>
                  </p:oleObj>
                </mc:Choice>
                <mc:Fallback>
                  <p:oleObj name="Equation" r:id="rId15" imgW="2311200" imgH="406080" progId="Equation.DSMT4">
                    <p:embed/>
                    <p:pic>
                      <p:nvPicPr>
                        <p:cNvPr id="34" name="对象 33">
                          <a:extLst>
                            <a:ext uri="{FF2B5EF4-FFF2-40B4-BE49-F238E27FC236}">
                              <a16:creationId xmlns:a16="http://schemas.microsoft.com/office/drawing/2014/main" id="{F07A3D51-2F12-418C-BACA-80A190EEF60F}"/>
                            </a:ext>
                          </a:extLst>
                        </p:cNvPr>
                        <p:cNvPicPr/>
                        <p:nvPr/>
                      </p:nvPicPr>
                      <p:blipFill>
                        <a:blip r:embed="rId16"/>
                        <a:stretch>
                          <a:fillRect/>
                        </a:stretch>
                      </p:blipFill>
                      <p:spPr>
                        <a:xfrm>
                          <a:off x="5124023" y="3542411"/>
                          <a:ext cx="2311400" cy="406400"/>
                        </a:xfrm>
                        <a:prstGeom prst="rect">
                          <a:avLst/>
                        </a:prstGeom>
                      </p:spPr>
                    </p:pic>
                  </p:oleObj>
                </mc:Fallback>
              </mc:AlternateContent>
            </a:graphicData>
          </a:graphic>
        </p:graphicFrame>
      </p:grpSp>
      <p:sp>
        <p:nvSpPr>
          <p:cNvPr id="22" name="矩形 21">
            <a:extLst>
              <a:ext uri="{FF2B5EF4-FFF2-40B4-BE49-F238E27FC236}">
                <a16:creationId xmlns:a16="http://schemas.microsoft.com/office/drawing/2014/main" id="{5FDFF856-7F6A-4F54-82FB-0BCCBA8DF828}"/>
              </a:ext>
            </a:extLst>
          </p:cNvPr>
          <p:cNvSpPr/>
          <p:nvPr/>
        </p:nvSpPr>
        <p:spPr>
          <a:xfrm>
            <a:off x="11048119" y="4120407"/>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pSp>
        <p:nvGrpSpPr>
          <p:cNvPr id="29" name="组合 28"/>
          <p:cNvGrpSpPr/>
          <p:nvPr/>
        </p:nvGrpSpPr>
        <p:grpSpPr>
          <a:xfrm>
            <a:off x="1123762" y="3969831"/>
            <a:ext cx="5025224" cy="901700"/>
            <a:chOff x="1123762" y="3963909"/>
            <a:chExt cx="5025224" cy="901700"/>
          </a:xfrm>
        </p:grpSpPr>
        <p:sp>
          <p:nvSpPr>
            <p:cNvPr id="19" name="矩形 18">
              <a:extLst>
                <a:ext uri="{FF2B5EF4-FFF2-40B4-BE49-F238E27FC236}">
                  <a16:creationId xmlns:a16="http://schemas.microsoft.com/office/drawing/2014/main" id="{971F4A1F-3866-4D29-9DA9-5BD79A536CB4}"/>
                </a:ext>
              </a:extLst>
            </p:cNvPr>
            <p:cNvSpPr/>
            <p:nvPr/>
          </p:nvSpPr>
          <p:spPr>
            <a:xfrm>
              <a:off x="1123762" y="4115347"/>
              <a:ext cx="1441420"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3</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）当</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id="{3B495462-D1D4-4A52-89B8-45EE1A267353}"/>
                </a:ext>
              </a:extLst>
            </p:cNvPr>
            <p:cNvSpPr/>
            <p:nvPr/>
          </p:nvSpPr>
          <p:spPr>
            <a:xfrm>
              <a:off x="3637844" y="4115347"/>
              <a:ext cx="902811"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时，</a:t>
              </a:r>
            </a:p>
          </p:txBody>
        </p:sp>
        <p:sp>
          <p:nvSpPr>
            <p:cNvPr id="21" name="矩形 20">
              <a:extLst>
                <a:ext uri="{FF2B5EF4-FFF2-40B4-BE49-F238E27FC236}">
                  <a16:creationId xmlns:a16="http://schemas.microsoft.com/office/drawing/2014/main" id="{09DB1AB2-9C63-4EF3-9AA8-C1C6F55E970F}"/>
                </a:ext>
              </a:extLst>
            </p:cNvPr>
            <p:cNvSpPr/>
            <p:nvPr/>
          </p:nvSpPr>
          <p:spPr>
            <a:xfrm>
              <a:off x="5058267" y="4153149"/>
              <a:ext cx="1090719"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可导，</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35" name="对象 34">
              <a:extLst>
                <a:ext uri="{FF2B5EF4-FFF2-40B4-BE49-F238E27FC236}">
                  <a16:creationId xmlns:a16="http://schemas.microsoft.com/office/drawing/2014/main" id="{11AF7CA3-D663-4759-9B39-6E374C2FEFEA}"/>
                </a:ext>
              </a:extLst>
            </p:cNvPr>
            <p:cNvGraphicFramePr>
              <a:graphicFrameLocks noChangeAspect="1"/>
            </p:cNvGraphicFramePr>
            <p:nvPr>
              <p:extLst>
                <p:ext uri="{D42A27DB-BD31-4B8C-83A1-F6EECF244321}">
                  <p14:modId xmlns:p14="http://schemas.microsoft.com/office/powerpoint/2010/main" val="3541663793"/>
                </p:ext>
              </p:extLst>
            </p:nvPr>
          </p:nvGraphicFramePr>
          <p:xfrm>
            <a:off x="2512648" y="4217909"/>
            <a:ext cx="1168400" cy="393700"/>
          </p:xfrm>
          <a:graphic>
            <a:graphicData uri="http://schemas.openxmlformats.org/presentationml/2006/ole">
              <mc:AlternateContent xmlns:mc="http://schemas.openxmlformats.org/markup-compatibility/2006">
                <mc:Choice xmlns:v="urn:schemas-microsoft-com:vml" Requires="v">
                  <p:oleObj spid="_x0000_s96198" name="Equation" r:id="rId17" imgW="1168200" imgH="393480" progId="Equation.DSMT4">
                    <p:embed/>
                  </p:oleObj>
                </mc:Choice>
                <mc:Fallback>
                  <p:oleObj name="Equation" r:id="rId17" imgW="1168200" imgH="393480" progId="Equation.DSMT4">
                    <p:embed/>
                    <p:pic>
                      <p:nvPicPr>
                        <p:cNvPr id="35" name="对象 34">
                          <a:extLst>
                            <a:ext uri="{FF2B5EF4-FFF2-40B4-BE49-F238E27FC236}">
                              <a16:creationId xmlns:a16="http://schemas.microsoft.com/office/drawing/2014/main" id="{11AF7CA3-D663-4759-9B39-6E374C2FEFEA}"/>
                            </a:ext>
                          </a:extLst>
                        </p:cNvPr>
                        <p:cNvPicPr/>
                        <p:nvPr/>
                      </p:nvPicPr>
                      <p:blipFill>
                        <a:blip r:embed="rId18"/>
                        <a:stretch>
                          <a:fillRect/>
                        </a:stretch>
                      </p:blipFill>
                      <p:spPr>
                        <a:xfrm>
                          <a:off x="2512648" y="4217909"/>
                          <a:ext cx="1168400" cy="393700"/>
                        </a:xfrm>
                        <a:prstGeom prst="rect">
                          <a:avLst/>
                        </a:prstGeom>
                      </p:spPr>
                    </p:pic>
                  </p:oleObj>
                </mc:Fallback>
              </mc:AlternateContent>
            </a:graphicData>
          </a:graphic>
        </p:graphicFrame>
        <p:graphicFrame>
          <p:nvGraphicFramePr>
            <p:cNvPr id="36" name="对象 35">
              <a:extLst>
                <a:ext uri="{FF2B5EF4-FFF2-40B4-BE49-F238E27FC236}">
                  <a16:creationId xmlns:a16="http://schemas.microsoft.com/office/drawing/2014/main" id="{887FC7DC-6E4D-4F7E-96F6-DA93E96A7FD2}"/>
                </a:ext>
              </a:extLst>
            </p:cNvPr>
            <p:cNvGraphicFramePr>
              <a:graphicFrameLocks noChangeAspect="1"/>
            </p:cNvGraphicFramePr>
            <p:nvPr>
              <p:extLst>
                <p:ext uri="{D42A27DB-BD31-4B8C-83A1-F6EECF244321}">
                  <p14:modId xmlns:p14="http://schemas.microsoft.com/office/powerpoint/2010/main" val="422728921"/>
                </p:ext>
              </p:extLst>
            </p:nvPr>
          </p:nvGraphicFramePr>
          <p:xfrm>
            <a:off x="4384391" y="3963909"/>
            <a:ext cx="711200" cy="901700"/>
          </p:xfrm>
          <a:graphic>
            <a:graphicData uri="http://schemas.openxmlformats.org/presentationml/2006/ole">
              <mc:AlternateContent xmlns:mc="http://schemas.openxmlformats.org/markup-compatibility/2006">
                <mc:Choice xmlns:v="urn:schemas-microsoft-com:vml" Requires="v">
                  <p:oleObj spid="_x0000_s96199" name="Equation" r:id="rId19" imgW="711000" imgH="901440" progId="Equation.DSMT4">
                    <p:embed/>
                  </p:oleObj>
                </mc:Choice>
                <mc:Fallback>
                  <p:oleObj name="Equation" r:id="rId19" imgW="711000" imgH="901440" progId="Equation.DSMT4">
                    <p:embed/>
                    <p:pic>
                      <p:nvPicPr>
                        <p:cNvPr id="36" name="对象 35">
                          <a:extLst>
                            <a:ext uri="{FF2B5EF4-FFF2-40B4-BE49-F238E27FC236}">
                              <a16:creationId xmlns:a16="http://schemas.microsoft.com/office/drawing/2014/main" id="{887FC7DC-6E4D-4F7E-96F6-DA93E96A7FD2}"/>
                            </a:ext>
                          </a:extLst>
                        </p:cNvPr>
                        <p:cNvPicPr/>
                        <p:nvPr/>
                      </p:nvPicPr>
                      <p:blipFill>
                        <a:blip r:embed="rId20"/>
                        <a:stretch>
                          <a:fillRect/>
                        </a:stretch>
                      </p:blipFill>
                      <p:spPr>
                        <a:xfrm>
                          <a:off x="4384391" y="3963909"/>
                          <a:ext cx="711200" cy="901700"/>
                        </a:xfrm>
                        <a:prstGeom prst="rect">
                          <a:avLst/>
                        </a:prstGeom>
                      </p:spPr>
                    </p:pic>
                  </p:oleObj>
                </mc:Fallback>
              </mc:AlternateContent>
            </a:graphicData>
          </a:graphic>
        </p:graphicFrame>
      </p:grpSp>
      <p:graphicFrame>
        <p:nvGraphicFramePr>
          <p:cNvPr id="37" name="对象 36">
            <a:extLst>
              <a:ext uri="{FF2B5EF4-FFF2-40B4-BE49-F238E27FC236}">
                <a16:creationId xmlns:a16="http://schemas.microsoft.com/office/drawing/2014/main" id="{D8FF8659-1EDA-4C0D-9E80-12A78ED55B05}"/>
              </a:ext>
            </a:extLst>
          </p:cNvPr>
          <p:cNvGraphicFramePr>
            <a:graphicFrameLocks noChangeAspect="1"/>
          </p:cNvGraphicFramePr>
          <p:nvPr>
            <p:extLst>
              <p:ext uri="{D42A27DB-BD31-4B8C-83A1-F6EECF244321}">
                <p14:modId xmlns:p14="http://schemas.microsoft.com/office/powerpoint/2010/main" val="1076926342"/>
              </p:ext>
            </p:extLst>
          </p:nvPr>
        </p:nvGraphicFramePr>
        <p:xfrm>
          <a:off x="6137275" y="3881322"/>
          <a:ext cx="4927600" cy="1092200"/>
        </p:xfrm>
        <a:graphic>
          <a:graphicData uri="http://schemas.openxmlformats.org/presentationml/2006/ole">
            <mc:AlternateContent xmlns:mc="http://schemas.openxmlformats.org/markup-compatibility/2006">
              <mc:Choice xmlns:v="urn:schemas-microsoft-com:vml" Requires="v">
                <p:oleObj spid="_x0000_s96200" name="Equation" r:id="rId21" imgW="4927320" imgH="1091880" progId="Equation.DSMT4">
                  <p:embed/>
                </p:oleObj>
              </mc:Choice>
              <mc:Fallback>
                <p:oleObj name="Equation" r:id="rId21" imgW="4927320" imgH="1091880" progId="Equation.DSMT4">
                  <p:embed/>
                  <p:pic>
                    <p:nvPicPr>
                      <p:cNvPr id="37" name="对象 36">
                        <a:extLst>
                          <a:ext uri="{FF2B5EF4-FFF2-40B4-BE49-F238E27FC236}">
                            <a16:creationId xmlns:a16="http://schemas.microsoft.com/office/drawing/2014/main" id="{D8FF8659-1EDA-4C0D-9E80-12A78ED55B05}"/>
                          </a:ext>
                        </a:extLst>
                      </p:cNvPr>
                      <p:cNvPicPr/>
                      <p:nvPr/>
                    </p:nvPicPr>
                    <p:blipFill>
                      <a:blip r:embed="rId22"/>
                      <a:stretch>
                        <a:fillRect/>
                      </a:stretch>
                    </p:blipFill>
                    <p:spPr>
                      <a:xfrm>
                        <a:off x="6137275" y="3881322"/>
                        <a:ext cx="4927600" cy="1092200"/>
                      </a:xfrm>
                      <a:prstGeom prst="rect">
                        <a:avLst/>
                      </a:prstGeom>
                    </p:spPr>
                  </p:pic>
                </p:oleObj>
              </mc:Fallback>
            </mc:AlternateContent>
          </a:graphicData>
        </a:graphic>
      </p:graphicFrame>
      <p:grpSp>
        <p:nvGrpSpPr>
          <p:cNvPr id="28" name="组合 27">
            <a:extLst>
              <a:ext uri="{FF2B5EF4-FFF2-40B4-BE49-F238E27FC236}">
                <a16:creationId xmlns:a16="http://schemas.microsoft.com/office/drawing/2014/main" id="{60A77799-3BE0-43F1-A21D-CDBFD8337833}"/>
              </a:ext>
            </a:extLst>
          </p:cNvPr>
          <p:cNvGrpSpPr/>
          <p:nvPr/>
        </p:nvGrpSpPr>
        <p:grpSpPr>
          <a:xfrm>
            <a:off x="1226344" y="4762336"/>
            <a:ext cx="4426147" cy="1168400"/>
            <a:chOff x="1226344" y="4905706"/>
            <a:chExt cx="4426147" cy="1168400"/>
          </a:xfrm>
        </p:grpSpPr>
        <p:sp>
          <p:nvSpPr>
            <p:cNvPr id="24" name="矩形 23">
              <a:extLst>
                <a:ext uri="{FF2B5EF4-FFF2-40B4-BE49-F238E27FC236}">
                  <a16:creationId xmlns:a16="http://schemas.microsoft.com/office/drawing/2014/main" id="{C839E35E-71A6-4AE5-8AC4-FC7EF770F716}"/>
                </a:ext>
              </a:extLst>
            </p:cNvPr>
            <p:cNvSpPr/>
            <p:nvPr/>
          </p:nvSpPr>
          <p:spPr>
            <a:xfrm>
              <a:off x="1226344" y="5268851"/>
              <a:ext cx="162095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特别地，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25" name="矩形 24">
              <a:extLst>
                <a:ext uri="{FF2B5EF4-FFF2-40B4-BE49-F238E27FC236}">
                  <a16:creationId xmlns:a16="http://schemas.microsoft.com/office/drawing/2014/main" id="{91876DCC-BE6C-4D1B-8891-AC7E964E225E}"/>
                </a:ext>
              </a:extLst>
            </p:cNvPr>
            <p:cNvSpPr/>
            <p:nvPr/>
          </p:nvSpPr>
          <p:spPr>
            <a:xfrm>
              <a:off x="5108752" y="5268851"/>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38" name="对象 37">
              <a:extLst>
                <a:ext uri="{FF2B5EF4-FFF2-40B4-BE49-F238E27FC236}">
                  <a16:creationId xmlns:a16="http://schemas.microsoft.com/office/drawing/2014/main" id="{404EA5CF-6A8A-4475-B022-D14D401202A2}"/>
                </a:ext>
              </a:extLst>
            </p:cNvPr>
            <p:cNvGraphicFramePr>
              <a:graphicFrameLocks noChangeAspect="1"/>
            </p:cNvGraphicFramePr>
            <p:nvPr/>
          </p:nvGraphicFramePr>
          <p:xfrm>
            <a:off x="2804053" y="4905706"/>
            <a:ext cx="2425700" cy="1168400"/>
          </p:xfrm>
          <a:graphic>
            <a:graphicData uri="http://schemas.openxmlformats.org/presentationml/2006/ole">
              <mc:AlternateContent xmlns:mc="http://schemas.openxmlformats.org/markup-compatibility/2006">
                <mc:Choice xmlns:v="urn:schemas-microsoft-com:vml" Requires="v">
                  <p:oleObj spid="_x0000_s96201" name="Equation" r:id="rId23" imgW="2425680" imgH="1168200" progId="Equation.DSMT4">
                    <p:embed/>
                  </p:oleObj>
                </mc:Choice>
                <mc:Fallback>
                  <p:oleObj name="Equation" r:id="rId23" imgW="2425680" imgH="1168200" progId="Equation.DSMT4">
                    <p:embed/>
                    <p:pic>
                      <p:nvPicPr>
                        <p:cNvPr id="38" name="对象 37">
                          <a:extLst>
                            <a:ext uri="{FF2B5EF4-FFF2-40B4-BE49-F238E27FC236}">
                              <a16:creationId xmlns:a16="http://schemas.microsoft.com/office/drawing/2014/main" id="{404EA5CF-6A8A-4475-B022-D14D401202A2}"/>
                            </a:ext>
                          </a:extLst>
                        </p:cNvPr>
                        <p:cNvPicPr/>
                        <p:nvPr/>
                      </p:nvPicPr>
                      <p:blipFill>
                        <a:blip r:embed="rId24"/>
                        <a:stretch>
                          <a:fillRect/>
                        </a:stretch>
                      </p:blipFill>
                      <p:spPr>
                        <a:xfrm>
                          <a:off x="2804053" y="4905706"/>
                          <a:ext cx="2425700" cy="1168400"/>
                        </a:xfrm>
                        <a:prstGeom prst="rect">
                          <a:avLst/>
                        </a:prstGeom>
                      </p:spPr>
                    </p:pic>
                  </p:oleObj>
                </mc:Fallback>
              </mc:AlternateContent>
            </a:graphicData>
          </a:graphic>
        </p:graphicFrame>
      </p:grpSp>
      <p:sp>
        <p:nvSpPr>
          <p:cNvPr id="2" name="矩形 1">
            <a:extLst>
              <a:ext uri="{FF2B5EF4-FFF2-40B4-BE49-F238E27FC236}">
                <a16:creationId xmlns:a16="http://schemas.microsoft.com/office/drawing/2014/main" id="{58F34E33-2863-4575-92CC-BEDDBBDF4F4E}"/>
              </a:ext>
            </a:extLst>
          </p:cNvPr>
          <p:cNvSpPr/>
          <p:nvPr/>
        </p:nvSpPr>
        <p:spPr>
          <a:xfrm>
            <a:off x="1226344" y="1477695"/>
            <a:ext cx="1175322" cy="523220"/>
          </a:xfrm>
          <a:prstGeom prst="rect">
            <a:avLst/>
          </a:prstGeom>
        </p:spPr>
        <p:txBody>
          <a:bodyPr wrap="non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定理</a:t>
            </a:r>
            <a:r>
              <a:rPr lang="en-US" altLang="zh-CN" sz="2800" b="1" kern="100" dirty="0">
                <a:solidFill>
                  <a:srgbClr val="FF0000"/>
                </a:solidFill>
                <a:ea typeface="宋体" panose="02010600030101010101" pitchFamily="2" charset="-122"/>
                <a:cs typeface="Times New Roman" panose="02020603050405020304" pitchFamily="18" charset="0"/>
              </a:rPr>
              <a:t>1</a:t>
            </a:r>
            <a:r>
              <a:rPr lang="en-US" altLang="zh-CN" sz="2800" kern="100" dirty="0">
                <a:solidFill>
                  <a:prstClr val="black"/>
                </a:solidFill>
                <a:ea typeface="宋体" panose="02010600030101010101" pitchFamily="2" charset="-122"/>
                <a:cs typeface="Times New Roman" panose="02020603050405020304" pitchFamily="18" charset="0"/>
              </a:rPr>
              <a:t> </a:t>
            </a:r>
            <a:endParaRPr lang="zh-CN" altLang="en-US" sz="2800" dirty="0"/>
          </a:p>
        </p:txBody>
      </p:sp>
    </p:spTree>
    <p:extLst>
      <p:ext uri="{BB962C8B-B14F-4D97-AF65-F5344CB8AC3E}">
        <p14:creationId xmlns:p14="http://schemas.microsoft.com/office/powerpoint/2010/main" val="915647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50"/>
                                        <p:tgtEl>
                                          <p:spTgt spid="2"/>
                                        </p:tgtEl>
                                      </p:cBhvr>
                                    </p:animEffect>
                                  </p:childTnLst>
                                </p:cTn>
                              </p:par>
                            </p:childTnLst>
                          </p:cTn>
                        </p:par>
                        <p:par>
                          <p:cTn id="13" fill="hold">
                            <p:stCondLst>
                              <p:cond delay="25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10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7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75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A996959-FB73-492F-B323-4D39E02ADAC6}"/>
              </a:ext>
            </a:extLst>
          </p:cNvPr>
          <p:cNvSpPr/>
          <p:nvPr/>
        </p:nvSpPr>
        <p:spPr>
          <a:xfrm>
            <a:off x="1754766" y="845201"/>
            <a:ext cx="4493538"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下面对乘法法则进行证明</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3E806B7E-086C-4720-B29F-BC00F048B797}"/>
              </a:ext>
            </a:extLst>
          </p:cNvPr>
          <p:cNvGrpSpPr/>
          <p:nvPr/>
        </p:nvGrpSpPr>
        <p:grpSpPr>
          <a:xfrm>
            <a:off x="1087545" y="5370842"/>
            <a:ext cx="8946688" cy="523220"/>
            <a:chOff x="1442110" y="956820"/>
            <a:chExt cx="8946688" cy="523220"/>
          </a:xfrm>
        </p:grpSpPr>
        <p:sp>
          <p:nvSpPr>
            <p:cNvPr id="2" name="矩形 1">
              <a:extLst>
                <a:ext uri="{FF2B5EF4-FFF2-40B4-BE49-F238E27FC236}">
                  <a16:creationId xmlns:a16="http://schemas.microsoft.com/office/drawing/2014/main" id="{835C3E61-5445-457B-87BA-AFD15E7B3B13}"/>
                </a:ext>
              </a:extLst>
            </p:cNvPr>
            <p:cNvSpPr/>
            <p:nvPr/>
          </p:nvSpPr>
          <p:spPr>
            <a:xfrm>
              <a:off x="1442110" y="956820"/>
              <a:ext cx="108234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2</a:t>
              </a: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p>
          </p:txBody>
        </p:sp>
        <p:sp>
          <p:nvSpPr>
            <p:cNvPr id="3" name="矩形 2">
              <a:extLst>
                <a:ext uri="{FF2B5EF4-FFF2-40B4-BE49-F238E27FC236}">
                  <a16:creationId xmlns:a16="http://schemas.microsoft.com/office/drawing/2014/main" id="{0991A407-A3AD-43A7-924C-FF27CE0A783D}"/>
                </a:ext>
              </a:extLst>
            </p:cNvPr>
            <p:cNvSpPr/>
            <p:nvPr/>
          </p:nvSpPr>
          <p:spPr>
            <a:xfrm>
              <a:off x="3507632" y="956820"/>
              <a:ext cx="162095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可导，且</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8D655234-ABAB-4BCA-9D0C-D5BF6E5E4475}"/>
                </a:ext>
              </a:extLst>
            </p:cNvPr>
            <p:cNvSpPr/>
            <p:nvPr/>
          </p:nvSpPr>
          <p:spPr>
            <a:xfrm>
              <a:off x="9845059" y="956820"/>
              <a:ext cx="54373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8" name="对象 7">
              <a:extLst>
                <a:ext uri="{FF2B5EF4-FFF2-40B4-BE49-F238E27FC236}">
                  <a16:creationId xmlns:a16="http://schemas.microsoft.com/office/drawing/2014/main" id="{4DA982D0-8632-466F-AF1E-D3A76A5C55A0}"/>
                </a:ext>
              </a:extLst>
            </p:cNvPr>
            <p:cNvGraphicFramePr>
              <a:graphicFrameLocks noChangeAspect="1"/>
            </p:cNvGraphicFramePr>
            <p:nvPr/>
          </p:nvGraphicFramePr>
          <p:xfrm>
            <a:off x="2346941" y="1021580"/>
            <a:ext cx="1257300" cy="393700"/>
          </p:xfrm>
          <a:graphic>
            <a:graphicData uri="http://schemas.openxmlformats.org/presentationml/2006/ole">
              <mc:AlternateContent xmlns:mc="http://schemas.openxmlformats.org/markup-compatibility/2006">
                <mc:Choice xmlns:v="urn:schemas-microsoft-com:vml" Requires="v">
                  <p:oleObj spid="_x0000_s96847" name="Equation" r:id="rId3" imgW="1257120" imgH="393480" progId="Equation.DSMT4">
                    <p:embed/>
                  </p:oleObj>
                </mc:Choice>
                <mc:Fallback>
                  <p:oleObj name="Equation" r:id="rId3" imgW="1257120" imgH="393480" progId="Equation.DSMT4">
                    <p:embed/>
                    <p:pic>
                      <p:nvPicPr>
                        <p:cNvPr id="8" name="对象 7">
                          <a:extLst>
                            <a:ext uri="{FF2B5EF4-FFF2-40B4-BE49-F238E27FC236}">
                              <a16:creationId xmlns:a16="http://schemas.microsoft.com/office/drawing/2014/main" id="{4DA982D0-8632-466F-AF1E-D3A76A5C55A0}"/>
                            </a:ext>
                          </a:extLst>
                        </p:cNvPr>
                        <p:cNvPicPr/>
                        <p:nvPr/>
                      </p:nvPicPr>
                      <p:blipFill>
                        <a:blip r:embed="rId4"/>
                        <a:stretch>
                          <a:fillRect/>
                        </a:stretch>
                      </p:blipFill>
                      <p:spPr>
                        <a:xfrm>
                          <a:off x="2346941" y="1021580"/>
                          <a:ext cx="1257300" cy="3937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019BFD44-ACD7-4F9D-B07C-AC0493EA8456}"/>
                </a:ext>
              </a:extLst>
            </p:cNvPr>
            <p:cNvGraphicFramePr>
              <a:graphicFrameLocks noChangeAspect="1"/>
            </p:cNvGraphicFramePr>
            <p:nvPr/>
          </p:nvGraphicFramePr>
          <p:xfrm>
            <a:off x="5057159" y="1021580"/>
            <a:ext cx="4787900" cy="406400"/>
          </p:xfrm>
          <a:graphic>
            <a:graphicData uri="http://schemas.openxmlformats.org/presentationml/2006/ole">
              <mc:AlternateContent xmlns:mc="http://schemas.openxmlformats.org/markup-compatibility/2006">
                <mc:Choice xmlns:v="urn:schemas-microsoft-com:vml" Requires="v">
                  <p:oleObj spid="_x0000_s96848" name="Equation" r:id="rId5" imgW="4787640" imgH="406080" progId="Equation.DSMT4">
                    <p:embed/>
                  </p:oleObj>
                </mc:Choice>
                <mc:Fallback>
                  <p:oleObj name="Equation" r:id="rId5" imgW="4787640" imgH="406080" progId="Equation.DSMT4">
                    <p:embed/>
                    <p:pic>
                      <p:nvPicPr>
                        <p:cNvPr id="9" name="对象 8">
                          <a:extLst>
                            <a:ext uri="{FF2B5EF4-FFF2-40B4-BE49-F238E27FC236}">
                              <a16:creationId xmlns:a16="http://schemas.microsoft.com/office/drawing/2014/main" id="{019BFD44-ACD7-4F9D-B07C-AC0493EA8456}"/>
                            </a:ext>
                          </a:extLst>
                        </p:cNvPr>
                        <p:cNvPicPr/>
                        <p:nvPr/>
                      </p:nvPicPr>
                      <p:blipFill>
                        <a:blip r:embed="rId6"/>
                        <a:stretch>
                          <a:fillRect/>
                        </a:stretch>
                      </p:blipFill>
                      <p:spPr>
                        <a:xfrm>
                          <a:off x="5057159" y="1021580"/>
                          <a:ext cx="4787900" cy="406400"/>
                        </a:xfrm>
                        <a:prstGeom prst="rect">
                          <a:avLst/>
                        </a:prstGeom>
                      </p:spPr>
                    </p:pic>
                  </p:oleObj>
                </mc:Fallback>
              </mc:AlternateContent>
            </a:graphicData>
          </a:graphic>
        </p:graphicFrame>
      </p:grpSp>
      <p:graphicFrame>
        <p:nvGraphicFramePr>
          <p:cNvPr id="10" name="对象 9">
            <a:extLst>
              <a:ext uri="{FF2B5EF4-FFF2-40B4-BE49-F238E27FC236}">
                <a16:creationId xmlns:a16="http://schemas.microsoft.com/office/drawing/2014/main" id="{F0BF5131-B96A-468B-A369-ED8BAA951FD0}"/>
              </a:ext>
            </a:extLst>
          </p:cNvPr>
          <p:cNvGraphicFramePr>
            <a:graphicFrameLocks noChangeAspect="1"/>
          </p:cNvGraphicFramePr>
          <p:nvPr>
            <p:extLst>
              <p:ext uri="{D42A27DB-BD31-4B8C-83A1-F6EECF244321}">
                <p14:modId xmlns:p14="http://schemas.microsoft.com/office/powerpoint/2010/main" val="3648546858"/>
              </p:ext>
            </p:extLst>
          </p:nvPr>
        </p:nvGraphicFramePr>
        <p:xfrm>
          <a:off x="2158904" y="1549711"/>
          <a:ext cx="5727700" cy="736600"/>
        </p:xfrm>
        <a:graphic>
          <a:graphicData uri="http://schemas.openxmlformats.org/presentationml/2006/ole">
            <mc:AlternateContent xmlns:mc="http://schemas.openxmlformats.org/markup-compatibility/2006">
              <mc:Choice xmlns:v="urn:schemas-microsoft-com:vml" Requires="v">
                <p:oleObj spid="_x0000_s96849" name="Equation" r:id="rId7" imgW="5727600" imgH="736560" progId="Equation.DSMT4">
                  <p:embed/>
                </p:oleObj>
              </mc:Choice>
              <mc:Fallback>
                <p:oleObj name="Equation" r:id="rId7" imgW="5727600" imgH="736560" progId="Equation.DSMT4">
                  <p:embed/>
                  <p:pic>
                    <p:nvPicPr>
                      <p:cNvPr id="10" name="对象 9">
                        <a:extLst>
                          <a:ext uri="{FF2B5EF4-FFF2-40B4-BE49-F238E27FC236}">
                            <a16:creationId xmlns:a16="http://schemas.microsoft.com/office/drawing/2014/main" id="{F0BF5131-B96A-468B-A369-ED8BAA951FD0}"/>
                          </a:ext>
                        </a:extLst>
                      </p:cNvPr>
                      <p:cNvPicPr/>
                      <p:nvPr/>
                    </p:nvPicPr>
                    <p:blipFill>
                      <a:blip r:embed="rId8"/>
                      <a:stretch>
                        <a:fillRect/>
                      </a:stretch>
                    </p:blipFill>
                    <p:spPr>
                      <a:xfrm>
                        <a:off x="2158904" y="1549711"/>
                        <a:ext cx="5727700" cy="7366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07734C8F-0923-492B-BE5C-A5D8F5D90683}"/>
              </a:ext>
            </a:extLst>
          </p:cNvPr>
          <p:cNvGraphicFramePr>
            <a:graphicFrameLocks noChangeAspect="1"/>
          </p:cNvGraphicFramePr>
          <p:nvPr>
            <p:extLst>
              <p:ext uri="{D42A27DB-BD31-4B8C-83A1-F6EECF244321}">
                <p14:modId xmlns:p14="http://schemas.microsoft.com/office/powerpoint/2010/main" val="4028556647"/>
              </p:ext>
            </p:extLst>
          </p:nvPr>
        </p:nvGraphicFramePr>
        <p:xfrm>
          <a:off x="2127250" y="2487446"/>
          <a:ext cx="8242300" cy="736600"/>
        </p:xfrm>
        <a:graphic>
          <a:graphicData uri="http://schemas.openxmlformats.org/presentationml/2006/ole">
            <mc:AlternateContent xmlns:mc="http://schemas.openxmlformats.org/markup-compatibility/2006">
              <mc:Choice xmlns:v="urn:schemas-microsoft-com:vml" Requires="v">
                <p:oleObj spid="_x0000_s96850" name="Equation" r:id="rId9" imgW="8242200" imgH="736560" progId="Equation.DSMT4">
                  <p:embed/>
                </p:oleObj>
              </mc:Choice>
              <mc:Fallback>
                <p:oleObj name="Equation" r:id="rId9" imgW="8242200" imgH="736560" progId="Equation.DSMT4">
                  <p:embed/>
                  <p:pic>
                    <p:nvPicPr>
                      <p:cNvPr id="11" name="对象 10">
                        <a:extLst>
                          <a:ext uri="{FF2B5EF4-FFF2-40B4-BE49-F238E27FC236}">
                            <a16:creationId xmlns:a16="http://schemas.microsoft.com/office/drawing/2014/main" id="{07734C8F-0923-492B-BE5C-A5D8F5D90683}"/>
                          </a:ext>
                        </a:extLst>
                      </p:cNvPr>
                      <p:cNvPicPr/>
                      <p:nvPr/>
                    </p:nvPicPr>
                    <p:blipFill>
                      <a:blip r:embed="rId10"/>
                      <a:stretch>
                        <a:fillRect/>
                      </a:stretch>
                    </p:blipFill>
                    <p:spPr>
                      <a:xfrm>
                        <a:off x="2127250" y="2487446"/>
                        <a:ext cx="8242300" cy="7366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DC2F7D3-4E4C-405D-A0E9-8F4CE49E73A9}"/>
              </a:ext>
            </a:extLst>
          </p:cNvPr>
          <p:cNvGraphicFramePr>
            <a:graphicFrameLocks noChangeAspect="1"/>
          </p:cNvGraphicFramePr>
          <p:nvPr>
            <p:extLst>
              <p:ext uri="{D42A27DB-BD31-4B8C-83A1-F6EECF244321}">
                <p14:modId xmlns:p14="http://schemas.microsoft.com/office/powerpoint/2010/main" val="656540604"/>
              </p:ext>
            </p:extLst>
          </p:nvPr>
        </p:nvGraphicFramePr>
        <p:xfrm>
          <a:off x="2127250" y="3448307"/>
          <a:ext cx="4419600" cy="736600"/>
        </p:xfrm>
        <a:graphic>
          <a:graphicData uri="http://schemas.openxmlformats.org/presentationml/2006/ole">
            <mc:AlternateContent xmlns:mc="http://schemas.openxmlformats.org/markup-compatibility/2006">
              <mc:Choice xmlns:v="urn:schemas-microsoft-com:vml" Requires="v">
                <p:oleObj spid="_x0000_s96851" name="Equation" r:id="rId11" imgW="4419360" imgH="736560" progId="Equation.DSMT4">
                  <p:embed/>
                </p:oleObj>
              </mc:Choice>
              <mc:Fallback>
                <p:oleObj name="Equation" r:id="rId11" imgW="4419360" imgH="736560" progId="Equation.DSMT4">
                  <p:embed/>
                  <p:pic>
                    <p:nvPicPr>
                      <p:cNvPr id="12" name="对象 11">
                        <a:extLst>
                          <a:ext uri="{FF2B5EF4-FFF2-40B4-BE49-F238E27FC236}">
                            <a16:creationId xmlns:a16="http://schemas.microsoft.com/office/drawing/2014/main" id="{8DC2F7D3-4E4C-405D-A0E9-8F4CE49E73A9}"/>
                          </a:ext>
                        </a:extLst>
                      </p:cNvPr>
                      <p:cNvPicPr/>
                      <p:nvPr/>
                    </p:nvPicPr>
                    <p:blipFill>
                      <a:blip r:embed="rId12"/>
                      <a:stretch>
                        <a:fillRect/>
                      </a:stretch>
                    </p:blipFill>
                    <p:spPr>
                      <a:xfrm>
                        <a:off x="2127250" y="3448307"/>
                        <a:ext cx="4419600" cy="7366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39493668-BBF4-4768-8DC6-61CA4EC6DB62}"/>
              </a:ext>
            </a:extLst>
          </p:cNvPr>
          <p:cNvGraphicFramePr>
            <a:graphicFrameLocks noChangeAspect="1"/>
          </p:cNvGraphicFramePr>
          <p:nvPr>
            <p:extLst>
              <p:ext uri="{D42A27DB-BD31-4B8C-83A1-F6EECF244321}">
                <p14:modId xmlns:p14="http://schemas.microsoft.com/office/powerpoint/2010/main" val="192892069"/>
              </p:ext>
            </p:extLst>
          </p:nvPr>
        </p:nvGraphicFramePr>
        <p:xfrm>
          <a:off x="2169893" y="4484231"/>
          <a:ext cx="2794000" cy="355600"/>
        </p:xfrm>
        <a:graphic>
          <a:graphicData uri="http://schemas.openxmlformats.org/presentationml/2006/ole">
            <mc:AlternateContent xmlns:mc="http://schemas.openxmlformats.org/markup-compatibility/2006">
              <mc:Choice xmlns:v="urn:schemas-microsoft-com:vml" Requires="v">
                <p:oleObj spid="_x0000_s96852" name="Equation" r:id="rId13" imgW="2793960" imgH="355320" progId="Equation.DSMT4">
                  <p:embed/>
                </p:oleObj>
              </mc:Choice>
              <mc:Fallback>
                <p:oleObj name="Equation" r:id="rId13" imgW="2793960" imgH="355320" progId="Equation.DSMT4">
                  <p:embed/>
                  <p:pic>
                    <p:nvPicPr>
                      <p:cNvPr id="13" name="对象 12">
                        <a:extLst>
                          <a:ext uri="{FF2B5EF4-FFF2-40B4-BE49-F238E27FC236}">
                            <a16:creationId xmlns:a16="http://schemas.microsoft.com/office/drawing/2014/main" id="{39493668-BBF4-4768-8DC6-61CA4EC6DB62}"/>
                          </a:ext>
                        </a:extLst>
                      </p:cNvPr>
                      <p:cNvPicPr/>
                      <p:nvPr/>
                    </p:nvPicPr>
                    <p:blipFill>
                      <a:blip r:embed="rId14"/>
                      <a:stretch>
                        <a:fillRect/>
                      </a:stretch>
                    </p:blipFill>
                    <p:spPr>
                      <a:xfrm>
                        <a:off x="2169893" y="4484231"/>
                        <a:ext cx="2794000" cy="355600"/>
                      </a:xfrm>
                      <a:prstGeom prst="rect">
                        <a:avLst/>
                      </a:prstGeom>
                    </p:spPr>
                  </p:pic>
                </p:oleObj>
              </mc:Fallback>
            </mc:AlternateContent>
          </a:graphicData>
        </a:graphic>
      </p:graphicFrame>
      <p:sp>
        <p:nvSpPr>
          <p:cNvPr id="15" name="矩形 14">
            <a:extLst>
              <a:ext uri="{FF2B5EF4-FFF2-40B4-BE49-F238E27FC236}">
                <a16:creationId xmlns:a16="http://schemas.microsoft.com/office/drawing/2014/main" id="{794A8500-6103-4C7C-B410-F8A8C11477BF}"/>
              </a:ext>
            </a:extLst>
          </p:cNvPr>
          <p:cNvSpPr/>
          <p:nvPr/>
        </p:nvSpPr>
        <p:spPr>
          <a:xfrm>
            <a:off x="1248217" y="845201"/>
            <a:ext cx="545342" cy="523220"/>
          </a:xfrm>
          <a:prstGeom prst="rect">
            <a:avLst/>
          </a:prstGeom>
        </p:spPr>
        <p:txBody>
          <a:bodyPr wrap="non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证</a:t>
            </a:r>
            <a:endParaRPr lang="zh-CN" altLang="en-US" sz="2800" dirty="0"/>
          </a:p>
        </p:txBody>
      </p:sp>
      <p:graphicFrame>
        <p:nvGraphicFramePr>
          <p:cNvPr id="16" name="对象 15"/>
          <p:cNvGraphicFramePr>
            <a:graphicFrameLocks noChangeAspect="1"/>
          </p:cNvGraphicFramePr>
          <p:nvPr>
            <p:extLst>
              <p:ext uri="{D42A27DB-BD31-4B8C-83A1-F6EECF244321}">
                <p14:modId xmlns:p14="http://schemas.microsoft.com/office/powerpoint/2010/main" val="4094808365"/>
              </p:ext>
            </p:extLst>
          </p:nvPr>
        </p:nvGraphicFramePr>
        <p:xfrm>
          <a:off x="5206354" y="2515789"/>
          <a:ext cx="3771900" cy="342900"/>
        </p:xfrm>
        <a:graphic>
          <a:graphicData uri="http://schemas.openxmlformats.org/presentationml/2006/ole">
            <mc:AlternateContent xmlns:mc="http://schemas.openxmlformats.org/markup-compatibility/2006">
              <mc:Choice xmlns:v="urn:schemas-microsoft-com:vml" Requires="v">
                <p:oleObj spid="_x0000_s96853" name="Equation" r:id="rId15" imgW="3771720" imgH="342720" progId="Equation.DSMT4">
                  <p:embed/>
                </p:oleObj>
              </mc:Choice>
              <mc:Fallback>
                <p:oleObj name="Equation" r:id="rId15" imgW="3771720" imgH="342720" progId="Equation.DSMT4">
                  <p:embed/>
                  <p:pic>
                    <p:nvPicPr>
                      <p:cNvPr id="0" name=""/>
                      <p:cNvPicPr/>
                      <p:nvPr/>
                    </p:nvPicPr>
                    <p:blipFill>
                      <a:blip r:embed="rId16"/>
                      <a:stretch>
                        <a:fillRect/>
                      </a:stretch>
                    </p:blipFill>
                    <p:spPr>
                      <a:xfrm>
                        <a:off x="5206354" y="2515789"/>
                        <a:ext cx="3771900" cy="3429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8DC2F7D3-4E4C-405D-A0E9-8F4CE49E73A9}"/>
              </a:ext>
            </a:extLst>
          </p:cNvPr>
          <p:cNvGraphicFramePr>
            <a:graphicFrameLocks noChangeAspect="1"/>
          </p:cNvGraphicFramePr>
          <p:nvPr>
            <p:extLst>
              <p:ext uri="{D42A27DB-BD31-4B8C-83A1-F6EECF244321}">
                <p14:modId xmlns:p14="http://schemas.microsoft.com/office/powerpoint/2010/main" val="257138661"/>
              </p:ext>
            </p:extLst>
          </p:nvPr>
        </p:nvGraphicFramePr>
        <p:xfrm>
          <a:off x="6586538" y="3448307"/>
          <a:ext cx="3263900" cy="736600"/>
        </p:xfrm>
        <a:graphic>
          <a:graphicData uri="http://schemas.openxmlformats.org/presentationml/2006/ole">
            <mc:AlternateContent xmlns:mc="http://schemas.openxmlformats.org/markup-compatibility/2006">
              <mc:Choice xmlns:v="urn:schemas-microsoft-com:vml" Requires="v">
                <p:oleObj spid="_x0000_s96854" name="Equation" r:id="rId17" imgW="3263760" imgH="736560" progId="Equation.DSMT4">
                  <p:embed/>
                </p:oleObj>
              </mc:Choice>
              <mc:Fallback>
                <p:oleObj name="Equation" r:id="rId17" imgW="3263760" imgH="736560" progId="Equation.DSMT4">
                  <p:embed/>
                  <p:pic>
                    <p:nvPicPr>
                      <p:cNvPr id="12" name="对象 11">
                        <a:extLst>
                          <a:ext uri="{FF2B5EF4-FFF2-40B4-BE49-F238E27FC236}">
                            <a16:creationId xmlns:a16="http://schemas.microsoft.com/office/drawing/2014/main" id="{8DC2F7D3-4E4C-405D-A0E9-8F4CE49E73A9}"/>
                          </a:ext>
                        </a:extLst>
                      </p:cNvPr>
                      <p:cNvPicPr/>
                      <p:nvPr/>
                    </p:nvPicPr>
                    <p:blipFill>
                      <a:blip r:embed="rId18"/>
                      <a:stretch>
                        <a:fillRect/>
                      </a:stretch>
                    </p:blipFill>
                    <p:spPr>
                      <a:xfrm>
                        <a:off x="6586538" y="3448307"/>
                        <a:ext cx="3263900" cy="736600"/>
                      </a:xfrm>
                      <a:prstGeom prst="rect">
                        <a:avLst/>
                      </a:prstGeom>
                    </p:spPr>
                  </p:pic>
                </p:oleObj>
              </mc:Fallback>
            </mc:AlternateContent>
          </a:graphicData>
        </a:graphic>
      </p:graphicFrame>
    </p:spTree>
    <p:extLst>
      <p:ext uri="{BB962C8B-B14F-4D97-AF65-F5344CB8AC3E}">
        <p14:creationId xmlns:p14="http://schemas.microsoft.com/office/powerpoint/2010/main" val="23275007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
                                        <p:tgtEl>
                                          <p:spTgt spid="15"/>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7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75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75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A66E641-75D3-4337-85FF-D176C37510BB}"/>
              </a:ext>
            </a:extLst>
          </p:cNvPr>
          <p:cNvSpPr/>
          <p:nvPr/>
        </p:nvSpPr>
        <p:spPr>
          <a:xfrm>
            <a:off x="2076459" y="685115"/>
            <a:ext cx="3350536"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求下例函数的导数：</a:t>
            </a:r>
          </a:p>
        </p:txBody>
      </p:sp>
      <p:sp>
        <p:nvSpPr>
          <p:cNvPr id="7" name="矩形 6">
            <a:extLst>
              <a:ext uri="{FF2B5EF4-FFF2-40B4-BE49-F238E27FC236}">
                <a16:creationId xmlns:a16="http://schemas.microsoft.com/office/drawing/2014/main" id="{1FB306C6-B75B-4AA6-B549-116546EADDF9}"/>
              </a:ext>
            </a:extLst>
          </p:cNvPr>
          <p:cNvSpPr/>
          <p:nvPr/>
        </p:nvSpPr>
        <p:spPr>
          <a:xfrm>
            <a:off x="1960821" y="1733295"/>
            <a:ext cx="3567002"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(1) </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根据除法法则，有</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11F3E149-34CE-4F5A-8874-71DE40E2F08A}"/>
              </a:ext>
            </a:extLst>
          </p:cNvPr>
          <p:cNvSpPr/>
          <p:nvPr/>
        </p:nvSpPr>
        <p:spPr>
          <a:xfrm>
            <a:off x="1382298" y="4564480"/>
            <a:ext cx="248978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(2) </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类似地，有</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2476B62B-70B4-44C5-A3D7-B5BA4E1FC562}"/>
              </a:ext>
            </a:extLst>
          </p:cNvPr>
          <p:cNvSpPr/>
          <p:nvPr/>
        </p:nvSpPr>
        <p:spPr>
          <a:xfrm>
            <a:off x="1382298" y="1733295"/>
            <a:ext cx="63350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解</a:t>
            </a:r>
            <a:r>
              <a:rPr kumimoji="0" lang="zh-CN" altLang="zh-CN" sz="2800" b="1"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 </a:t>
            </a:r>
            <a:endParaRPr kumimoji="0" lang="zh-CN" altLang="en-US" sz="2800" b="1"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10" name="对象 9">
            <a:extLst>
              <a:ext uri="{FF2B5EF4-FFF2-40B4-BE49-F238E27FC236}">
                <a16:creationId xmlns:a16="http://schemas.microsoft.com/office/drawing/2014/main" id="{D9B8DA93-2C5B-4BB9-A3A2-289BA30993BF}"/>
              </a:ext>
            </a:extLst>
          </p:cNvPr>
          <p:cNvGraphicFramePr>
            <a:graphicFrameLocks noChangeAspect="1"/>
          </p:cNvGraphicFramePr>
          <p:nvPr>
            <p:extLst>
              <p:ext uri="{D42A27DB-BD31-4B8C-83A1-F6EECF244321}">
                <p14:modId xmlns:p14="http://schemas.microsoft.com/office/powerpoint/2010/main" val="2466303104"/>
              </p:ext>
            </p:extLst>
          </p:nvPr>
        </p:nvGraphicFramePr>
        <p:xfrm>
          <a:off x="2196945" y="5497278"/>
          <a:ext cx="2273300" cy="457200"/>
        </p:xfrm>
        <a:graphic>
          <a:graphicData uri="http://schemas.openxmlformats.org/presentationml/2006/ole">
            <mc:AlternateContent xmlns:mc="http://schemas.openxmlformats.org/markup-compatibility/2006">
              <mc:Choice xmlns:v="urn:schemas-microsoft-com:vml" Requires="v">
                <p:oleObj spid="_x0000_s97828" name="Equation" r:id="rId3" imgW="2273040" imgH="457200" progId="Equation.DSMT4">
                  <p:embed/>
                </p:oleObj>
              </mc:Choice>
              <mc:Fallback>
                <p:oleObj name="Equation" r:id="rId3" imgW="2273040" imgH="457200" progId="Equation.DSMT4">
                  <p:embed/>
                  <p:pic>
                    <p:nvPicPr>
                      <p:cNvPr id="10" name="对象 9">
                        <a:extLst>
                          <a:ext uri="{FF2B5EF4-FFF2-40B4-BE49-F238E27FC236}">
                            <a16:creationId xmlns:a16="http://schemas.microsoft.com/office/drawing/2014/main" id="{D9B8DA93-2C5B-4BB9-A3A2-289BA30993BF}"/>
                          </a:ext>
                        </a:extLst>
                      </p:cNvPr>
                      <p:cNvPicPr/>
                      <p:nvPr/>
                    </p:nvPicPr>
                    <p:blipFill>
                      <a:blip r:embed="rId4"/>
                      <a:stretch>
                        <a:fillRect/>
                      </a:stretch>
                    </p:blipFill>
                    <p:spPr>
                      <a:xfrm>
                        <a:off x="2196945" y="5497278"/>
                        <a:ext cx="2273300" cy="4572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1317A6F7-9CBD-4ECC-A557-B36CF790A4F7}"/>
              </a:ext>
            </a:extLst>
          </p:cNvPr>
          <p:cNvGraphicFramePr>
            <a:graphicFrameLocks noChangeAspect="1"/>
          </p:cNvGraphicFramePr>
          <p:nvPr>
            <p:extLst>
              <p:ext uri="{D42A27DB-BD31-4B8C-83A1-F6EECF244321}">
                <p14:modId xmlns:p14="http://schemas.microsoft.com/office/powerpoint/2010/main" val="3602507262"/>
              </p:ext>
            </p:extLst>
          </p:nvPr>
        </p:nvGraphicFramePr>
        <p:xfrm>
          <a:off x="5053943" y="5497278"/>
          <a:ext cx="2425700" cy="457200"/>
        </p:xfrm>
        <a:graphic>
          <a:graphicData uri="http://schemas.openxmlformats.org/presentationml/2006/ole">
            <mc:AlternateContent xmlns:mc="http://schemas.openxmlformats.org/markup-compatibility/2006">
              <mc:Choice xmlns:v="urn:schemas-microsoft-com:vml" Requires="v">
                <p:oleObj spid="_x0000_s97829" name="Equation" r:id="rId5" imgW="2425680" imgH="457200" progId="Equation.DSMT4">
                  <p:embed/>
                </p:oleObj>
              </mc:Choice>
              <mc:Fallback>
                <p:oleObj name="Equation" r:id="rId5" imgW="2425680" imgH="457200" progId="Equation.DSMT4">
                  <p:embed/>
                  <p:pic>
                    <p:nvPicPr>
                      <p:cNvPr id="11" name="对象 10">
                        <a:extLst>
                          <a:ext uri="{FF2B5EF4-FFF2-40B4-BE49-F238E27FC236}">
                            <a16:creationId xmlns:a16="http://schemas.microsoft.com/office/drawing/2014/main" id="{1317A6F7-9CBD-4ECC-A557-B36CF790A4F7}"/>
                          </a:ext>
                        </a:extLst>
                      </p:cNvPr>
                      <p:cNvPicPr/>
                      <p:nvPr/>
                    </p:nvPicPr>
                    <p:blipFill>
                      <a:blip r:embed="rId6"/>
                      <a:stretch>
                        <a:fillRect/>
                      </a:stretch>
                    </p:blipFill>
                    <p:spPr>
                      <a:xfrm>
                        <a:off x="5053943" y="5497278"/>
                        <a:ext cx="2425700" cy="4572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14B1B406-FA5B-4323-B7B9-2C39AE9766EA}"/>
              </a:ext>
            </a:extLst>
          </p:cNvPr>
          <p:cNvGraphicFramePr>
            <a:graphicFrameLocks noChangeAspect="1"/>
          </p:cNvGraphicFramePr>
          <p:nvPr>
            <p:extLst>
              <p:ext uri="{D42A27DB-BD31-4B8C-83A1-F6EECF244321}">
                <p14:modId xmlns:p14="http://schemas.microsoft.com/office/powerpoint/2010/main" val="2359608109"/>
              </p:ext>
            </p:extLst>
          </p:nvPr>
        </p:nvGraphicFramePr>
        <p:xfrm>
          <a:off x="2476156" y="2191144"/>
          <a:ext cx="1841500" cy="1092200"/>
        </p:xfrm>
        <a:graphic>
          <a:graphicData uri="http://schemas.openxmlformats.org/presentationml/2006/ole">
            <mc:AlternateContent xmlns:mc="http://schemas.openxmlformats.org/markup-compatibility/2006">
              <mc:Choice xmlns:v="urn:schemas-microsoft-com:vml" Requires="v">
                <p:oleObj spid="_x0000_s97830" name="Equation" r:id="rId7" imgW="1841400" imgH="1091880" progId="Equation.DSMT4">
                  <p:embed/>
                </p:oleObj>
              </mc:Choice>
              <mc:Fallback>
                <p:oleObj name="Equation" r:id="rId7" imgW="1841400" imgH="1091880" progId="Equation.DSMT4">
                  <p:embed/>
                  <p:pic>
                    <p:nvPicPr>
                      <p:cNvPr id="12" name="对象 11">
                        <a:extLst>
                          <a:ext uri="{FF2B5EF4-FFF2-40B4-BE49-F238E27FC236}">
                            <a16:creationId xmlns:a16="http://schemas.microsoft.com/office/drawing/2014/main" id="{14B1B406-FA5B-4323-B7B9-2C39AE9766EA}"/>
                          </a:ext>
                        </a:extLst>
                      </p:cNvPr>
                      <p:cNvPicPr/>
                      <p:nvPr/>
                    </p:nvPicPr>
                    <p:blipFill>
                      <a:blip r:embed="rId8"/>
                      <a:stretch>
                        <a:fillRect/>
                      </a:stretch>
                    </p:blipFill>
                    <p:spPr>
                      <a:xfrm>
                        <a:off x="2476156" y="2191144"/>
                        <a:ext cx="1841500" cy="10922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6A28FA96-48B4-427B-8085-02334F8C7DBF}"/>
              </a:ext>
            </a:extLst>
          </p:cNvPr>
          <p:cNvGraphicFramePr>
            <a:graphicFrameLocks noChangeAspect="1"/>
          </p:cNvGraphicFramePr>
          <p:nvPr>
            <p:extLst>
              <p:ext uri="{D42A27DB-BD31-4B8C-83A1-F6EECF244321}">
                <p14:modId xmlns:p14="http://schemas.microsoft.com/office/powerpoint/2010/main" val="2337624428"/>
              </p:ext>
            </p:extLst>
          </p:nvPr>
        </p:nvGraphicFramePr>
        <p:xfrm>
          <a:off x="4450605" y="3289479"/>
          <a:ext cx="2336800" cy="889000"/>
        </p:xfrm>
        <a:graphic>
          <a:graphicData uri="http://schemas.openxmlformats.org/presentationml/2006/ole">
            <mc:AlternateContent xmlns:mc="http://schemas.openxmlformats.org/markup-compatibility/2006">
              <mc:Choice xmlns:v="urn:schemas-microsoft-com:vml" Requires="v">
                <p:oleObj spid="_x0000_s97831" name="Equation" r:id="rId9" imgW="2336760" imgH="888840" progId="Equation.DSMT4">
                  <p:embed/>
                </p:oleObj>
              </mc:Choice>
              <mc:Fallback>
                <p:oleObj name="Equation" r:id="rId9" imgW="2336760" imgH="888840" progId="Equation.DSMT4">
                  <p:embed/>
                  <p:pic>
                    <p:nvPicPr>
                      <p:cNvPr id="15" name="对象 14">
                        <a:extLst>
                          <a:ext uri="{FF2B5EF4-FFF2-40B4-BE49-F238E27FC236}">
                            <a16:creationId xmlns:a16="http://schemas.microsoft.com/office/drawing/2014/main" id="{6A28FA96-48B4-427B-8085-02334F8C7DBF}"/>
                          </a:ext>
                        </a:extLst>
                      </p:cNvPr>
                      <p:cNvPicPr/>
                      <p:nvPr/>
                    </p:nvPicPr>
                    <p:blipFill>
                      <a:blip r:embed="rId10"/>
                      <a:stretch>
                        <a:fillRect/>
                      </a:stretch>
                    </p:blipFill>
                    <p:spPr>
                      <a:xfrm>
                        <a:off x="4450605" y="3289479"/>
                        <a:ext cx="2336800" cy="8890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D1E2127F-FD94-4942-9B16-AAA21DD6FFAD}"/>
              </a:ext>
            </a:extLst>
          </p:cNvPr>
          <p:cNvGraphicFramePr>
            <a:graphicFrameLocks noChangeAspect="1"/>
          </p:cNvGraphicFramePr>
          <p:nvPr>
            <p:extLst>
              <p:ext uri="{D42A27DB-BD31-4B8C-83A1-F6EECF244321}">
                <p14:modId xmlns:p14="http://schemas.microsoft.com/office/powerpoint/2010/main" val="350169535"/>
              </p:ext>
            </p:extLst>
          </p:nvPr>
        </p:nvGraphicFramePr>
        <p:xfrm>
          <a:off x="3834389" y="4303713"/>
          <a:ext cx="5499100" cy="990600"/>
        </p:xfrm>
        <a:graphic>
          <a:graphicData uri="http://schemas.openxmlformats.org/presentationml/2006/ole">
            <mc:AlternateContent xmlns:mc="http://schemas.openxmlformats.org/markup-compatibility/2006">
              <mc:Choice xmlns:v="urn:schemas-microsoft-com:vml" Requires="v">
                <p:oleObj spid="_x0000_s97832" name="Equation" r:id="rId11" imgW="5499000" imgH="990360" progId="Equation.DSMT4">
                  <p:embed/>
                </p:oleObj>
              </mc:Choice>
              <mc:Fallback>
                <p:oleObj name="Equation" r:id="rId11" imgW="5499000" imgH="990360" progId="Equation.DSMT4">
                  <p:embed/>
                  <p:pic>
                    <p:nvPicPr>
                      <p:cNvPr id="16" name="对象 15">
                        <a:extLst>
                          <a:ext uri="{FF2B5EF4-FFF2-40B4-BE49-F238E27FC236}">
                            <a16:creationId xmlns:a16="http://schemas.microsoft.com/office/drawing/2014/main" id="{D1E2127F-FD94-4942-9B16-AAA21DD6FFAD}"/>
                          </a:ext>
                        </a:extLst>
                      </p:cNvPr>
                      <p:cNvPicPr/>
                      <p:nvPr/>
                    </p:nvPicPr>
                    <p:blipFill>
                      <a:blip r:embed="rId12"/>
                      <a:stretch>
                        <a:fillRect/>
                      </a:stretch>
                    </p:blipFill>
                    <p:spPr>
                      <a:xfrm>
                        <a:off x="3834389" y="4303713"/>
                        <a:ext cx="5499100" cy="990600"/>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BE60CBF1-CFC6-45D9-906A-897C21F13BEB}"/>
              </a:ext>
            </a:extLst>
          </p:cNvPr>
          <p:cNvSpPr/>
          <p:nvPr/>
        </p:nvSpPr>
        <p:spPr>
          <a:xfrm>
            <a:off x="1382298" y="685115"/>
            <a:ext cx="814647" cy="523220"/>
          </a:xfrm>
          <a:prstGeom prst="rect">
            <a:avLst/>
          </a:prstGeom>
        </p:spPr>
        <p:txBody>
          <a:bodyPr wrap="none">
            <a:spAutoFit/>
          </a:bodyPr>
          <a:lstStyle/>
          <a:p>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例</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7 </a:t>
            </a:r>
            <a:endParaRPr lang="zh-CN" altLang="en-US" sz="2800" dirty="0"/>
          </a:p>
        </p:txBody>
      </p:sp>
      <p:graphicFrame>
        <p:nvGraphicFramePr>
          <p:cNvPr id="18" name="对象 17">
            <a:extLst>
              <a:ext uri="{FF2B5EF4-FFF2-40B4-BE49-F238E27FC236}">
                <a16:creationId xmlns:a16="http://schemas.microsoft.com/office/drawing/2014/main" id="{14B1B406-FA5B-4323-B7B9-2C39AE9766EA}"/>
              </a:ext>
            </a:extLst>
          </p:cNvPr>
          <p:cNvGraphicFramePr>
            <a:graphicFrameLocks noChangeAspect="1"/>
          </p:cNvGraphicFramePr>
          <p:nvPr>
            <p:extLst>
              <p:ext uri="{D42A27DB-BD31-4B8C-83A1-F6EECF244321}">
                <p14:modId xmlns:p14="http://schemas.microsoft.com/office/powerpoint/2010/main" val="3250416286"/>
              </p:ext>
            </p:extLst>
          </p:nvPr>
        </p:nvGraphicFramePr>
        <p:xfrm>
          <a:off x="4450605" y="2254644"/>
          <a:ext cx="4089400" cy="965200"/>
        </p:xfrm>
        <a:graphic>
          <a:graphicData uri="http://schemas.openxmlformats.org/presentationml/2006/ole">
            <mc:AlternateContent xmlns:mc="http://schemas.openxmlformats.org/markup-compatibility/2006">
              <mc:Choice xmlns:v="urn:schemas-microsoft-com:vml" Requires="v">
                <p:oleObj spid="_x0000_s97833" name="Equation" r:id="rId13" imgW="4089240" imgH="965160" progId="Equation.DSMT4">
                  <p:embed/>
                </p:oleObj>
              </mc:Choice>
              <mc:Fallback>
                <p:oleObj name="Equation" r:id="rId13" imgW="4089240" imgH="965160" progId="Equation.DSMT4">
                  <p:embed/>
                  <p:pic>
                    <p:nvPicPr>
                      <p:cNvPr id="12" name="对象 11">
                        <a:extLst>
                          <a:ext uri="{FF2B5EF4-FFF2-40B4-BE49-F238E27FC236}">
                            <a16:creationId xmlns:a16="http://schemas.microsoft.com/office/drawing/2014/main" id="{14B1B406-FA5B-4323-B7B9-2C39AE9766EA}"/>
                          </a:ext>
                        </a:extLst>
                      </p:cNvPr>
                      <p:cNvPicPr/>
                      <p:nvPr/>
                    </p:nvPicPr>
                    <p:blipFill>
                      <a:blip r:embed="rId14"/>
                      <a:stretch>
                        <a:fillRect/>
                      </a:stretch>
                    </p:blipFill>
                    <p:spPr>
                      <a:xfrm>
                        <a:off x="4450605" y="2254644"/>
                        <a:ext cx="4089400" cy="9652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6A28FA96-48B4-427B-8085-02334F8C7DBF}"/>
              </a:ext>
            </a:extLst>
          </p:cNvPr>
          <p:cNvGraphicFramePr>
            <a:graphicFrameLocks noChangeAspect="1"/>
          </p:cNvGraphicFramePr>
          <p:nvPr>
            <p:extLst>
              <p:ext uri="{D42A27DB-BD31-4B8C-83A1-F6EECF244321}">
                <p14:modId xmlns:p14="http://schemas.microsoft.com/office/powerpoint/2010/main" val="3691966498"/>
              </p:ext>
            </p:extLst>
          </p:nvPr>
        </p:nvGraphicFramePr>
        <p:xfrm>
          <a:off x="6844643" y="3340100"/>
          <a:ext cx="1270000" cy="838200"/>
        </p:xfrm>
        <a:graphic>
          <a:graphicData uri="http://schemas.openxmlformats.org/presentationml/2006/ole">
            <mc:AlternateContent xmlns:mc="http://schemas.openxmlformats.org/markup-compatibility/2006">
              <mc:Choice xmlns:v="urn:schemas-microsoft-com:vml" Requires="v">
                <p:oleObj spid="_x0000_s97834" name="Equation" r:id="rId15" imgW="1269720" imgH="838080" progId="Equation.DSMT4">
                  <p:embed/>
                </p:oleObj>
              </mc:Choice>
              <mc:Fallback>
                <p:oleObj name="Equation" r:id="rId15" imgW="1269720" imgH="838080" progId="Equation.DSMT4">
                  <p:embed/>
                  <p:pic>
                    <p:nvPicPr>
                      <p:cNvPr id="15" name="对象 14">
                        <a:extLst>
                          <a:ext uri="{FF2B5EF4-FFF2-40B4-BE49-F238E27FC236}">
                            <a16:creationId xmlns:a16="http://schemas.microsoft.com/office/drawing/2014/main" id="{6A28FA96-48B4-427B-8085-02334F8C7DBF}"/>
                          </a:ext>
                        </a:extLst>
                      </p:cNvPr>
                      <p:cNvPicPr/>
                      <p:nvPr/>
                    </p:nvPicPr>
                    <p:blipFill>
                      <a:blip r:embed="rId16"/>
                      <a:stretch>
                        <a:fillRect/>
                      </a:stretch>
                    </p:blipFill>
                    <p:spPr>
                      <a:xfrm>
                        <a:off x="6844643" y="3340100"/>
                        <a:ext cx="1270000" cy="8382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6A28FA96-48B4-427B-8085-02334F8C7DBF}"/>
              </a:ext>
            </a:extLst>
          </p:cNvPr>
          <p:cNvGraphicFramePr>
            <a:graphicFrameLocks noChangeAspect="1"/>
          </p:cNvGraphicFramePr>
          <p:nvPr>
            <p:extLst>
              <p:ext uri="{D42A27DB-BD31-4B8C-83A1-F6EECF244321}">
                <p14:modId xmlns:p14="http://schemas.microsoft.com/office/powerpoint/2010/main" val="3054579306"/>
              </p:ext>
            </p:extLst>
          </p:nvPr>
        </p:nvGraphicFramePr>
        <p:xfrm>
          <a:off x="8171881" y="3530600"/>
          <a:ext cx="1244600" cy="457200"/>
        </p:xfrm>
        <a:graphic>
          <a:graphicData uri="http://schemas.openxmlformats.org/presentationml/2006/ole">
            <mc:AlternateContent xmlns:mc="http://schemas.openxmlformats.org/markup-compatibility/2006">
              <mc:Choice xmlns:v="urn:schemas-microsoft-com:vml" Requires="v">
                <p:oleObj spid="_x0000_s97835" name="Equation" r:id="rId17" imgW="1244520" imgH="457200" progId="Equation.DSMT4">
                  <p:embed/>
                </p:oleObj>
              </mc:Choice>
              <mc:Fallback>
                <p:oleObj name="Equation" r:id="rId17" imgW="1244520" imgH="457200" progId="Equation.DSMT4">
                  <p:embed/>
                  <p:pic>
                    <p:nvPicPr>
                      <p:cNvPr id="19" name="对象 18">
                        <a:extLst>
                          <a:ext uri="{FF2B5EF4-FFF2-40B4-BE49-F238E27FC236}">
                            <a16:creationId xmlns:a16="http://schemas.microsoft.com/office/drawing/2014/main" id="{6A28FA96-48B4-427B-8085-02334F8C7DBF}"/>
                          </a:ext>
                        </a:extLst>
                      </p:cNvPr>
                      <p:cNvPicPr/>
                      <p:nvPr/>
                    </p:nvPicPr>
                    <p:blipFill>
                      <a:blip r:embed="rId18"/>
                      <a:stretch>
                        <a:fillRect/>
                      </a:stretch>
                    </p:blipFill>
                    <p:spPr>
                      <a:xfrm>
                        <a:off x="8171881" y="3530600"/>
                        <a:ext cx="1244600" cy="4572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14B1B406-FA5B-4323-B7B9-2C39AE9766EA}"/>
              </a:ext>
            </a:extLst>
          </p:cNvPr>
          <p:cNvGraphicFramePr>
            <a:graphicFrameLocks noChangeAspect="1"/>
          </p:cNvGraphicFramePr>
          <p:nvPr>
            <p:extLst>
              <p:ext uri="{D42A27DB-BD31-4B8C-83A1-F6EECF244321}">
                <p14:modId xmlns:p14="http://schemas.microsoft.com/office/powerpoint/2010/main" val="2578241545"/>
              </p:ext>
            </p:extLst>
          </p:nvPr>
        </p:nvGraphicFramePr>
        <p:xfrm>
          <a:off x="2076459" y="1273153"/>
          <a:ext cx="5816600" cy="419100"/>
        </p:xfrm>
        <a:graphic>
          <a:graphicData uri="http://schemas.openxmlformats.org/presentationml/2006/ole">
            <mc:AlternateContent xmlns:mc="http://schemas.openxmlformats.org/markup-compatibility/2006">
              <mc:Choice xmlns:v="urn:schemas-microsoft-com:vml" Requires="v">
                <p:oleObj spid="_x0000_s97836" name="Equation" r:id="rId19" imgW="5816520" imgH="419040" progId="Equation.DSMT4">
                  <p:embed/>
                </p:oleObj>
              </mc:Choice>
              <mc:Fallback>
                <p:oleObj name="Equation" r:id="rId19" imgW="5816520" imgH="419040" progId="Equation.DSMT4">
                  <p:embed/>
                  <p:pic>
                    <p:nvPicPr>
                      <p:cNvPr id="12" name="对象 11">
                        <a:extLst>
                          <a:ext uri="{FF2B5EF4-FFF2-40B4-BE49-F238E27FC236}">
                            <a16:creationId xmlns:a16="http://schemas.microsoft.com/office/drawing/2014/main" id="{14B1B406-FA5B-4323-B7B9-2C39AE9766EA}"/>
                          </a:ext>
                        </a:extLst>
                      </p:cNvPr>
                      <p:cNvPicPr/>
                      <p:nvPr/>
                    </p:nvPicPr>
                    <p:blipFill>
                      <a:blip r:embed="rId20"/>
                      <a:stretch>
                        <a:fillRect/>
                      </a:stretch>
                    </p:blipFill>
                    <p:spPr>
                      <a:xfrm>
                        <a:off x="2076459" y="1273153"/>
                        <a:ext cx="5816600" cy="419100"/>
                      </a:xfrm>
                      <a:prstGeom prst="rect">
                        <a:avLst/>
                      </a:prstGeom>
                    </p:spPr>
                  </p:pic>
                </p:oleObj>
              </mc:Fallback>
            </mc:AlternateContent>
          </a:graphicData>
        </a:graphic>
      </p:graphicFrame>
    </p:spTree>
    <p:extLst>
      <p:ext uri="{BB962C8B-B14F-4D97-AF65-F5344CB8AC3E}">
        <p14:creationId xmlns:p14="http://schemas.microsoft.com/office/powerpoint/2010/main" val="32470721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
                                        <p:tgtEl>
                                          <p:spTgt spid="13"/>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51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7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50"/>
                                        <p:tgtEl>
                                          <p:spTgt spid="9"/>
                                        </p:tgtEl>
                                      </p:cBhvr>
                                    </p:animEffect>
                                  </p:childTnLst>
                                </p:cTn>
                              </p:par>
                            </p:childTnLst>
                          </p:cTn>
                        </p:par>
                        <p:par>
                          <p:cTn id="21" fill="hold">
                            <p:stCondLst>
                              <p:cond delay="25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75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75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D5D948B-F2CD-4E20-9188-694D0E5BEF8E}"/>
              </a:ext>
            </a:extLst>
          </p:cNvPr>
          <p:cNvSpPr txBox="1"/>
          <p:nvPr/>
        </p:nvSpPr>
        <p:spPr>
          <a:xfrm>
            <a:off x="2109398" y="725393"/>
            <a:ext cx="7973202" cy="1203215"/>
          </a:xfrm>
          <a:prstGeom prst="rect">
            <a:avLst/>
          </a:prstGeom>
          <a:noFill/>
        </p:spPr>
        <p:txBody>
          <a:bodyPr wrap="square" rtlCol="0">
            <a:spAutoFit/>
          </a:bodyPr>
          <a:lstStyle/>
          <a:p>
            <a:pPr algn="ctr">
              <a:lnSpc>
                <a:spcPct val="200000"/>
              </a:lnSpc>
            </a:pPr>
            <a:r>
              <a:rPr lang="zh-CN" altLang="zh-CN" sz="4400" dirty="0">
                <a:solidFill>
                  <a:schemeClr val="accent1">
                    <a:lumMod val="50000"/>
                  </a:schemeClr>
                </a:solidFill>
                <a:latin typeface="楷体" panose="02010609060101010101" pitchFamily="49" charset="-122"/>
                <a:ea typeface="楷体" panose="02010609060101010101" pitchFamily="49" charset="-122"/>
              </a:rPr>
              <a:t>§</a:t>
            </a:r>
            <a:r>
              <a:rPr lang="en-US" altLang="zh-CN" sz="4400" dirty="0">
                <a:solidFill>
                  <a:schemeClr val="accent1">
                    <a:lumMod val="50000"/>
                  </a:schemeClr>
                </a:solidFill>
                <a:latin typeface="楷体" panose="02010609060101010101" pitchFamily="49" charset="-122"/>
                <a:ea typeface="楷体" panose="02010609060101010101" pitchFamily="49" charset="-122"/>
              </a:rPr>
              <a:t>1 </a:t>
            </a:r>
            <a:r>
              <a:rPr lang="zh-CN" altLang="en-US" sz="4400" dirty="0">
                <a:solidFill>
                  <a:schemeClr val="accent1">
                    <a:lumMod val="50000"/>
                  </a:schemeClr>
                </a:solidFill>
                <a:latin typeface="楷体" panose="02010609060101010101" pitchFamily="49" charset="-122"/>
                <a:ea typeface="楷体" panose="02010609060101010101" pitchFamily="49" charset="-122"/>
              </a:rPr>
              <a:t>函数的变化率</a:t>
            </a:r>
            <a:r>
              <a:rPr lang="en-US" altLang="zh-CN" sz="4400" dirty="0">
                <a:solidFill>
                  <a:schemeClr val="accent1">
                    <a:lumMod val="50000"/>
                  </a:schemeClr>
                </a:solidFill>
                <a:latin typeface="楷体" panose="02010609060101010101" pitchFamily="49" charset="-122"/>
                <a:ea typeface="楷体" panose="02010609060101010101" pitchFamily="49" charset="-122"/>
              </a:rPr>
              <a:t>——</a:t>
            </a:r>
            <a:r>
              <a:rPr lang="zh-CN" altLang="en-US" sz="4400" dirty="0">
                <a:solidFill>
                  <a:schemeClr val="accent1">
                    <a:lumMod val="50000"/>
                  </a:schemeClr>
                </a:solidFill>
                <a:latin typeface="楷体" panose="02010609060101010101" pitchFamily="49" charset="-122"/>
                <a:ea typeface="楷体" panose="02010609060101010101" pitchFamily="49" charset="-122"/>
              </a:rPr>
              <a:t>导数</a:t>
            </a:r>
            <a:endParaRPr lang="en-US" altLang="zh-CN" sz="4400" dirty="0">
              <a:solidFill>
                <a:schemeClr val="accent1">
                  <a:lumMod val="50000"/>
                </a:schemeClr>
              </a:solidFill>
              <a:latin typeface="楷体" panose="02010609060101010101" pitchFamily="49" charset="-122"/>
              <a:ea typeface="楷体" panose="02010609060101010101" pitchFamily="49" charset="-122"/>
            </a:endParaRPr>
          </a:p>
        </p:txBody>
      </p:sp>
      <p:sp>
        <p:nvSpPr>
          <p:cNvPr id="3" name="矩形 2">
            <a:extLst>
              <a:ext uri="{FF2B5EF4-FFF2-40B4-BE49-F238E27FC236}">
                <a16:creationId xmlns:a16="http://schemas.microsoft.com/office/drawing/2014/main" id="{7A0BD43B-E04A-41D5-BF5A-847A0059806D}"/>
              </a:ext>
            </a:extLst>
          </p:cNvPr>
          <p:cNvSpPr/>
          <p:nvPr/>
        </p:nvSpPr>
        <p:spPr>
          <a:xfrm>
            <a:off x="961188" y="2357062"/>
            <a:ext cx="9921306" cy="652486"/>
          </a:xfrm>
          <a:prstGeom prst="rect">
            <a:avLst/>
          </a:prstGeom>
        </p:spPr>
        <p:txBody>
          <a:bodyPr wrap="none">
            <a:spAutoFit/>
          </a:bodyPr>
          <a:lstStyle/>
          <a:p>
            <a:pPr>
              <a:lnSpc>
                <a:spcPct val="130000"/>
              </a:lnSpc>
            </a:pPr>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中学学习函数，知道当自变量</a:t>
            </a:r>
            <a:r>
              <a:rPr lang="en-US" altLang="zh-CN" sz="2800" b="1" i="1" dirty="0">
                <a:solidFill>
                  <a:schemeClr val="accent1">
                    <a:lumMod val="75000"/>
                  </a:schemeClr>
                </a:solidFill>
                <a:ea typeface="仿宋" panose="02010609060101010101" pitchFamily="49" charset="-122"/>
                <a:cs typeface="Levenim MT" panose="02010502060101010101" pitchFamily="2" charset="-79"/>
              </a:rPr>
              <a:t>x</a:t>
            </a:r>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变化时，函数值 </a:t>
            </a:r>
            <a:r>
              <a:rPr lang="en-US" altLang="zh-CN" sz="2800" b="1" i="1" dirty="0">
                <a:solidFill>
                  <a:schemeClr val="accent1">
                    <a:lumMod val="75000"/>
                  </a:schemeClr>
                </a:solidFill>
                <a:ea typeface="仿宋" panose="02010609060101010101" pitchFamily="49" charset="-122"/>
                <a:cs typeface="Levenim MT" panose="02010502060101010101" pitchFamily="2" charset="-79"/>
              </a:rPr>
              <a:t>f </a:t>
            </a:r>
            <a:r>
              <a:rPr lang="en-US" altLang="zh-CN" sz="2800" b="1" dirty="0">
                <a:solidFill>
                  <a:schemeClr val="accent1">
                    <a:lumMod val="75000"/>
                  </a:schemeClr>
                </a:solidFill>
                <a:ea typeface="仿宋" panose="02010609060101010101" pitchFamily="49" charset="-122"/>
                <a:cs typeface="Levenim MT" panose="02010502060101010101" pitchFamily="2" charset="-79"/>
              </a:rPr>
              <a:t>(</a:t>
            </a:r>
            <a:r>
              <a:rPr lang="en-US" altLang="zh-CN" sz="2800" b="1" i="1" dirty="0">
                <a:solidFill>
                  <a:schemeClr val="accent1">
                    <a:lumMod val="75000"/>
                  </a:schemeClr>
                </a:solidFill>
                <a:ea typeface="仿宋" panose="02010609060101010101" pitchFamily="49" charset="-122"/>
                <a:cs typeface="Levenim MT" panose="02010502060101010101" pitchFamily="2" charset="-79"/>
              </a:rPr>
              <a:t>x</a:t>
            </a:r>
            <a:r>
              <a:rPr lang="en-US" altLang="zh-CN" sz="2800" b="1" dirty="0">
                <a:solidFill>
                  <a:schemeClr val="accent1">
                    <a:lumMod val="75000"/>
                  </a:schemeClr>
                </a:solidFill>
                <a:ea typeface="仿宋" panose="02010609060101010101" pitchFamily="49" charset="-122"/>
                <a:cs typeface="Levenim MT" panose="02010502060101010101" pitchFamily="2" charset="-79"/>
              </a:rPr>
              <a:t>) </a:t>
            </a:r>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随</a:t>
            </a:r>
            <a:r>
              <a:rPr lang="zh-CN" altLang="en-US" sz="2800" b="1" dirty="0">
                <a:solidFill>
                  <a:schemeClr val="accent1">
                    <a:lumMod val="75000"/>
                  </a:schemeClr>
                </a:solidFill>
                <a:latin typeface="+mj-lt"/>
                <a:ea typeface="仿宋" panose="02010609060101010101" pitchFamily="49" charset="-122"/>
                <a:cs typeface="Levenim MT" panose="02010502060101010101" pitchFamily="2" charset="-79"/>
              </a:rPr>
              <a:t> </a:t>
            </a:r>
            <a:r>
              <a:rPr lang="en-US" altLang="zh-CN" sz="2800" b="1" i="1" dirty="0">
                <a:solidFill>
                  <a:schemeClr val="accent1">
                    <a:lumMod val="75000"/>
                  </a:schemeClr>
                </a:solidFill>
                <a:ea typeface="仿宋" panose="02010609060101010101" pitchFamily="49" charset="-122"/>
                <a:cs typeface="Levenim MT" panose="02010502060101010101" pitchFamily="2" charset="-79"/>
              </a:rPr>
              <a:t>x </a:t>
            </a:r>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变化</a:t>
            </a:r>
            <a:endPar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sym typeface="+mn-ea"/>
            </a:endParaRPr>
          </a:p>
        </p:txBody>
      </p:sp>
      <p:sp>
        <p:nvSpPr>
          <p:cNvPr id="18" name="矩形 17">
            <a:extLst>
              <a:ext uri="{FF2B5EF4-FFF2-40B4-BE49-F238E27FC236}">
                <a16:creationId xmlns:a16="http://schemas.microsoft.com/office/drawing/2014/main" id="{5F4960B3-E558-46A3-9407-DFFF59E81EDA}"/>
              </a:ext>
            </a:extLst>
          </p:cNvPr>
          <p:cNvSpPr/>
          <p:nvPr/>
        </p:nvSpPr>
        <p:spPr>
          <a:xfrm>
            <a:off x="961189" y="2983771"/>
            <a:ext cx="5224170" cy="523220"/>
          </a:xfrm>
          <a:prstGeom prst="rect">
            <a:avLst/>
          </a:prstGeom>
        </p:spPr>
        <p:txBody>
          <a:bodyPr wrap="square">
            <a:spAutoFit/>
          </a:bodyPr>
          <a:lstStyle/>
          <a:p>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而变化，这是第一层次的问题</a:t>
            </a:r>
            <a:r>
              <a:rPr lang="en-US" altLang="zh-CN"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 </a:t>
            </a:r>
            <a:endPar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endParaRPr>
          </a:p>
        </p:txBody>
      </p:sp>
      <p:sp>
        <p:nvSpPr>
          <p:cNvPr id="19" name="矩形 18">
            <a:extLst>
              <a:ext uri="{FF2B5EF4-FFF2-40B4-BE49-F238E27FC236}">
                <a16:creationId xmlns:a16="http://schemas.microsoft.com/office/drawing/2014/main" id="{A66A7FFE-2541-4569-B2F7-0685F67713C4}"/>
              </a:ext>
            </a:extLst>
          </p:cNvPr>
          <p:cNvSpPr/>
          <p:nvPr/>
        </p:nvSpPr>
        <p:spPr>
          <a:xfrm>
            <a:off x="961189" y="3605888"/>
            <a:ext cx="5224170" cy="523220"/>
          </a:xfrm>
          <a:prstGeom prst="rect">
            <a:avLst/>
          </a:prstGeom>
        </p:spPr>
        <p:txBody>
          <a:bodyPr wrap="square">
            <a:spAutoFit/>
          </a:bodyPr>
          <a:lstStyle/>
          <a:p>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化相对于</a:t>
            </a:r>
            <a:r>
              <a:rPr lang="zh-CN" altLang="en-US" sz="2800" b="1" dirty="0">
                <a:solidFill>
                  <a:schemeClr val="accent1">
                    <a:lumMod val="75000"/>
                  </a:schemeClr>
                </a:solidFill>
                <a:ea typeface="仿宋" panose="02010609060101010101" pitchFamily="49" charset="-122"/>
                <a:cs typeface="Levenim MT" panose="02010502060101010101" pitchFamily="2" charset="-79"/>
              </a:rPr>
              <a:t> </a:t>
            </a:r>
            <a:r>
              <a:rPr lang="en-US" altLang="zh-CN" sz="2800" b="1" i="1" dirty="0">
                <a:solidFill>
                  <a:schemeClr val="accent1">
                    <a:lumMod val="75000"/>
                  </a:schemeClr>
                </a:solidFill>
                <a:ea typeface="仿宋" panose="02010609060101010101" pitchFamily="49" charset="-122"/>
                <a:cs typeface="Levenim MT" panose="02010502060101010101" pitchFamily="2" charset="-79"/>
              </a:rPr>
              <a:t>x </a:t>
            </a:r>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的变化是快还是慢？</a:t>
            </a:r>
          </a:p>
        </p:txBody>
      </p:sp>
      <p:sp>
        <p:nvSpPr>
          <p:cNvPr id="20" name="矩形 19">
            <a:extLst>
              <a:ext uri="{FF2B5EF4-FFF2-40B4-BE49-F238E27FC236}">
                <a16:creationId xmlns:a16="http://schemas.microsoft.com/office/drawing/2014/main" id="{EE8A906D-2AEE-4BE9-9B8C-6F7E2C8BFF37}"/>
              </a:ext>
            </a:extLst>
          </p:cNvPr>
          <p:cNvSpPr/>
          <p:nvPr/>
        </p:nvSpPr>
        <p:spPr>
          <a:xfrm>
            <a:off x="961188" y="4228005"/>
            <a:ext cx="4651146" cy="523220"/>
          </a:xfrm>
          <a:prstGeom prst="rect">
            <a:avLst/>
          </a:prstGeom>
        </p:spPr>
        <p:txBody>
          <a:bodyPr wrap="square">
            <a:spAutoFit/>
          </a:bodyPr>
          <a:lstStyle/>
          <a:p>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问题，需要用微积分来解决</a:t>
            </a:r>
            <a:r>
              <a:rPr lang="en-US" altLang="zh-CN"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a:t>
            </a:r>
            <a:endPar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endParaRPr>
          </a:p>
        </p:txBody>
      </p:sp>
      <p:sp>
        <p:nvSpPr>
          <p:cNvPr id="7" name="矩形 6">
            <a:extLst>
              <a:ext uri="{FF2B5EF4-FFF2-40B4-BE49-F238E27FC236}">
                <a16:creationId xmlns:a16="http://schemas.microsoft.com/office/drawing/2014/main" id="{5F4960B3-E558-46A3-9407-DFFF59E81EDA}"/>
              </a:ext>
            </a:extLst>
          </p:cNvPr>
          <p:cNvSpPr/>
          <p:nvPr/>
        </p:nvSpPr>
        <p:spPr>
          <a:xfrm>
            <a:off x="5891293" y="2993007"/>
            <a:ext cx="5338402" cy="523220"/>
          </a:xfrm>
          <a:prstGeom prst="rect">
            <a:avLst/>
          </a:prstGeom>
        </p:spPr>
        <p:txBody>
          <a:bodyPr wrap="square">
            <a:spAutoFit/>
          </a:bodyPr>
          <a:lstStyle/>
          <a:p>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如果问</a:t>
            </a:r>
            <a:r>
              <a:rPr lang="en-US" altLang="zh-CN" sz="2800" b="1" i="1" dirty="0">
                <a:solidFill>
                  <a:schemeClr val="accent1">
                    <a:lumMod val="75000"/>
                  </a:schemeClr>
                </a:solidFill>
                <a:ea typeface="仿宋" panose="02010609060101010101" pitchFamily="49" charset="-122"/>
                <a:cs typeface="Levenim MT" panose="02010502060101010101" pitchFamily="2" charset="-79"/>
              </a:rPr>
              <a:t>x</a:t>
            </a:r>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变化之后，函数值的变</a:t>
            </a:r>
          </a:p>
        </p:txBody>
      </p:sp>
      <p:sp>
        <p:nvSpPr>
          <p:cNvPr id="8" name="矩形 7">
            <a:extLst>
              <a:ext uri="{FF2B5EF4-FFF2-40B4-BE49-F238E27FC236}">
                <a16:creationId xmlns:a16="http://schemas.microsoft.com/office/drawing/2014/main" id="{A66A7FFE-2541-4569-B2F7-0685F67713C4}"/>
              </a:ext>
            </a:extLst>
          </p:cNvPr>
          <p:cNvSpPr/>
          <p:nvPr/>
        </p:nvSpPr>
        <p:spPr>
          <a:xfrm>
            <a:off x="6009852" y="3605888"/>
            <a:ext cx="5101283" cy="523220"/>
          </a:xfrm>
          <a:prstGeom prst="rect">
            <a:avLst/>
          </a:prstGeom>
        </p:spPr>
        <p:txBody>
          <a:bodyPr wrap="square">
            <a:spAutoFit/>
          </a:bodyPr>
          <a:lstStyle/>
          <a:p>
            <a:r>
              <a:rPr lang="zh-CN" altLang="en-US" sz="2800" b="1" dirty="0">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rPr>
              <a:t>这就是变化率，是高一层次的</a:t>
            </a:r>
          </a:p>
        </p:txBody>
      </p:sp>
    </p:spTree>
    <p:extLst>
      <p:ext uri="{BB962C8B-B14F-4D97-AF65-F5344CB8AC3E}">
        <p14:creationId xmlns:p14="http://schemas.microsoft.com/office/powerpoint/2010/main" val="14267103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750"/>
                                        <p:tgtEl>
                                          <p:spTgt spid="7"/>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7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750"/>
                                        <p:tgtEl>
                                          <p:spTgt spid="8"/>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8" grpId="0"/>
      <p:bldP spid="19" grpId="0"/>
      <p:bldP spid="20"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extLst>
              <p:ext uri="{D42A27DB-BD31-4B8C-83A1-F6EECF244321}">
                <p14:modId xmlns:p14="http://schemas.microsoft.com/office/powerpoint/2010/main" val="413641490"/>
              </p:ext>
            </p:extLst>
          </p:nvPr>
        </p:nvGraphicFramePr>
        <p:xfrm>
          <a:off x="2458716" y="2185911"/>
          <a:ext cx="2451100" cy="927100"/>
        </p:xfrm>
        <a:graphic>
          <a:graphicData uri="http://schemas.openxmlformats.org/presentationml/2006/ole">
            <mc:AlternateContent xmlns:mc="http://schemas.openxmlformats.org/markup-compatibility/2006">
              <mc:Choice xmlns:v="urn:schemas-microsoft-com:vml" Requires="v">
                <p:oleObj spid="_x0000_s234014" name="Equation" r:id="rId3" imgW="2450880" imgH="927000" progId="Equation.DSMT4">
                  <p:embed/>
                </p:oleObj>
              </mc:Choice>
              <mc:Fallback>
                <p:oleObj name="Equation" r:id="rId3" imgW="2450880" imgH="927000" progId="Equation.DSMT4">
                  <p:embed/>
                  <p:pic>
                    <p:nvPicPr>
                      <p:cNvPr id="4" name="Object 7"/>
                      <p:cNvPicPr>
                        <a:picLocks noChangeAspect="1" noChangeArrowheads="1"/>
                      </p:cNvPicPr>
                      <p:nvPr/>
                    </p:nvPicPr>
                    <p:blipFill>
                      <a:blip r:embed="rId4"/>
                      <a:srcRect/>
                      <a:stretch>
                        <a:fillRect/>
                      </a:stretch>
                    </p:blipFill>
                    <p:spPr bwMode="auto">
                      <a:xfrm>
                        <a:off x="2458716" y="2185911"/>
                        <a:ext cx="24511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32"/>
          <p:cNvGrpSpPr>
            <a:grpSpLocks/>
          </p:cNvGrpSpPr>
          <p:nvPr/>
        </p:nvGrpSpPr>
        <p:grpSpPr bwMode="auto">
          <a:xfrm>
            <a:off x="4287634" y="1631320"/>
            <a:ext cx="4673600" cy="523875"/>
            <a:chOff x="694" y="1584"/>
            <a:chExt cx="2944" cy="330"/>
          </a:xfrm>
        </p:grpSpPr>
        <p:grpSp>
          <p:nvGrpSpPr>
            <p:cNvPr id="4" name="Group 31"/>
            <p:cNvGrpSpPr>
              <a:grpSpLocks/>
            </p:cNvGrpSpPr>
            <p:nvPr/>
          </p:nvGrpSpPr>
          <p:grpSpPr bwMode="auto">
            <a:xfrm>
              <a:off x="694" y="1584"/>
              <a:ext cx="2944" cy="330"/>
              <a:chOff x="694" y="1584"/>
              <a:chExt cx="2944" cy="330"/>
            </a:xfrm>
          </p:grpSpPr>
          <p:sp>
            <p:nvSpPr>
              <p:cNvPr id="6" name="Rectangle 30"/>
              <p:cNvSpPr>
                <a:spLocks noChangeArrowheads="1"/>
              </p:cNvSpPr>
              <p:nvPr/>
            </p:nvSpPr>
            <p:spPr bwMode="auto">
              <a:xfrm>
                <a:off x="694" y="1584"/>
                <a:ext cx="2944" cy="330"/>
              </a:xfrm>
              <a:prstGeom prst="rect">
                <a:avLst/>
              </a:prstGeom>
              <a:noFill/>
              <a:ln w="9525">
                <a:noFill/>
                <a:miter lim="800000"/>
                <a:headEnd/>
                <a:tailEnd/>
              </a:ln>
            </p:spPr>
            <p:txBody>
              <a:bodyPr wrap="none">
                <a:spAutoFit/>
              </a:bodyPr>
              <a:lstStyle/>
              <a:p>
                <a:r>
                  <a:rPr lang="zh-CN" altLang="en-US" sz="2800" dirty="0">
                    <a:latin typeface="Times New Roman" pitchFamily="18" charset="0"/>
                  </a:rPr>
                  <a:t>则    在点                   可导</a:t>
                </a:r>
                <a:r>
                  <a:rPr lang="en-US" altLang="zh-CN" sz="2800" dirty="0">
                    <a:latin typeface="Times New Roman" pitchFamily="18" charset="0"/>
                  </a:rPr>
                  <a:t>,  </a:t>
                </a:r>
                <a:r>
                  <a:rPr lang="zh-CN" altLang="en-US" sz="2800" dirty="0">
                    <a:latin typeface="Times New Roman" pitchFamily="18" charset="0"/>
                  </a:rPr>
                  <a:t>且</a:t>
                </a:r>
              </a:p>
            </p:txBody>
          </p:sp>
          <p:graphicFrame>
            <p:nvGraphicFramePr>
              <p:cNvPr id="7" name="Object 18"/>
              <p:cNvGraphicFramePr>
                <a:graphicFrameLocks noChangeAspect="1"/>
              </p:cNvGraphicFramePr>
              <p:nvPr>
                <p:extLst>
                  <p:ext uri="{D42A27DB-BD31-4B8C-83A1-F6EECF244321}">
                    <p14:modId xmlns:p14="http://schemas.microsoft.com/office/powerpoint/2010/main" val="1049803712"/>
                  </p:ext>
                </p:extLst>
              </p:nvPr>
            </p:nvGraphicFramePr>
            <p:xfrm>
              <a:off x="1680" y="1631"/>
              <a:ext cx="1016" cy="272"/>
            </p:xfrm>
            <a:graphic>
              <a:graphicData uri="http://schemas.openxmlformats.org/presentationml/2006/ole">
                <mc:AlternateContent xmlns:mc="http://schemas.openxmlformats.org/markup-compatibility/2006">
                  <mc:Choice xmlns:v="urn:schemas-microsoft-com:vml" Requires="v">
                    <p:oleObj spid="_x0000_s234015" name="Equation" r:id="rId5" imgW="1612800" imgH="431640" progId="Equation.DSMT4">
                      <p:embed/>
                    </p:oleObj>
                  </mc:Choice>
                  <mc:Fallback>
                    <p:oleObj name="Equation" r:id="rId5" imgW="1612800" imgH="431640" progId="Equation.DSMT4">
                      <p:embed/>
                      <p:pic>
                        <p:nvPicPr>
                          <p:cNvPr id="9" name="Object 18"/>
                          <p:cNvPicPr>
                            <a:picLocks noChangeAspect="1" noChangeArrowheads="1"/>
                          </p:cNvPicPr>
                          <p:nvPr/>
                        </p:nvPicPr>
                        <p:blipFill>
                          <a:blip r:embed="rId6"/>
                          <a:srcRect/>
                          <a:stretch>
                            <a:fillRect/>
                          </a:stretch>
                        </p:blipFill>
                        <p:spPr bwMode="auto">
                          <a:xfrm>
                            <a:off x="1680" y="1631"/>
                            <a:ext cx="1016"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 name="Object 17"/>
            <p:cNvGraphicFramePr>
              <a:graphicFrameLocks noChangeAspect="1"/>
            </p:cNvGraphicFramePr>
            <p:nvPr>
              <p:extLst>
                <p:ext uri="{D42A27DB-BD31-4B8C-83A1-F6EECF244321}">
                  <p14:modId xmlns:p14="http://schemas.microsoft.com/office/powerpoint/2010/main" val="2550899897"/>
                </p:ext>
              </p:extLst>
            </p:nvPr>
          </p:nvGraphicFramePr>
          <p:xfrm>
            <a:off x="988" y="1632"/>
            <a:ext cx="176" cy="248"/>
          </p:xfrm>
          <a:graphic>
            <a:graphicData uri="http://schemas.openxmlformats.org/presentationml/2006/ole">
              <mc:AlternateContent xmlns:mc="http://schemas.openxmlformats.org/markup-compatibility/2006">
                <mc:Choice xmlns:v="urn:schemas-microsoft-com:vml" Requires="v">
                  <p:oleObj spid="_x0000_s234016" name="Equation" r:id="rId7" imgW="279360" imgH="393480" progId="Equation.DSMT4">
                    <p:embed/>
                  </p:oleObj>
                </mc:Choice>
                <mc:Fallback>
                  <p:oleObj name="Equation" r:id="rId7" imgW="279360" imgH="393480" progId="Equation.DSMT4">
                    <p:embed/>
                    <p:pic>
                      <p:nvPicPr>
                        <p:cNvPr id="7" name="Object 17"/>
                        <p:cNvPicPr>
                          <a:picLocks noChangeAspect="1" noChangeArrowheads="1"/>
                        </p:cNvPicPr>
                        <p:nvPr/>
                      </p:nvPicPr>
                      <p:blipFill>
                        <a:blip r:embed="rId8"/>
                        <a:srcRect/>
                        <a:stretch>
                          <a:fillRect/>
                        </a:stretch>
                      </p:blipFill>
                      <p:spPr bwMode="auto">
                        <a:xfrm>
                          <a:off x="988" y="1632"/>
                          <a:ext cx="176"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33"/>
          <p:cNvSpPr>
            <a:spLocks noChangeArrowheads="1"/>
          </p:cNvSpPr>
          <p:nvPr/>
        </p:nvSpPr>
        <p:spPr bwMode="auto">
          <a:xfrm>
            <a:off x="873347" y="1637165"/>
            <a:ext cx="1160726" cy="523875"/>
          </a:xfrm>
          <a:prstGeom prst="rect">
            <a:avLst/>
          </a:prstGeom>
          <a:noFill/>
          <a:ln w="9525">
            <a:noFill/>
            <a:miter lim="800000"/>
            <a:headEnd/>
            <a:tailEnd/>
          </a:ln>
        </p:spPr>
        <p:txBody>
          <a:bodyPr wrap="square">
            <a:spAutoFit/>
          </a:bodyPr>
          <a:lstStyle/>
          <a:p>
            <a:pPr>
              <a:spcBef>
                <a:spcPct val="50000"/>
              </a:spcBef>
            </a:pPr>
            <a:r>
              <a:rPr lang="zh-CN" altLang="en-US" sz="2800" dirty="0">
                <a:latin typeface="Times New Roman" pitchFamily="18" charset="0"/>
              </a:rPr>
              <a:t>单调</a:t>
            </a:r>
            <a:r>
              <a:rPr lang="en-US" altLang="zh-CN" sz="2800" dirty="0">
                <a:latin typeface="Times New Roman" pitchFamily="18" charset="0"/>
              </a:rPr>
              <a:t>,  </a:t>
            </a:r>
            <a:endParaRPr lang="zh-CN" altLang="en-US" sz="2800" dirty="0">
              <a:latin typeface="Times New Roman" pitchFamily="18" charset="0"/>
            </a:endParaRPr>
          </a:p>
        </p:txBody>
      </p:sp>
      <p:grpSp>
        <p:nvGrpSpPr>
          <p:cNvPr id="9" name="Group 35"/>
          <p:cNvGrpSpPr>
            <a:grpSpLocks/>
          </p:cNvGrpSpPr>
          <p:nvPr/>
        </p:nvGrpSpPr>
        <p:grpSpPr bwMode="auto">
          <a:xfrm>
            <a:off x="872339" y="1086349"/>
            <a:ext cx="5373688" cy="523875"/>
            <a:chOff x="412" y="799"/>
            <a:chExt cx="3385" cy="330"/>
          </a:xfrm>
        </p:grpSpPr>
        <p:sp>
          <p:nvSpPr>
            <p:cNvPr id="10" name="Text Box 6"/>
            <p:cNvSpPr txBox="1">
              <a:spLocks noChangeArrowheads="1"/>
            </p:cNvSpPr>
            <p:nvPr/>
          </p:nvSpPr>
          <p:spPr bwMode="auto">
            <a:xfrm>
              <a:off x="412" y="799"/>
              <a:ext cx="3385" cy="330"/>
            </a:xfrm>
            <a:prstGeom prst="rect">
              <a:avLst/>
            </a:prstGeom>
            <a:noFill/>
            <a:ln w="9525">
              <a:noFill/>
              <a:miter lim="800000"/>
              <a:headEnd/>
              <a:tailEnd/>
            </a:ln>
          </p:spPr>
          <p:txBody>
            <a:bodyPr wrap="square">
              <a:spAutoFit/>
            </a:bodyPr>
            <a:lstStyle/>
            <a:p>
              <a:pPr>
                <a:spcBef>
                  <a:spcPct val="50000"/>
                </a:spcBef>
              </a:pPr>
              <a:r>
                <a:rPr lang="zh-CN" altLang="en-US" sz="2800" dirty="0">
                  <a:latin typeface="Times New Roman" pitchFamily="18" charset="0"/>
                </a:rPr>
                <a:t>设               为               的反函数，</a:t>
              </a:r>
              <a:endParaRPr lang="zh-CN" altLang="en-US" sz="2800" dirty="0">
                <a:solidFill>
                  <a:srgbClr val="FF0000"/>
                </a:solidFill>
                <a:latin typeface="宋体" pitchFamily="2" charset="-122"/>
              </a:endParaRPr>
            </a:p>
          </p:txBody>
        </p:sp>
        <p:graphicFrame>
          <p:nvGraphicFramePr>
            <p:cNvPr id="11" name="Object 12"/>
            <p:cNvGraphicFramePr>
              <a:graphicFrameLocks noChangeAspect="1"/>
            </p:cNvGraphicFramePr>
            <p:nvPr>
              <p:extLst>
                <p:ext uri="{D42A27DB-BD31-4B8C-83A1-F6EECF244321}">
                  <p14:modId xmlns:p14="http://schemas.microsoft.com/office/powerpoint/2010/main" val="1475173916"/>
                </p:ext>
              </p:extLst>
            </p:nvPr>
          </p:nvGraphicFramePr>
          <p:xfrm>
            <a:off x="769" y="853"/>
            <a:ext cx="736" cy="248"/>
          </p:xfrm>
          <a:graphic>
            <a:graphicData uri="http://schemas.openxmlformats.org/presentationml/2006/ole">
              <mc:AlternateContent xmlns:mc="http://schemas.openxmlformats.org/markup-compatibility/2006">
                <mc:Choice xmlns:v="urn:schemas-microsoft-com:vml" Requires="v">
                  <p:oleObj spid="_x0000_s234017" name="Equation" r:id="rId9" imgW="1168200" imgH="393480" progId="Equation.DSMT4">
                    <p:embed/>
                  </p:oleObj>
                </mc:Choice>
                <mc:Fallback>
                  <p:oleObj name="Equation" r:id="rId9" imgW="1168200" imgH="393480" progId="Equation.DSMT4">
                    <p:embed/>
                    <p:pic>
                      <p:nvPicPr>
                        <p:cNvPr id="13" name="Object 12"/>
                        <p:cNvPicPr>
                          <a:picLocks noChangeAspect="1" noChangeArrowheads="1"/>
                        </p:cNvPicPr>
                        <p:nvPr/>
                      </p:nvPicPr>
                      <p:blipFill>
                        <a:blip r:embed="rId10"/>
                        <a:srcRect/>
                        <a:stretch>
                          <a:fillRect/>
                        </a:stretch>
                      </p:blipFill>
                      <p:spPr bwMode="auto">
                        <a:xfrm>
                          <a:off x="769" y="853"/>
                          <a:ext cx="736"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3"/>
            <p:cNvGraphicFramePr>
              <a:graphicFrameLocks noChangeAspect="1"/>
            </p:cNvGraphicFramePr>
            <p:nvPr>
              <p:extLst>
                <p:ext uri="{D42A27DB-BD31-4B8C-83A1-F6EECF244321}">
                  <p14:modId xmlns:p14="http://schemas.microsoft.com/office/powerpoint/2010/main" val="1385569999"/>
                </p:ext>
              </p:extLst>
            </p:nvPr>
          </p:nvGraphicFramePr>
          <p:xfrm>
            <a:off x="1809" y="860"/>
            <a:ext cx="752" cy="248"/>
          </p:xfrm>
          <a:graphic>
            <a:graphicData uri="http://schemas.openxmlformats.org/presentationml/2006/ole">
              <mc:AlternateContent xmlns:mc="http://schemas.openxmlformats.org/markup-compatibility/2006">
                <mc:Choice xmlns:v="urn:schemas-microsoft-com:vml" Requires="v">
                  <p:oleObj spid="_x0000_s234018" name="Equation" r:id="rId11" imgW="1193760" imgH="393480" progId="Equation.DSMT4">
                    <p:embed/>
                  </p:oleObj>
                </mc:Choice>
                <mc:Fallback>
                  <p:oleObj name="Equation" r:id="rId11" imgW="1193760" imgH="393480" progId="Equation.DSMT4">
                    <p:embed/>
                    <p:pic>
                      <p:nvPicPr>
                        <p:cNvPr id="14" name="Object 13"/>
                        <p:cNvPicPr>
                          <a:picLocks noChangeAspect="1" noChangeArrowheads="1"/>
                        </p:cNvPicPr>
                        <p:nvPr/>
                      </p:nvPicPr>
                      <p:blipFill>
                        <a:blip r:embed="rId12"/>
                        <a:srcRect/>
                        <a:stretch>
                          <a:fillRect/>
                        </a:stretch>
                      </p:blipFill>
                      <p:spPr bwMode="auto">
                        <a:xfrm>
                          <a:off x="1809" y="860"/>
                          <a:ext cx="752"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 name="Object 7"/>
          <p:cNvGraphicFramePr>
            <a:graphicFrameLocks noChangeAspect="1"/>
          </p:cNvGraphicFramePr>
          <p:nvPr>
            <p:extLst>
              <p:ext uri="{D42A27DB-BD31-4B8C-83A1-F6EECF244321}">
                <p14:modId xmlns:p14="http://schemas.microsoft.com/office/powerpoint/2010/main" val="3131403807"/>
              </p:ext>
            </p:extLst>
          </p:nvPr>
        </p:nvGraphicFramePr>
        <p:xfrm>
          <a:off x="5742183" y="2185911"/>
          <a:ext cx="3175000" cy="1168400"/>
        </p:xfrm>
        <a:graphic>
          <a:graphicData uri="http://schemas.openxmlformats.org/presentationml/2006/ole">
            <mc:AlternateContent xmlns:mc="http://schemas.openxmlformats.org/markup-compatibility/2006">
              <mc:Choice xmlns:v="urn:schemas-microsoft-com:vml" Requires="v">
                <p:oleObj spid="_x0000_s234019" name="Equation" r:id="rId13" imgW="3174840" imgH="1168200" progId="Equation.DSMT4">
                  <p:embed/>
                </p:oleObj>
              </mc:Choice>
              <mc:Fallback>
                <p:oleObj name="Equation" r:id="rId13" imgW="3174840" imgH="1168200" progId="Equation.DSMT4">
                  <p:embed/>
                  <p:pic>
                    <p:nvPicPr>
                      <p:cNvPr id="15" name="Object 7"/>
                      <p:cNvPicPr>
                        <a:picLocks noChangeAspect="1" noChangeArrowheads="1"/>
                      </p:cNvPicPr>
                      <p:nvPr/>
                    </p:nvPicPr>
                    <p:blipFill>
                      <a:blip r:embed="rId14"/>
                      <a:srcRect/>
                      <a:stretch>
                        <a:fillRect/>
                      </a:stretch>
                    </p:blipFill>
                    <p:spPr bwMode="auto">
                      <a:xfrm>
                        <a:off x="5742183" y="2185911"/>
                        <a:ext cx="31750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5170637" y="2342237"/>
            <a:ext cx="545342" cy="523220"/>
          </a:xfrm>
          <a:prstGeom prst="rect">
            <a:avLst/>
          </a:prstGeom>
        </p:spPr>
        <p:txBody>
          <a:bodyPr wrap="none">
            <a:spAutoFit/>
          </a:bodyPr>
          <a:lstStyle/>
          <a:p>
            <a:r>
              <a:rPr lang="zh-CN" altLang="en-US" sz="2800" dirty="0"/>
              <a:t>或</a:t>
            </a:r>
          </a:p>
        </p:txBody>
      </p:sp>
      <p:grpSp>
        <p:nvGrpSpPr>
          <p:cNvPr id="15" name="组合 1"/>
          <p:cNvGrpSpPr>
            <a:grpSpLocks/>
          </p:cNvGrpSpPr>
          <p:nvPr/>
        </p:nvGrpSpPr>
        <p:grpSpPr bwMode="auto">
          <a:xfrm>
            <a:off x="5842443" y="1073072"/>
            <a:ext cx="5530852" cy="523875"/>
            <a:chOff x="899863" y="1685923"/>
            <a:chExt cx="5530852" cy="523875"/>
          </a:xfrm>
        </p:grpSpPr>
        <p:grpSp>
          <p:nvGrpSpPr>
            <p:cNvPr id="16" name="Group 35"/>
            <p:cNvGrpSpPr>
              <a:grpSpLocks/>
            </p:cNvGrpSpPr>
            <p:nvPr/>
          </p:nvGrpSpPr>
          <p:grpSpPr bwMode="auto">
            <a:xfrm>
              <a:off x="899863" y="1685923"/>
              <a:ext cx="5530852" cy="523875"/>
              <a:chOff x="412" y="799"/>
              <a:chExt cx="3484" cy="330"/>
            </a:xfrm>
          </p:grpSpPr>
          <p:sp>
            <p:nvSpPr>
              <p:cNvPr id="18" name="Text Box 6"/>
              <p:cNvSpPr txBox="1">
                <a:spLocks noChangeArrowheads="1"/>
              </p:cNvSpPr>
              <p:nvPr/>
            </p:nvSpPr>
            <p:spPr bwMode="auto">
              <a:xfrm>
                <a:off x="412" y="799"/>
                <a:ext cx="3484" cy="330"/>
              </a:xfrm>
              <a:prstGeom prst="rect">
                <a:avLst/>
              </a:prstGeom>
              <a:noFill/>
              <a:ln w="9525">
                <a:noFill/>
                <a:miter lim="800000"/>
                <a:headEnd/>
                <a:tailEnd/>
              </a:ln>
            </p:spPr>
            <p:txBody>
              <a:bodyPr wrap="square">
                <a:spAutoFit/>
              </a:bodyPr>
              <a:lstStyle/>
              <a:p>
                <a:pPr>
                  <a:spcBef>
                    <a:spcPct val="50000"/>
                  </a:spcBef>
                </a:pPr>
                <a:r>
                  <a:rPr lang="zh-CN" altLang="en-US" sz="2800" dirty="0">
                    <a:latin typeface="Times New Roman" pitchFamily="18" charset="0"/>
                  </a:rPr>
                  <a:t>    在点     的某邻域内连续、严格</a:t>
                </a:r>
                <a:endParaRPr lang="zh-CN" altLang="en-US" sz="2800" dirty="0">
                  <a:solidFill>
                    <a:srgbClr val="FF0000"/>
                  </a:solidFill>
                  <a:latin typeface="宋体" pitchFamily="2" charset="-122"/>
                </a:endParaRPr>
              </a:p>
            </p:txBody>
          </p:sp>
          <p:graphicFrame>
            <p:nvGraphicFramePr>
              <p:cNvPr id="19" name="Object 14"/>
              <p:cNvGraphicFramePr>
                <a:graphicFrameLocks noChangeAspect="1"/>
              </p:cNvGraphicFramePr>
              <p:nvPr>
                <p:extLst>
                  <p:ext uri="{D42A27DB-BD31-4B8C-83A1-F6EECF244321}">
                    <p14:modId xmlns:p14="http://schemas.microsoft.com/office/powerpoint/2010/main" val="11847329"/>
                  </p:ext>
                </p:extLst>
              </p:nvPr>
            </p:nvGraphicFramePr>
            <p:xfrm>
              <a:off x="514" y="889"/>
              <a:ext cx="160" cy="192"/>
            </p:xfrm>
            <a:graphic>
              <a:graphicData uri="http://schemas.openxmlformats.org/presentationml/2006/ole">
                <mc:AlternateContent xmlns:mc="http://schemas.openxmlformats.org/markup-compatibility/2006">
                  <mc:Choice xmlns:v="urn:schemas-microsoft-com:vml" Requires="v">
                    <p:oleObj spid="_x0000_s234020" name="Equation" r:id="rId15" imgW="253800" imgH="304560" progId="Equation.DSMT4">
                      <p:embed/>
                    </p:oleObj>
                  </mc:Choice>
                  <mc:Fallback>
                    <p:oleObj name="Equation" r:id="rId15" imgW="253800" imgH="304560" progId="Equation.DSMT4">
                      <p:embed/>
                      <p:pic>
                        <p:nvPicPr>
                          <p:cNvPr id="21" name="Object 14"/>
                          <p:cNvPicPr>
                            <a:picLocks noChangeAspect="1" noChangeArrowheads="1"/>
                          </p:cNvPicPr>
                          <p:nvPr/>
                        </p:nvPicPr>
                        <p:blipFill>
                          <a:blip r:embed="rId16"/>
                          <a:srcRect/>
                          <a:stretch>
                            <a:fillRect/>
                          </a:stretch>
                        </p:blipFill>
                        <p:spPr bwMode="auto">
                          <a:xfrm>
                            <a:off x="514" y="889"/>
                            <a:ext cx="160"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7" name="Object 15"/>
            <p:cNvGraphicFramePr>
              <a:graphicFrameLocks noChangeAspect="1"/>
            </p:cNvGraphicFramePr>
            <p:nvPr>
              <p:extLst>
                <p:ext uri="{D42A27DB-BD31-4B8C-83A1-F6EECF244321}">
                  <p14:modId xmlns:p14="http://schemas.microsoft.com/office/powerpoint/2010/main" val="102125582"/>
                </p:ext>
              </p:extLst>
            </p:nvPr>
          </p:nvGraphicFramePr>
          <p:xfrm>
            <a:off x="2117033" y="1732039"/>
            <a:ext cx="355600" cy="431800"/>
          </p:xfrm>
          <a:graphic>
            <a:graphicData uri="http://schemas.openxmlformats.org/presentationml/2006/ole">
              <mc:AlternateContent xmlns:mc="http://schemas.openxmlformats.org/markup-compatibility/2006">
                <mc:Choice xmlns:v="urn:schemas-microsoft-com:vml" Requires="v">
                  <p:oleObj spid="_x0000_s234021" name="Equation" r:id="rId17" imgW="355320" imgH="431640" progId="Equation.DSMT4">
                    <p:embed/>
                  </p:oleObj>
                </mc:Choice>
                <mc:Fallback>
                  <p:oleObj name="Equation" r:id="rId17" imgW="355320" imgH="431640" progId="Equation.DSMT4">
                    <p:embed/>
                    <p:pic>
                      <p:nvPicPr>
                        <p:cNvPr id="19" name="Object 15"/>
                        <p:cNvPicPr>
                          <a:picLocks noChangeAspect="1" noChangeArrowheads="1"/>
                        </p:cNvPicPr>
                        <p:nvPr/>
                      </p:nvPicPr>
                      <p:blipFill>
                        <a:blip r:embed="rId18"/>
                        <a:srcRect/>
                        <a:stretch>
                          <a:fillRect/>
                        </a:stretch>
                      </p:blipFill>
                      <p:spPr bwMode="auto">
                        <a:xfrm>
                          <a:off x="2117033" y="1732039"/>
                          <a:ext cx="355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 name="组合 19"/>
          <p:cNvGrpSpPr/>
          <p:nvPr/>
        </p:nvGrpSpPr>
        <p:grpSpPr>
          <a:xfrm>
            <a:off x="1900819" y="1637164"/>
            <a:ext cx="2104444" cy="523875"/>
            <a:chOff x="4248453" y="2283737"/>
            <a:chExt cx="2104444" cy="523875"/>
          </a:xfrm>
        </p:grpSpPr>
        <p:graphicFrame>
          <p:nvGraphicFramePr>
            <p:cNvPr id="21" name="Object 16"/>
            <p:cNvGraphicFramePr>
              <a:graphicFrameLocks noChangeAspect="1"/>
            </p:cNvGraphicFramePr>
            <p:nvPr>
              <p:extLst>
                <p:ext uri="{D42A27DB-BD31-4B8C-83A1-F6EECF244321}">
                  <p14:modId xmlns:p14="http://schemas.microsoft.com/office/powerpoint/2010/main" val="2089057909"/>
                </p:ext>
              </p:extLst>
            </p:nvPr>
          </p:nvGraphicFramePr>
          <p:xfrm>
            <a:off x="4790797" y="2324561"/>
            <a:ext cx="1562100" cy="431800"/>
          </p:xfrm>
          <a:graphic>
            <a:graphicData uri="http://schemas.openxmlformats.org/presentationml/2006/ole">
              <mc:AlternateContent xmlns:mc="http://schemas.openxmlformats.org/markup-compatibility/2006">
                <mc:Choice xmlns:v="urn:schemas-microsoft-com:vml" Requires="v">
                  <p:oleObj spid="_x0000_s234022" name="Equation" r:id="rId19" imgW="1562040" imgH="431640" progId="Equation.DSMT4">
                    <p:embed/>
                  </p:oleObj>
                </mc:Choice>
                <mc:Fallback>
                  <p:oleObj name="Equation" r:id="rId19" imgW="1562040" imgH="431640" progId="Equation.DSMT4">
                    <p:embed/>
                    <p:pic>
                      <p:nvPicPr>
                        <p:cNvPr id="23" name="Object 16"/>
                        <p:cNvPicPr>
                          <a:picLocks noChangeAspect="1" noChangeArrowheads="1"/>
                        </p:cNvPicPr>
                        <p:nvPr/>
                      </p:nvPicPr>
                      <p:blipFill>
                        <a:blip r:embed="rId20"/>
                        <a:srcRect/>
                        <a:stretch>
                          <a:fillRect/>
                        </a:stretch>
                      </p:blipFill>
                      <p:spPr bwMode="auto">
                        <a:xfrm>
                          <a:off x="4790797" y="2324561"/>
                          <a:ext cx="1562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33"/>
            <p:cNvSpPr>
              <a:spLocks noChangeArrowheads="1"/>
            </p:cNvSpPr>
            <p:nvPr/>
          </p:nvSpPr>
          <p:spPr bwMode="auto">
            <a:xfrm>
              <a:off x="4248453" y="2283737"/>
              <a:ext cx="751869" cy="523875"/>
            </a:xfrm>
            <a:prstGeom prst="rect">
              <a:avLst/>
            </a:prstGeom>
            <a:noFill/>
            <a:ln w="9525">
              <a:noFill/>
              <a:miter lim="800000"/>
              <a:headEnd/>
              <a:tailEnd/>
            </a:ln>
          </p:spPr>
          <p:txBody>
            <a:bodyPr wrap="square">
              <a:spAutoFit/>
            </a:bodyPr>
            <a:lstStyle/>
            <a:p>
              <a:pPr>
                <a:spcBef>
                  <a:spcPct val="50000"/>
                </a:spcBef>
              </a:pPr>
              <a:r>
                <a:rPr lang="zh-CN" altLang="en-US" sz="2800" dirty="0">
                  <a:latin typeface="Times New Roman" pitchFamily="18" charset="0"/>
                </a:rPr>
                <a:t>且</a:t>
              </a:r>
            </a:p>
          </p:txBody>
        </p:sp>
      </p:grpSp>
      <p:sp>
        <p:nvSpPr>
          <p:cNvPr id="23" name="Text Box 40"/>
          <p:cNvSpPr txBox="1">
            <a:spLocks noChangeArrowheads="1"/>
          </p:cNvSpPr>
          <p:nvPr/>
        </p:nvSpPr>
        <p:spPr bwMode="auto">
          <a:xfrm>
            <a:off x="866124" y="518965"/>
            <a:ext cx="5049485" cy="523220"/>
          </a:xfrm>
          <a:prstGeom prst="rect">
            <a:avLst/>
          </a:prstGeom>
          <a:noFill/>
          <a:ln w="9525">
            <a:noFill/>
            <a:miter lim="800000"/>
            <a:headEnd/>
            <a:tailEnd/>
          </a:ln>
        </p:spPr>
        <p:txBody>
          <a:bodyPr wrap="square">
            <a:spAutoFit/>
          </a:bodyPr>
          <a:lstStyle/>
          <a:p>
            <a:pPr>
              <a:spcBef>
                <a:spcPct val="50000"/>
              </a:spcBef>
            </a:pPr>
            <a:r>
              <a:rPr lang="zh-CN" altLang="en-US" sz="2800" b="1" dirty="0">
                <a:solidFill>
                  <a:srgbClr val="FF0000"/>
                </a:solidFill>
                <a:latin typeface="宋体" panose="02010600030101010101" pitchFamily="2" charset="-122"/>
              </a:rPr>
              <a:t>补充定理（</a:t>
            </a:r>
            <a:r>
              <a:rPr lang="zh-CN" altLang="en-US" sz="2800" b="1" dirty="0">
                <a:solidFill>
                  <a:srgbClr val="FF0000"/>
                </a:solidFill>
                <a:latin typeface="+mj-ea"/>
              </a:rPr>
              <a:t>反函数求导法则</a:t>
            </a:r>
            <a:r>
              <a:rPr lang="zh-CN" altLang="en-US" sz="2800" b="1" dirty="0">
                <a:solidFill>
                  <a:srgbClr val="FF0000"/>
                </a:solidFill>
                <a:latin typeface="宋体" panose="02010600030101010101" pitchFamily="2" charset="-122"/>
              </a:rPr>
              <a:t>）</a:t>
            </a:r>
            <a:endParaRPr lang="en-US" altLang="zh-CN" sz="2800" b="1" dirty="0">
              <a:solidFill>
                <a:srgbClr val="FF0000"/>
              </a:solidFill>
              <a:latin typeface="宋体" panose="02010600030101010101" pitchFamily="2" charset="-122"/>
            </a:endParaRPr>
          </a:p>
        </p:txBody>
      </p:sp>
      <p:sp>
        <p:nvSpPr>
          <p:cNvPr id="24" name="Text Box 10"/>
          <p:cNvSpPr txBox="1">
            <a:spLocks noChangeArrowheads="1"/>
          </p:cNvSpPr>
          <p:nvPr/>
        </p:nvSpPr>
        <p:spPr bwMode="auto">
          <a:xfrm>
            <a:off x="861056" y="3727430"/>
            <a:ext cx="720725" cy="519112"/>
          </a:xfrm>
          <a:prstGeom prst="rect">
            <a:avLst/>
          </a:prstGeom>
          <a:noFill/>
          <a:ln w="25400">
            <a:noFill/>
            <a:miter lim="800000"/>
            <a:headEnd/>
            <a:tailEnd/>
          </a:ln>
        </p:spPr>
        <p:txBody>
          <a:bodyPr>
            <a:spAutoFit/>
          </a:bodyPr>
          <a:lstStyle/>
          <a:p>
            <a:pPr>
              <a:spcBef>
                <a:spcPct val="50000"/>
              </a:spcBef>
            </a:pPr>
            <a:r>
              <a:rPr lang="zh-CN" altLang="en-US" sz="2800" b="1" dirty="0">
                <a:solidFill>
                  <a:srgbClr val="FF0000"/>
                </a:solidFill>
                <a:latin typeface="宋体" pitchFamily="2" charset="-122"/>
              </a:rPr>
              <a:t>解</a:t>
            </a:r>
            <a:endParaRPr lang="zh-CN" altLang="en-US" sz="2800" b="1" dirty="0">
              <a:solidFill>
                <a:srgbClr val="FF0000"/>
              </a:solidFill>
              <a:latin typeface="Times New Roman" pitchFamily="18" charset="0"/>
              <a:ea typeface="GulimChe" pitchFamily="49" charset="-127"/>
            </a:endParaRPr>
          </a:p>
        </p:txBody>
      </p:sp>
      <p:graphicFrame>
        <p:nvGraphicFramePr>
          <p:cNvPr id="25" name="Object 11"/>
          <p:cNvGraphicFramePr>
            <a:graphicFrameLocks noChangeAspect="1"/>
          </p:cNvGraphicFramePr>
          <p:nvPr>
            <p:extLst>
              <p:ext uri="{D42A27DB-BD31-4B8C-83A1-F6EECF244321}">
                <p14:modId xmlns:p14="http://schemas.microsoft.com/office/powerpoint/2010/main" val="445931731"/>
              </p:ext>
            </p:extLst>
          </p:nvPr>
        </p:nvGraphicFramePr>
        <p:xfrm>
          <a:off x="1550143" y="3792307"/>
          <a:ext cx="3873500" cy="431800"/>
        </p:xfrm>
        <a:graphic>
          <a:graphicData uri="http://schemas.openxmlformats.org/presentationml/2006/ole">
            <mc:AlternateContent xmlns:mc="http://schemas.openxmlformats.org/markup-compatibility/2006">
              <mc:Choice xmlns:v="urn:schemas-microsoft-com:vml" Requires="v">
                <p:oleObj spid="_x0000_s234023" name="Equation" r:id="rId21" imgW="3873240" imgH="431640" progId="Equation.DSMT4">
                  <p:embed/>
                </p:oleObj>
              </mc:Choice>
              <mc:Fallback>
                <p:oleObj name="Equation" r:id="rId21" imgW="3873240" imgH="431640" progId="Equation.DSMT4">
                  <p:embed/>
                  <p:pic>
                    <p:nvPicPr>
                      <p:cNvPr id="16387" name="Object 11"/>
                      <p:cNvPicPr>
                        <a:picLocks noChangeAspect="1" noChangeArrowheads="1"/>
                      </p:cNvPicPr>
                      <p:nvPr/>
                    </p:nvPicPr>
                    <p:blipFill>
                      <a:blip r:embed="rId22"/>
                      <a:srcRect/>
                      <a:stretch>
                        <a:fillRect/>
                      </a:stretch>
                    </p:blipFill>
                    <p:spPr bwMode="auto">
                      <a:xfrm>
                        <a:off x="1550143" y="3792307"/>
                        <a:ext cx="3873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18"/>
          <p:cNvSpPr>
            <a:spLocks noChangeArrowheads="1"/>
          </p:cNvSpPr>
          <p:nvPr/>
        </p:nvSpPr>
        <p:spPr bwMode="auto">
          <a:xfrm>
            <a:off x="9135958" y="3758914"/>
            <a:ext cx="2138073" cy="473976"/>
          </a:xfrm>
          <a:prstGeom prst="rect">
            <a:avLst/>
          </a:prstGeom>
          <a:noFill/>
          <a:ln w="9525">
            <a:noFill/>
            <a:miter lim="800000"/>
            <a:headEnd/>
            <a:tailEnd/>
          </a:ln>
        </p:spPr>
        <p:txBody>
          <a:bodyPr wrap="square" lIns="0" tIns="0" rIns="0" bIns="0">
            <a:spAutoFit/>
          </a:bodyPr>
          <a:lstStyle/>
          <a:p>
            <a:pPr>
              <a:lnSpc>
                <a:spcPct val="110000"/>
              </a:lnSpc>
            </a:pPr>
            <a:r>
              <a:rPr kumimoji="1" lang="zh-CN" altLang="en-US" sz="2800" dirty="0">
                <a:solidFill>
                  <a:srgbClr val="000000"/>
                </a:solidFill>
                <a:latin typeface="宋体-方正超大字符集" pitchFamily="65" charset="-122"/>
              </a:rPr>
              <a:t>上的反函数，</a:t>
            </a:r>
            <a:endParaRPr kumimoji="1" lang="zh-CN" altLang="en-US" sz="2800" dirty="0">
              <a:latin typeface="华文新魏" pitchFamily="2" charset="-122"/>
            </a:endParaRPr>
          </a:p>
        </p:txBody>
      </p:sp>
      <p:graphicFrame>
        <p:nvGraphicFramePr>
          <p:cNvPr id="27" name="Object 39"/>
          <p:cNvGraphicFramePr>
            <a:graphicFrameLocks noChangeAspect="1"/>
          </p:cNvGraphicFramePr>
          <p:nvPr>
            <p:extLst>
              <p:ext uri="{D42A27DB-BD31-4B8C-83A1-F6EECF244321}">
                <p14:modId xmlns:p14="http://schemas.microsoft.com/office/powerpoint/2010/main" val="3445692480"/>
              </p:ext>
            </p:extLst>
          </p:nvPr>
        </p:nvGraphicFramePr>
        <p:xfrm>
          <a:off x="2874646" y="4313007"/>
          <a:ext cx="2882900" cy="977900"/>
        </p:xfrm>
        <a:graphic>
          <a:graphicData uri="http://schemas.openxmlformats.org/presentationml/2006/ole">
            <mc:AlternateContent xmlns:mc="http://schemas.openxmlformats.org/markup-compatibility/2006">
              <mc:Choice xmlns:v="urn:schemas-microsoft-com:vml" Requires="v">
                <p:oleObj spid="_x0000_s234024" name="Equation" r:id="rId23" imgW="2882880" imgH="977760" progId="Equation.DSMT4">
                  <p:embed/>
                </p:oleObj>
              </mc:Choice>
              <mc:Fallback>
                <p:oleObj name="Equation" r:id="rId23" imgW="2882880" imgH="977760" progId="Equation.DSMT4">
                  <p:embed/>
                  <p:pic>
                    <p:nvPicPr>
                      <p:cNvPr id="29735" name="Object 39"/>
                      <p:cNvPicPr>
                        <a:picLocks noChangeAspect="1" noChangeArrowheads="1"/>
                      </p:cNvPicPr>
                      <p:nvPr/>
                    </p:nvPicPr>
                    <p:blipFill>
                      <a:blip r:embed="rId24"/>
                      <a:srcRect/>
                      <a:stretch>
                        <a:fillRect/>
                      </a:stretch>
                    </p:blipFill>
                    <p:spPr bwMode="auto">
                      <a:xfrm>
                        <a:off x="2874646" y="4313007"/>
                        <a:ext cx="28829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40"/>
          <p:cNvGraphicFramePr>
            <a:graphicFrameLocks noChangeAspect="1"/>
          </p:cNvGraphicFramePr>
          <p:nvPr>
            <p:extLst>
              <p:ext uri="{D42A27DB-BD31-4B8C-83A1-F6EECF244321}">
                <p14:modId xmlns:p14="http://schemas.microsoft.com/office/powerpoint/2010/main" val="367190039"/>
              </p:ext>
            </p:extLst>
          </p:nvPr>
        </p:nvGraphicFramePr>
        <p:xfrm>
          <a:off x="5916296" y="4317769"/>
          <a:ext cx="1092200" cy="901700"/>
        </p:xfrm>
        <a:graphic>
          <a:graphicData uri="http://schemas.openxmlformats.org/presentationml/2006/ole">
            <mc:AlternateContent xmlns:mc="http://schemas.openxmlformats.org/markup-compatibility/2006">
              <mc:Choice xmlns:v="urn:schemas-microsoft-com:vml" Requires="v">
                <p:oleObj spid="_x0000_s234025" name="Equation" r:id="rId25" imgW="1091880" imgH="901440" progId="Equation.DSMT4">
                  <p:embed/>
                </p:oleObj>
              </mc:Choice>
              <mc:Fallback>
                <p:oleObj name="Equation" r:id="rId25" imgW="1091880" imgH="901440" progId="Equation.DSMT4">
                  <p:embed/>
                  <p:pic>
                    <p:nvPicPr>
                      <p:cNvPr id="29736" name="Object 40"/>
                      <p:cNvPicPr>
                        <a:picLocks noChangeAspect="1" noChangeArrowheads="1"/>
                      </p:cNvPicPr>
                      <p:nvPr/>
                    </p:nvPicPr>
                    <p:blipFill>
                      <a:blip r:embed="rId26"/>
                      <a:srcRect/>
                      <a:stretch>
                        <a:fillRect/>
                      </a:stretch>
                    </p:blipFill>
                    <p:spPr bwMode="auto">
                      <a:xfrm>
                        <a:off x="5916296" y="4317769"/>
                        <a:ext cx="10922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41"/>
          <p:cNvGraphicFramePr>
            <a:graphicFrameLocks noChangeAspect="1"/>
          </p:cNvGraphicFramePr>
          <p:nvPr>
            <p:extLst>
              <p:ext uri="{D42A27DB-BD31-4B8C-83A1-F6EECF244321}">
                <p14:modId xmlns:p14="http://schemas.microsoft.com/office/powerpoint/2010/main" val="4218735515"/>
              </p:ext>
            </p:extLst>
          </p:nvPr>
        </p:nvGraphicFramePr>
        <p:xfrm>
          <a:off x="4383252" y="5309957"/>
          <a:ext cx="2971800" cy="927100"/>
        </p:xfrm>
        <a:graphic>
          <a:graphicData uri="http://schemas.openxmlformats.org/presentationml/2006/ole">
            <mc:AlternateContent xmlns:mc="http://schemas.openxmlformats.org/markup-compatibility/2006">
              <mc:Choice xmlns:v="urn:schemas-microsoft-com:vml" Requires="v">
                <p:oleObj spid="_x0000_s234026" name="Equation" r:id="rId27" imgW="2971800" imgH="927000" progId="Equation.DSMT4">
                  <p:embed/>
                </p:oleObj>
              </mc:Choice>
              <mc:Fallback>
                <p:oleObj name="Equation" r:id="rId27" imgW="2971800" imgH="927000" progId="Equation.DSMT4">
                  <p:embed/>
                  <p:pic>
                    <p:nvPicPr>
                      <p:cNvPr id="29737" name="Object 41"/>
                      <p:cNvPicPr>
                        <a:picLocks noChangeAspect="1" noChangeArrowheads="1"/>
                      </p:cNvPicPr>
                      <p:nvPr/>
                    </p:nvPicPr>
                    <p:blipFill>
                      <a:blip r:embed="rId28"/>
                      <a:srcRect/>
                      <a:stretch>
                        <a:fillRect/>
                      </a:stretch>
                    </p:blipFill>
                    <p:spPr bwMode="auto">
                      <a:xfrm>
                        <a:off x="4383252" y="5309957"/>
                        <a:ext cx="2971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 name="组合 34"/>
          <p:cNvGrpSpPr/>
          <p:nvPr/>
        </p:nvGrpSpPr>
        <p:grpSpPr>
          <a:xfrm>
            <a:off x="873348" y="3203720"/>
            <a:ext cx="4361126" cy="519113"/>
            <a:chOff x="873348" y="3662519"/>
            <a:chExt cx="4361126" cy="519113"/>
          </a:xfrm>
        </p:grpSpPr>
        <p:sp>
          <p:nvSpPr>
            <p:cNvPr id="30" name="Text Box 64"/>
            <p:cNvSpPr txBox="1">
              <a:spLocks noChangeArrowheads="1"/>
            </p:cNvSpPr>
            <p:nvPr/>
          </p:nvSpPr>
          <p:spPr bwMode="auto">
            <a:xfrm>
              <a:off x="873348" y="3662519"/>
              <a:ext cx="4361126" cy="519113"/>
            </a:xfrm>
            <a:prstGeom prst="rect">
              <a:avLst/>
            </a:prstGeom>
            <a:noFill/>
            <a:ln w="25400">
              <a:noFill/>
              <a:miter lim="800000"/>
              <a:headEnd/>
              <a:tailEnd/>
            </a:ln>
          </p:spPr>
          <p:txBody>
            <a:bodyPr wrap="square">
              <a:spAutoFit/>
            </a:bodyPr>
            <a:lstStyle/>
            <a:p>
              <a:pPr>
                <a:spcBef>
                  <a:spcPct val="50000"/>
                </a:spcBef>
              </a:pPr>
              <a:r>
                <a:rPr lang="zh-CN" altLang="en-US" sz="2800" b="1" dirty="0">
                  <a:solidFill>
                    <a:srgbClr val="FF0000"/>
                  </a:solidFill>
                  <a:latin typeface="+mn-ea"/>
                </a:rPr>
                <a:t>补充例</a:t>
              </a:r>
              <a:r>
                <a:rPr lang="en-US" altLang="zh-CN" sz="2800" b="1" dirty="0">
                  <a:solidFill>
                    <a:srgbClr val="FF0000"/>
                  </a:solidFill>
                  <a:latin typeface="+mn-ea"/>
                </a:rPr>
                <a:t>1</a:t>
              </a:r>
              <a:r>
                <a:rPr lang="en-US" altLang="zh-CN" sz="2800" dirty="0">
                  <a:solidFill>
                    <a:srgbClr val="FF0000"/>
                  </a:solidFill>
                  <a:latin typeface="+mn-ea"/>
                </a:rPr>
                <a:t> </a:t>
              </a:r>
              <a:r>
                <a:rPr kumimoji="1" lang="zh-CN" altLang="en-US" sz="2800" dirty="0">
                  <a:solidFill>
                    <a:srgbClr val="000000"/>
                  </a:solidFill>
                  <a:latin typeface="宋体" pitchFamily="2" charset="-122"/>
                </a:rPr>
                <a:t>求       的导数</a:t>
              </a:r>
              <a:r>
                <a:rPr kumimoji="1" lang="en-US" altLang="zh-CN" sz="2800" dirty="0">
                  <a:solidFill>
                    <a:srgbClr val="000000"/>
                  </a:solidFill>
                  <a:latin typeface="宋体" pitchFamily="2" charset="-122"/>
                </a:rPr>
                <a:t>.</a:t>
              </a:r>
              <a:endParaRPr kumimoji="1" lang="zh-CN" altLang="en-US" sz="2800" dirty="0">
                <a:solidFill>
                  <a:srgbClr val="000000"/>
                </a:solidFill>
                <a:latin typeface="宋体" pitchFamily="2" charset="-122"/>
              </a:endParaRPr>
            </a:p>
          </p:txBody>
        </p:sp>
        <p:graphicFrame>
          <p:nvGraphicFramePr>
            <p:cNvPr id="31" name="Object 65"/>
            <p:cNvGraphicFramePr>
              <a:graphicFrameLocks noChangeAspect="1"/>
            </p:cNvGraphicFramePr>
            <p:nvPr>
              <p:extLst>
                <p:ext uri="{D42A27DB-BD31-4B8C-83A1-F6EECF244321}">
                  <p14:modId xmlns:p14="http://schemas.microsoft.com/office/powerpoint/2010/main" val="1252890336"/>
                </p:ext>
              </p:extLst>
            </p:nvPr>
          </p:nvGraphicFramePr>
          <p:xfrm>
            <a:off x="2774437" y="3776443"/>
            <a:ext cx="1168400" cy="393700"/>
          </p:xfrm>
          <a:graphic>
            <a:graphicData uri="http://schemas.openxmlformats.org/presentationml/2006/ole">
              <mc:AlternateContent xmlns:mc="http://schemas.openxmlformats.org/markup-compatibility/2006">
                <mc:Choice xmlns:v="urn:schemas-microsoft-com:vml" Requires="v">
                  <p:oleObj spid="_x0000_s234027" name="Equation" r:id="rId29" imgW="1168200" imgH="393480" progId="Equation.DSMT4">
                    <p:embed/>
                  </p:oleObj>
                </mc:Choice>
                <mc:Fallback>
                  <p:oleObj name="Equation" r:id="rId29" imgW="1168200" imgH="393480" progId="Equation.DSMT4">
                    <p:embed/>
                    <p:pic>
                      <p:nvPicPr>
                        <p:cNvPr id="13" name="Object 65"/>
                        <p:cNvPicPr>
                          <a:picLocks noChangeAspect="1" noChangeArrowheads="1"/>
                        </p:cNvPicPr>
                        <p:nvPr/>
                      </p:nvPicPr>
                      <p:blipFill>
                        <a:blip r:embed="rId30"/>
                        <a:srcRect/>
                        <a:stretch>
                          <a:fillRect/>
                        </a:stretch>
                      </p:blipFill>
                      <p:spPr bwMode="auto">
                        <a:xfrm>
                          <a:off x="2774437" y="3776443"/>
                          <a:ext cx="1168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2" name="Object 40"/>
          <p:cNvGraphicFramePr>
            <a:graphicFrameLocks noChangeAspect="1"/>
          </p:cNvGraphicFramePr>
          <p:nvPr>
            <p:extLst>
              <p:ext uri="{D42A27DB-BD31-4B8C-83A1-F6EECF244321}">
                <p14:modId xmlns:p14="http://schemas.microsoft.com/office/powerpoint/2010/main" val="177930129"/>
              </p:ext>
            </p:extLst>
          </p:nvPr>
        </p:nvGraphicFramePr>
        <p:xfrm>
          <a:off x="7079122" y="4319357"/>
          <a:ext cx="1890712" cy="1003300"/>
        </p:xfrm>
        <a:graphic>
          <a:graphicData uri="http://schemas.openxmlformats.org/presentationml/2006/ole">
            <mc:AlternateContent xmlns:mc="http://schemas.openxmlformats.org/markup-compatibility/2006">
              <mc:Choice xmlns:v="urn:schemas-microsoft-com:vml" Requires="v">
                <p:oleObj spid="_x0000_s234028" name="Equation" r:id="rId31" imgW="1892160" imgH="1002960" progId="Equation.DSMT4">
                  <p:embed/>
                </p:oleObj>
              </mc:Choice>
              <mc:Fallback>
                <p:oleObj name="Equation" r:id="rId31" imgW="1892160" imgH="1002960" progId="Equation.DSMT4">
                  <p:embed/>
                  <p:pic>
                    <p:nvPicPr>
                      <p:cNvPr id="15" name="Object 40"/>
                      <p:cNvPicPr>
                        <a:picLocks noChangeAspect="1" noChangeArrowheads="1"/>
                      </p:cNvPicPr>
                      <p:nvPr/>
                    </p:nvPicPr>
                    <p:blipFill>
                      <a:blip r:embed="rId32"/>
                      <a:srcRect/>
                      <a:stretch>
                        <a:fillRect/>
                      </a:stretch>
                    </p:blipFill>
                    <p:spPr bwMode="auto">
                      <a:xfrm>
                        <a:off x="7079122" y="4319357"/>
                        <a:ext cx="1890712"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1"/>
          <p:cNvGraphicFramePr>
            <a:graphicFrameLocks noChangeAspect="1"/>
          </p:cNvGraphicFramePr>
          <p:nvPr>
            <p:extLst>
              <p:ext uri="{D42A27DB-BD31-4B8C-83A1-F6EECF244321}">
                <p14:modId xmlns:p14="http://schemas.microsoft.com/office/powerpoint/2010/main" val="2355557105"/>
              </p:ext>
            </p:extLst>
          </p:nvPr>
        </p:nvGraphicFramePr>
        <p:xfrm>
          <a:off x="5372911" y="3773257"/>
          <a:ext cx="3619500" cy="444500"/>
        </p:xfrm>
        <a:graphic>
          <a:graphicData uri="http://schemas.openxmlformats.org/presentationml/2006/ole">
            <mc:AlternateContent xmlns:mc="http://schemas.openxmlformats.org/markup-compatibility/2006">
              <mc:Choice xmlns:v="urn:schemas-microsoft-com:vml" Requires="v">
                <p:oleObj spid="_x0000_s234029" name="Equation" r:id="rId33" imgW="3619440" imgH="444240" progId="Equation.DSMT4">
                  <p:embed/>
                </p:oleObj>
              </mc:Choice>
              <mc:Fallback>
                <p:oleObj name="Equation" r:id="rId33" imgW="3619440" imgH="444240" progId="Equation.DSMT4">
                  <p:embed/>
                  <p:pic>
                    <p:nvPicPr>
                      <p:cNvPr id="14" name="Object 11"/>
                      <p:cNvPicPr>
                        <a:picLocks noChangeAspect="1" noChangeArrowheads="1"/>
                      </p:cNvPicPr>
                      <p:nvPr/>
                    </p:nvPicPr>
                    <p:blipFill>
                      <a:blip r:embed="rId34"/>
                      <a:srcRect/>
                      <a:stretch>
                        <a:fillRect/>
                      </a:stretch>
                    </p:blipFill>
                    <p:spPr bwMode="auto">
                      <a:xfrm>
                        <a:off x="5372911" y="3773257"/>
                        <a:ext cx="361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Rectangle 18"/>
          <p:cNvSpPr>
            <a:spLocks noChangeArrowheads="1"/>
          </p:cNvSpPr>
          <p:nvPr/>
        </p:nvSpPr>
        <p:spPr bwMode="auto">
          <a:xfrm>
            <a:off x="937657" y="4362074"/>
            <a:ext cx="1028480" cy="473976"/>
          </a:xfrm>
          <a:prstGeom prst="rect">
            <a:avLst/>
          </a:prstGeom>
          <a:noFill/>
          <a:ln w="9525">
            <a:noFill/>
            <a:miter lim="800000"/>
            <a:headEnd/>
            <a:tailEnd/>
          </a:ln>
        </p:spPr>
        <p:txBody>
          <a:bodyPr wrap="square" lIns="0" tIns="0" rIns="0" bIns="0">
            <a:spAutoFit/>
          </a:bodyPr>
          <a:lstStyle/>
          <a:p>
            <a:pPr>
              <a:lnSpc>
                <a:spcPct val="110000"/>
              </a:lnSpc>
            </a:pPr>
            <a:r>
              <a:rPr kumimoji="1" lang="zh-CN" altLang="en-US" sz="2800" dirty="0">
                <a:solidFill>
                  <a:srgbClr val="000000"/>
                </a:solidFill>
                <a:latin typeface="宋体-方正超大字符集" pitchFamily="65" charset="-122"/>
              </a:rPr>
              <a:t>所以</a:t>
            </a:r>
            <a:endParaRPr kumimoji="1" lang="zh-CN" altLang="en-US" sz="2800" dirty="0">
              <a:latin typeface="华文新魏" pitchFamily="2" charset="-122"/>
            </a:endParaRPr>
          </a:p>
        </p:txBody>
      </p:sp>
      <p:graphicFrame>
        <p:nvGraphicFramePr>
          <p:cNvPr id="37" name="Object 39"/>
          <p:cNvGraphicFramePr>
            <a:graphicFrameLocks noChangeAspect="1"/>
          </p:cNvGraphicFramePr>
          <p:nvPr>
            <p:extLst>
              <p:ext uri="{D42A27DB-BD31-4B8C-83A1-F6EECF244321}">
                <p14:modId xmlns:p14="http://schemas.microsoft.com/office/powerpoint/2010/main" val="1719479055"/>
              </p:ext>
            </p:extLst>
          </p:nvPr>
        </p:nvGraphicFramePr>
        <p:xfrm>
          <a:off x="2874646" y="5386157"/>
          <a:ext cx="1422400" cy="546100"/>
        </p:xfrm>
        <a:graphic>
          <a:graphicData uri="http://schemas.openxmlformats.org/presentationml/2006/ole">
            <mc:AlternateContent xmlns:mc="http://schemas.openxmlformats.org/markup-compatibility/2006">
              <mc:Choice xmlns:v="urn:schemas-microsoft-com:vml" Requires="v">
                <p:oleObj spid="_x0000_s234030" name="Equation" r:id="rId35" imgW="1422360" imgH="545760" progId="Equation.DSMT4">
                  <p:embed/>
                </p:oleObj>
              </mc:Choice>
              <mc:Fallback>
                <p:oleObj name="Equation" r:id="rId35" imgW="1422360" imgH="545760" progId="Equation.DSMT4">
                  <p:embed/>
                  <p:pic>
                    <p:nvPicPr>
                      <p:cNvPr id="27" name="Object 39"/>
                      <p:cNvPicPr>
                        <a:picLocks noChangeAspect="1" noChangeArrowheads="1"/>
                      </p:cNvPicPr>
                      <p:nvPr/>
                    </p:nvPicPr>
                    <p:blipFill>
                      <a:blip r:embed="rId36"/>
                      <a:srcRect/>
                      <a:stretch>
                        <a:fillRect/>
                      </a:stretch>
                    </p:blipFill>
                    <p:spPr bwMode="auto">
                      <a:xfrm>
                        <a:off x="2874646" y="5386157"/>
                        <a:ext cx="14224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59059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75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250"/>
                                        <p:tgtEl>
                                          <p:spTgt spid="14"/>
                                        </p:tgtEl>
                                      </p:cBhvr>
                                    </p:animEffect>
                                  </p:childTnLst>
                                </p:cTn>
                              </p:par>
                            </p:childTnLst>
                          </p:cTn>
                        </p:par>
                        <p:par>
                          <p:cTn id="42" fill="hold">
                            <p:stCondLst>
                              <p:cond delay="25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250"/>
                                        <p:tgtEl>
                                          <p:spTgt spid="24"/>
                                        </p:tgtEl>
                                      </p:cBhvr>
                                    </p:animEffect>
                                  </p:childTnLst>
                                </p:cTn>
                              </p:par>
                            </p:childTnLst>
                          </p:cTn>
                        </p:par>
                        <p:par>
                          <p:cTn id="56" fill="hold">
                            <p:stCondLst>
                              <p:cond delay="250"/>
                            </p:stCondLst>
                            <p:childTnLst>
                              <p:par>
                                <p:cTn id="57" presetID="2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250"/>
                                        <p:tgtEl>
                                          <p:spTgt spid="36"/>
                                        </p:tgtEl>
                                      </p:cBhvr>
                                    </p:animEffect>
                                  </p:childTnLst>
                                </p:cTn>
                              </p:par>
                            </p:childTnLst>
                          </p:cTn>
                        </p:par>
                        <p:par>
                          <p:cTn id="74" fill="hold">
                            <p:stCondLst>
                              <p:cond delay="250"/>
                            </p:stCondLst>
                            <p:childTnLst>
                              <p:par>
                                <p:cTn id="75" presetID="22" presetClass="entr" presetSubtype="8"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25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3" grpId="0"/>
      <p:bldP spid="24" grpId="0"/>
      <p:bldP spid="26"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3"/>
          <p:cNvGraphicFramePr>
            <a:graphicFrameLocks noChangeAspect="1"/>
          </p:cNvGraphicFramePr>
          <p:nvPr>
            <p:extLst>
              <p:ext uri="{D42A27DB-BD31-4B8C-83A1-F6EECF244321}">
                <p14:modId xmlns:p14="http://schemas.microsoft.com/office/powerpoint/2010/main" val="2643308195"/>
              </p:ext>
            </p:extLst>
          </p:nvPr>
        </p:nvGraphicFramePr>
        <p:xfrm>
          <a:off x="2499767" y="2332038"/>
          <a:ext cx="2857500" cy="901700"/>
        </p:xfrm>
        <a:graphic>
          <a:graphicData uri="http://schemas.openxmlformats.org/presentationml/2006/ole">
            <mc:AlternateContent xmlns:mc="http://schemas.openxmlformats.org/markup-compatibility/2006">
              <mc:Choice xmlns:v="urn:schemas-microsoft-com:vml" Requires="v">
                <p:oleObj spid="_x0000_s234770" name="Equation" r:id="rId3" imgW="2857320" imgH="901440" progId="Equation.DSMT4">
                  <p:embed/>
                </p:oleObj>
              </mc:Choice>
              <mc:Fallback>
                <p:oleObj name="Equation" r:id="rId3" imgW="2857320" imgH="901440" progId="Equation.DSMT4">
                  <p:embed/>
                  <p:pic>
                    <p:nvPicPr>
                      <p:cNvPr id="30733" name="Object 13"/>
                      <p:cNvPicPr>
                        <a:picLocks noChangeAspect="1" noChangeArrowheads="1"/>
                      </p:cNvPicPr>
                      <p:nvPr/>
                    </p:nvPicPr>
                    <p:blipFill>
                      <a:blip r:embed="rId4"/>
                      <a:srcRect/>
                      <a:stretch>
                        <a:fillRect/>
                      </a:stretch>
                    </p:blipFill>
                    <p:spPr bwMode="auto">
                      <a:xfrm>
                        <a:off x="2499767" y="2332038"/>
                        <a:ext cx="28575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5"/>
          <p:cNvGraphicFramePr>
            <a:graphicFrameLocks noChangeAspect="1"/>
          </p:cNvGraphicFramePr>
          <p:nvPr>
            <p:extLst>
              <p:ext uri="{D42A27DB-BD31-4B8C-83A1-F6EECF244321}">
                <p14:modId xmlns:p14="http://schemas.microsoft.com/office/powerpoint/2010/main" val="4007585947"/>
              </p:ext>
            </p:extLst>
          </p:nvPr>
        </p:nvGraphicFramePr>
        <p:xfrm>
          <a:off x="4079907" y="3471215"/>
          <a:ext cx="3479800" cy="838200"/>
        </p:xfrm>
        <a:graphic>
          <a:graphicData uri="http://schemas.openxmlformats.org/presentationml/2006/ole">
            <mc:AlternateContent xmlns:mc="http://schemas.openxmlformats.org/markup-compatibility/2006">
              <mc:Choice xmlns:v="urn:schemas-microsoft-com:vml" Requires="v">
                <p:oleObj spid="_x0000_s234771" name="Equation" r:id="rId5" imgW="3479760" imgH="838080" progId="Equation.DSMT4">
                  <p:embed/>
                </p:oleObj>
              </mc:Choice>
              <mc:Fallback>
                <p:oleObj name="Equation" r:id="rId5" imgW="3479760" imgH="838080" progId="Equation.DSMT4">
                  <p:embed/>
                  <p:pic>
                    <p:nvPicPr>
                      <p:cNvPr id="30735" name="Object 15"/>
                      <p:cNvPicPr>
                        <a:picLocks noChangeAspect="1" noChangeArrowheads="1"/>
                      </p:cNvPicPr>
                      <p:nvPr/>
                    </p:nvPicPr>
                    <p:blipFill>
                      <a:blip r:embed="rId6"/>
                      <a:srcRect/>
                      <a:stretch>
                        <a:fillRect/>
                      </a:stretch>
                    </p:blipFill>
                    <p:spPr bwMode="auto">
                      <a:xfrm>
                        <a:off x="4079907" y="3471215"/>
                        <a:ext cx="3479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6"/>
          <p:cNvGrpSpPr>
            <a:grpSpLocks/>
          </p:cNvGrpSpPr>
          <p:nvPr/>
        </p:nvGrpSpPr>
        <p:grpSpPr bwMode="auto">
          <a:xfrm>
            <a:off x="1627826" y="1460944"/>
            <a:ext cx="7885108" cy="525463"/>
            <a:chOff x="453" y="2646"/>
            <a:chExt cx="4967" cy="331"/>
          </a:xfrm>
        </p:grpSpPr>
        <p:graphicFrame>
          <p:nvGraphicFramePr>
            <p:cNvPr id="5" name="Object 27"/>
            <p:cNvGraphicFramePr>
              <a:graphicFrameLocks noChangeAspect="1"/>
            </p:cNvGraphicFramePr>
            <p:nvPr>
              <p:extLst>
                <p:ext uri="{D42A27DB-BD31-4B8C-83A1-F6EECF244321}">
                  <p14:modId xmlns:p14="http://schemas.microsoft.com/office/powerpoint/2010/main" val="845505672"/>
                </p:ext>
              </p:extLst>
            </p:nvPr>
          </p:nvGraphicFramePr>
          <p:xfrm>
            <a:off x="453" y="2697"/>
            <a:ext cx="3456" cy="280"/>
          </p:xfrm>
          <a:graphic>
            <a:graphicData uri="http://schemas.openxmlformats.org/presentationml/2006/ole">
              <mc:AlternateContent xmlns:mc="http://schemas.openxmlformats.org/markup-compatibility/2006">
                <mc:Choice xmlns:v="urn:schemas-microsoft-com:vml" Requires="v">
                  <p:oleObj spid="_x0000_s234772" name="Equation" r:id="rId7" imgW="5486400" imgH="444240" progId="Equation.DSMT4">
                    <p:embed/>
                  </p:oleObj>
                </mc:Choice>
                <mc:Fallback>
                  <p:oleObj name="Equation" r:id="rId7" imgW="5486400" imgH="444240" progId="Equation.DSMT4">
                    <p:embed/>
                    <p:pic>
                      <p:nvPicPr>
                        <p:cNvPr id="17419" name="Object 27"/>
                        <p:cNvPicPr>
                          <a:picLocks noChangeAspect="1" noChangeArrowheads="1"/>
                        </p:cNvPicPr>
                        <p:nvPr/>
                      </p:nvPicPr>
                      <p:blipFill>
                        <a:blip r:embed="rId8"/>
                        <a:srcRect/>
                        <a:stretch>
                          <a:fillRect/>
                        </a:stretch>
                      </p:blipFill>
                      <p:spPr bwMode="auto">
                        <a:xfrm>
                          <a:off x="453" y="2697"/>
                          <a:ext cx="3456"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28"/>
            <p:cNvSpPr txBox="1">
              <a:spLocks noChangeArrowheads="1"/>
            </p:cNvSpPr>
            <p:nvPr/>
          </p:nvSpPr>
          <p:spPr bwMode="auto">
            <a:xfrm>
              <a:off x="3878" y="2646"/>
              <a:ext cx="1542" cy="330"/>
            </a:xfrm>
            <a:prstGeom prst="rect">
              <a:avLst/>
            </a:prstGeom>
            <a:noFill/>
            <a:ln w="9525">
              <a:noFill/>
              <a:miter lim="800000"/>
              <a:headEnd/>
              <a:tailEnd/>
            </a:ln>
          </p:spPr>
          <p:txBody>
            <a:bodyPr wrap="square">
              <a:spAutoFit/>
            </a:bodyPr>
            <a:lstStyle/>
            <a:p>
              <a:pPr>
                <a:spcBef>
                  <a:spcPct val="50000"/>
                </a:spcBef>
              </a:pPr>
              <a:r>
                <a:rPr kumimoji="1" lang="zh-CN" altLang="en-US" sz="2800" dirty="0">
                  <a:latin typeface="宋体" pitchFamily="2" charset="-122"/>
                </a:rPr>
                <a:t>上</a:t>
              </a:r>
              <a:r>
                <a:rPr kumimoji="1" lang="zh-CN" altLang="en-US" sz="2800" dirty="0">
                  <a:solidFill>
                    <a:srgbClr val="000000"/>
                  </a:solidFill>
                  <a:latin typeface="宋体" pitchFamily="2" charset="-122"/>
                </a:rPr>
                <a:t>的反函数，</a:t>
              </a:r>
              <a:endParaRPr kumimoji="1" lang="zh-CN" altLang="en-US" sz="2800" dirty="0">
                <a:solidFill>
                  <a:srgbClr val="000000"/>
                </a:solidFill>
                <a:latin typeface="宋体-方正超大字符集" pitchFamily="65" charset="-122"/>
              </a:endParaRPr>
            </a:p>
          </p:txBody>
        </p:sp>
      </p:grpSp>
      <p:graphicFrame>
        <p:nvGraphicFramePr>
          <p:cNvPr id="8" name="Object 31"/>
          <p:cNvGraphicFramePr>
            <a:graphicFrameLocks noChangeAspect="1"/>
          </p:cNvGraphicFramePr>
          <p:nvPr>
            <p:extLst>
              <p:ext uri="{D42A27DB-BD31-4B8C-83A1-F6EECF244321}">
                <p14:modId xmlns:p14="http://schemas.microsoft.com/office/powerpoint/2010/main" val="3695011665"/>
              </p:ext>
            </p:extLst>
          </p:nvPr>
        </p:nvGraphicFramePr>
        <p:xfrm>
          <a:off x="5457987" y="2322513"/>
          <a:ext cx="1206500" cy="901700"/>
        </p:xfrm>
        <a:graphic>
          <a:graphicData uri="http://schemas.openxmlformats.org/presentationml/2006/ole">
            <mc:AlternateContent xmlns:mc="http://schemas.openxmlformats.org/markup-compatibility/2006">
              <mc:Choice xmlns:v="urn:schemas-microsoft-com:vml" Requires="v">
                <p:oleObj spid="_x0000_s234773" name="Equation" r:id="rId9" imgW="1206360" imgH="901440" progId="Equation.DSMT4">
                  <p:embed/>
                </p:oleObj>
              </mc:Choice>
              <mc:Fallback>
                <p:oleObj name="Equation" r:id="rId9" imgW="1206360" imgH="901440" progId="Equation.DSMT4">
                  <p:embed/>
                  <p:pic>
                    <p:nvPicPr>
                      <p:cNvPr id="30751" name="Object 31"/>
                      <p:cNvPicPr>
                        <a:picLocks noChangeAspect="1" noChangeArrowheads="1"/>
                      </p:cNvPicPr>
                      <p:nvPr/>
                    </p:nvPicPr>
                    <p:blipFill>
                      <a:blip r:embed="rId10"/>
                      <a:srcRect/>
                      <a:stretch>
                        <a:fillRect/>
                      </a:stretch>
                    </p:blipFill>
                    <p:spPr bwMode="auto">
                      <a:xfrm>
                        <a:off x="5457987" y="2322513"/>
                        <a:ext cx="12065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2"/>
          <p:cNvGraphicFramePr>
            <a:graphicFrameLocks noChangeAspect="1"/>
          </p:cNvGraphicFramePr>
          <p:nvPr>
            <p:extLst>
              <p:ext uri="{D42A27DB-BD31-4B8C-83A1-F6EECF244321}">
                <p14:modId xmlns:p14="http://schemas.microsoft.com/office/powerpoint/2010/main" val="1373098813"/>
              </p:ext>
            </p:extLst>
          </p:nvPr>
        </p:nvGraphicFramePr>
        <p:xfrm>
          <a:off x="6816308" y="2322513"/>
          <a:ext cx="1663700" cy="901700"/>
        </p:xfrm>
        <a:graphic>
          <a:graphicData uri="http://schemas.openxmlformats.org/presentationml/2006/ole">
            <mc:AlternateContent xmlns:mc="http://schemas.openxmlformats.org/markup-compatibility/2006">
              <mc:Choice xmlns:v="urn:schemas-microsoft-com:vml" Requires="v">
                <p:oleObj spid="_x0000_s234774" name="Equation" r:id="rId11" imgW="1663560" imgH="901440" progId="Equation.DSMT4">
                  <p:embed/>
                </p:oleObj>
              </mc:Choice>
              <mc:Fallback>
                <p:oleObj name="Equation" r:id="rId11" imgW="1663560" imgH="901440" progId="Equation.DSMT4">
                  <p:embed/>
                  <p:pic>
                    <p:nvPicPr>
                      <p:cNvPr id="30752" name="Object 32"/>
                      <p:cNvPicPr>
                        <a:picLocks noChangeAspect="1" noChangeArrowheads="1"/>
                      </p:cNvPicPr>
                      <p:nvPr/>
                    </p:nvPicPr>
                    <p:blipFill>
                      <a:blip r:embed="rId12"/>
                      <a:srcRect/>
                      <a:stretch>
                        <a:fillRect/>
                      </a:stretch>
                    </p:blipFill>
                    <p:spPr bwMode="auto">
                      <a:xfrm>
                        <a:off x="6816308" y="2322513"/>
                        <a:ext cx="16637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组合 10"/>
          <p:cNvGrpSpPr/>
          <p:nvPr/>
        </p:nvGrpSpPr>
        <p:grpSpPr>
          <a:xfrm>
            <a:off x="1059963" y="739981"/>
            <a:ext cx="4361126" cy="519113"/>
            <a:chOff x="873348" y="3662519"/>
            <a:chExt cx="4361126" cy="519113"/>
          </a:xfrm>
        </p:grpSpPr>
        <p:sp>
          <p:nvSpPr>
            <p:cNvPr id="12" name="Text Box 64"/>
            <p:cNvSpPr txBox="1">
              <a:spLocks noChangeArrowheads="1"/>
            </p:cNvSpPr>
            <p:nvPr/>
          </p:nvSpPr>
          <p:spPr bwMode="auto">
            <a:xfrm>
              <a:off x="873348" y="3662519"/>
              <a:ext cx="4361126" cy="519113"/>
            </a:xfrm>
            <a:prstGeom prst="rect">
              <a:avLst/>
            </a:prstGeom>
            <a:noFill/>
            <a:ln w="25400">
              <a:noFill/>
              <a:miter lim="800000"/>
              <a:headEnd/>
              <a:tailEnd/>
            </a:ln>
          </p:spPr>
          <p:txBody>
            <a:bodyPr wrap="square">
              <a:spAutoFit/>
            </a:bodyPr>
            <a:lstStyle/>
            <a:p>
              <a:pPr>
                <a:spcBef>
                  <a:spcPct val="50000"/>
                </a:spcBef>
              </a:pPr>
              <a:r>
                <a:rPr lang="zh-CN" altLang="en-US" sz="2800" b="1" dirty="0">
                  <a:solidFill>
                    <a:srgbClr val="FF0000"/>
                  </a:solidFill>
                  <a:latin typeface="+mn-ea"/>
                </a:rPr>
                <a:t>补充例</a:t>
              </a:r>
              <a:r>
                <a:rPr lang="en-US" altLang="zh-CN" sz="2800" b="1" dirty="0">
                  <a:solidFill>
                    <a:srgbClr val="FF0000"/>
                  </a:solidFill>
                  <a:latin typeface="+mn-ea"/>
                </a:rPr>
                <a:t>2 </a:t>
              </a:r>
              <a:r>
                <a:rPr kumimoji="1" lang="zh-CN" altLang="en-US" sz="2800" dirty="0">
                  <a:solidFill>
                    <a:srgbClr val="000000"/>
                  </a:solidFill>
                  <a:latin typeface="宋体" pitchFamily="2" charset="-122"/>
                </a:rPr>
                <a:t>求       的导数</a:t>
              </a:r>
              <a:r>
                <a:rPr kumimoji="1" lang="en-US" altLang="zh-CN" sz="2800" dirty="0">
                  <a:solidFill>
                    <a:srgbClr val="000000"/>
                  </a:solidFill>
                  <a:latin typeface="宋体" pitchFamily="2" charset="-122"/>
                </a:rPr>
                <a:t>.</a:t>
              </a:r>
              <a:endParaRPr kumimoji="1" lang="zh-CN" altLang="en-US" sz="2800" dirty="0">
                <a:solidFill>
                  <a:srgbClr val="000000"/>
                </a:solidFill>
                <a:latin typeface="宋体" pitchFamily="2" charset="-122"/>
              </a:endParaRPr>
            </a:p>
          </p:txBody>
        </p:sp>
        <p:graphicFrame>
          <p:nvGraphicFramePr>
            <p:cNvPr id="13" name="Object 65"/>
            <p:cNvGraphicFramePr>
              <a:graphicFrameLocks noChangeAspect="1"/>
            </p:cNvGraphicFramePr>
            <p:nvPr>
              <p:extLst>
                <p:ext uri="{D42A27DB-BD31-4B8C-83A1-F6EECF244321}">
                  <p14:modId xmlns:p14="http://schemas.microsoft.com/office/powerpoint/2010/main" val="1720148835"/>
                </p:ext>
              </p:extLst>
            </p:nvPr>
          </p:nvGraphicFramePr>
          <p:xfrm>
            <a:off x="2768600" y="3789467"/>
            <a:ext cx="1181100" cy="368300"/>
          </p:xfrm>
          <a:graphic>
            <a:graphicData uri="http://schemas.openxmlformats.org/presentationml/2006/ole">
              <mc:AlternateContent xmlns:mc="http://schemas.openxmlformats.org/markup-compatibility/2006">
                <mc:Choice xmlns:v="urn:schemas-microsoft-com:vml" Requires="v">
                  <p:oleObj spid="_x0000_s234775" name="Equation" r:id="rId13" imgW="1180800" imgH="368280" progId="Equation.DSMT4">
                    <p:embed/>
                  </p:oleObj>
                </mc:Choice>
                <mc:Fallback>
                  <p:oleObj name="Equation" r:id="rId13" imgW="1180800" imgH="368280" progId="Equation.DSMT4">
                    <p:embed/>
                    <p:pic>
                      <p:nvPicPr>
                        <p:cNvPr id="31" name="Object 65"/>
                        <p:cNvPicPr>
                          <a:picLocks noChangeAspect="1" noChangeArrowheads="1"/>
                        </p:cNvPicPr>
                        <p:nvPr/>
                      </p:nvPicPr>
                      <p:blipFill>
                        <a:blip r:embed="rId14"/>
                        <a:srcRect/>
                        <a:stretch>
                          <a:fillRect/>
                        </a:stretch>
                      </p:blipFill>
                      <p:spPr bwMode="auto">
                        <a:xfrm>
                          <a:off x="2768600" y="3789467"/>
                          <a:ext cx="1181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4" name="Text Box 10"/>
          <p:cNvSpPr txBox="1">
            <a:spLocks noChangeArrowheads="1"/>
          </p:cNvSpPr>
          <p:nvPr/>
        </p:nvSpPr>
        <p:spPr bwMode="auto">
          <a:xfrm>
            <a:off x="1047671" y="1489670"/>
            <a:ext cx="720725" cy="519112"/>
          </a:xfrm>
          <a:prstGeom prst="rect">
            <a:avLst/>
          </a:prstGeom>
          <a:noFill/>
          <a:ln w="25400">
            <a:noFill/>
            <a:miter lim="800000"/>
            <a:headEnd/>
            <a:tailEnd/>
          </a:ln>
        </p:spPr>
        <p:txBody>
          <a:bodyPr>
            <a:spAutoFit/>
          </a:bodyPr>
          <a:lstStyle/>
          <a:p>
            <a:pPr>
              <a:spcBef>
                <a:spcPct val="50000"/>
              </a:spcBef>
            </a:pPr>
            <a:r>
              <a:rPr lang="zh-CN" altLang="en-US" sz="2800" b="1" dirty="0">
                <a:solidFill>
                  <a:srgbClr val="FF0000"/>
                </a:solidFill>
                <a:latin typeface="宋体" pitchFamily="2" charset="-122"/>
              </a:rPr>
              <a:t>解</a:t>
            </a:r>
            <a:endParaRPr lang="zh-CN" altLang="en-US" sz="2800" b="1" dirty="0">
              <a:solidFill>
                <a:srgbClr val="FF0000"/>
              </a:solidFill>
              <a:latin typeface="Times New Roman" pitchFamily="18" charset="0"/>
              <a:ea typeface="GulimChe" pitchFamily="49" charset="-127"/>
            </a:endParaRPr>
          </a:p>
        </p:txBody>
      </p:sp>
      <p:sp>
        <p:nvSpPr>
          <p:cNvPr id="15" name="Rectangle 18"/>
          <p:cNvSpPr>
            <a:spLocks noChangeArrowheads="1"/>
          </p:cNvSpPr>
          <p:nvPr/>
        </p:nvSpPr>
        <p:spPr bwMode="auto">
          <a:xfrm>
            <a:off x="9335211" y="1541907"/>
            <a:ext cx="1028480" cy="447110"/>
          </a:xfrm>
          <a:prstGeom prst="rect">
            <a:avLst/>
          </a:prstGeom>
          <a:noFill/>
          <a:ln w="9525">
            <a:noFill/>
            <a:miter lim="800000"/>
            <a:headEnd/>
            <a:tailEnd/>
          </a:ln>
        </p:spPr>
        <p:txBody>
          <a:bodyPr wrap="square" lIns="0" tIns="0" rIns="0" bIns="0">
            <a:spAutoFit/>
          </a:bodyPr>
          <a:lstStyle/>
          <a:p>
            <a:pPr>
              <a:lnSpc>
                <a:spcPct val="110000"/>
              </a:lnSpc>
            </a:pPr>
            <a:r>
              <a:rPr kumimoji="1" lang="zh-CN" altLang="en-US" sz="2800" dirty="0">
                <a:solidFill>
                  <a:srgbClr val="000000"/>
                </a:solidFill>
                <a:latin typeface="宋体-方正超大字符集" pitchFamily="65" charset="-122"/>
              </a:rPr>
              <a:t>所以</a:t>
            </a:r>
            <a:endParaRPr kumimoji="1" lang="zh-CN" altLang="en-US" sz="2800" dirty="0">
              <a:latin typeface="华文新魏" pitchFamily="2" charset="-122"/>
            </a:endParaRPr>
          </a:p>
        </p:txBody>
      </p:sp>
      <p:grpSp>
        <p:nvGrpSpPr>
          <p:cNvPr id="16" name="组合 15"/>
          <p:cNvGrpSpPr/>
          <p:nvPr/>
        </p:nvGrpSpPr>
        <p:grpSpPr>
          <a:xfrm>
            <a:off x="1047671" y="4662791"/>
            <a:ext cx="5616816" cy="523220"/>
            <a:chOff x="873348" y="3662519"/>
            <a:chExt cx="5616816" cy="523220"/>
          </a:xfrm>
        </p:grpSpPr>
        <p:sp>
          <p:nvSpPr>
            <p:cNvPr id="17" name="Text Box 64"/>
            <p:cNvSpPr txBox="1">
              <a:spLocks noChangeArrowheads="1"/>
            </p:cNvSpPr>
            <p:nvPr/>
          </p:nvSpPr>
          <p:spPr bwMode="auto">
            <a:xfrm>
              <a:off x="873348" y="3662519"/>
              <a:ext cx="5616816" cy="523220"/>
            </a:xfrm>
            <a:prstGeom prst="rect">
              <a:avLst/>
            </a:prstGeom>
            <a:noFill/>
            <a:ln w="25400">
              <a:noFill/>
              <a:miter lim="800000"/>
              <a:headEnd/>
              <a:tailEnd/>
            </a:ln>
          </p:spPr>
          <p:txBody>
            <a:bodyPr wrap="square">
              <a:spAutoFit/>
            </a:bodyPr>
            <a:lstStyle/>
            <a:p>
              <a:pPr>
                <a:spcBef>
                  <a:spcPct val="50000"/>
                </a:spcBef>
              </a:pPr>
              <a:r>
                <a:rPr lang="zh-CN" altLang="en-US" sz="2800" b="1" dirty="0">
                  <a:solidFill>
                    <a:srgbClr val="FF0000"/>
                  </a:solidFill>
                  <a:latin typeface="+mn-ea"/>
                </a:rPr>
                <a:t>练习</a:t>
              </a:r>
              <a:r>
                <a:rPr lang="en-US" altLang="zh-CN" sz="2800" b="1" dirty="0">
                  <a:solidFill>
                    <a:srgbClr val="FF0000"/>
                  </a:solidFill>
                  <a:latin typeface="+mn-ea"/>
                </a:rPr>
                <a:t>1</a:t>
              </a:r>
              <a:r>
                <a:rPr lang="zh-CN" altLang="en-US" sz="2800" b="1" dirty="0">
                  <a:solidFill>
                    <a:srgbClr val="FF0000"/>
                  </a:solidFill>
                  <a:latin typeface="+mn-ea"/>
                </a:rPr>
                <a:t> </a:t>
              </a:r>
              <a:r>
                <a:rPr kumimoji="1" lang="zh-CN" altLang="en-US" sz="2800" dirty="0">
                  <a:solidFill>
                    <a:srgbClr val="000000"/>
                  </a:solidFill>
                  <a:latin typeface="宋体" pitchFamily="2" charset="-122"/>
                </a:rPr>
                <a:t>求               的导数</a:t>
              </a:r>
              <a:r>
                <a:rPr kumimoji="1" lang="en-US" altLang="zh-CN" sz="2800" dirty="0">
                  <a:solidFill>
                    <a:srgbClr val="000000"/>
                  </a:solidFill>
                  <a:latin typeface="宋体" pitchFamily="2" charset="-122"/>
                </a:rPr>
                <a:t>.  </a:t>
              </a:r>
              <a:endParaRPr kumimoji="1" lang="zh-CN" altLang="en-US" sz="2800" dirty="0">
                <a:solidFill>
                  <a:srgbClr val="000000"/>
                </a:solidFill>
                <a:latin typeface="宋体" pitchFamily="2" charset="-122"/>
              </a:endParaRPr>
            </a:p>
          </p:txBody>
        </p:sp>
        <p:graphicFrame>
          <p:nvGraphicFramePr>
            <p:cNvPr id="18" name="Object 65"/>
            <p:cNvGraphicFramePr>
              <a:graphicFrameLocks noChangeAspect="1"/>
            </p:cNvGraphicFramePr>
            <p:nvPr>
              <p:extLst>
                <p:ext uri="{D42A27DB-BD31-4B8C-83A1-F6EECF244321}">
                  <p14:modId xmlns:p14="http://schemas.microsoft.com/office/powerpoint/2010/main" val="2326646106"/>
                </p:ext>
              </p:extLst>
            </p:nvPr>
          </p:nvGraphicFramePr>
          <p:xfrm>
            <a:off x="2427639" y="3798354"/>
            <a:ext cx="2552700" cy="368300"/>
          </p:xfrm>
          <a:graphic>
            <a:graphicData uri="http://schemas.openxmlformats.org/presentationml/2006/ole">
              <mc:AlternateContent xmlns:mc="http://schemas.openxmlformats.org/markup-compatibility/2006">
                <mc:Choice xmlns:v="urn:schemas-microsoft-com:vml" Requires="v">
                  <p:oleObj spid="_x0000_s234776" name="Equation" r:id="rId15" imgW="2552400" imgH="368280" progId="Equation.DSMT4">
                    <p:embed/>
                  </p:oleObj>
                </mc:Choice>
                <mc:Fallback>
                  <p:oleObj name="Equation" r:id="rId15" imgW="2552400" imgH="368280" progId="Equation.DSMT4">
                    <p:embed/>
                    <p:pic>
                      <p:nvPicPr>
                        <p:cNvPr id="13" name="Object 65"/>
                        <p:cNvPicPr>
                          <a:picLocks noChangeAspect="1" noChangeArrowheads="1"/>
                        </p:cNvPicPr>
                        <p:nvPr/>
                      </p:nvPicPr>
                      <p:blipFill>
                        <a:blip r:embed="rId16"/>
                        <a:srcRect/>
                        <a:stretch>
                          <a:fillRect/>
                        </a:stretch>
                      </p:blipFill>
                      <p:spPr bwMode="auto">
                        <a:xfrm>
                          <a:off x="2427639" y="3798354"/>
                          <a:ext cx="255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9" name="组合 18"/>
          <p:cNvGrpSpPr/>
          <p:nvPr/>
        </p:nvGrpSpPr>
        <p:grpSpPr>
          <a:xfrm>
            <a:off x="1059963" y="5284530"/>
            <a:ext cx="3474715" cy="523220"/>
            <a:chOff x="873348" y="3662519"/>
            <a:chExt cx="3474715" cy="523220"/>
          </a:xfrm>
        </p:grpSpPr>
        <p:sp>
          <p:nvSpPr>
            <p:cNvPr id="20" name="Text Box 64"/>
            <p:cNvSpPr txBox="1">
              <a:spLocks noChangeArrowheads="1"/>
            </p:cNvSpPr>
            <p:nvPr/>
          </p:nvSpPr>
          <p:spPr bwMode="auto">
            <a:xfrm>
              <a:off x="873348" y="3662519"/>
              <a:ext cx="3474715" cy="523220"/>
            </a:xfrm>
            <a:prstGeom prst="rect">
              <a:avLst/>
            </a:prstGeom>
            <a:noFill/>
            <a:ln w="25400">
              <a:noFill/>
              <a:miter lim="800000"/>
              <a:headEnd/>
              <a:tailEnd/>
            </a:ln>
          </p:spPr>
          <p:txBody>
            <a:bodyPr wrap="square">
              <a:spAutoFit/>
            </a:bodyPr>
            <a:lstStyle/>
            <a:p>
              <a:pPr>
                <a:spcBef>
                  <a:spcPct val="50000"/>
                </a:spcBef>
              </a:pPr>
              <a:r>
                <a:rPr lang="zh-CN" altLang="en-US" sz="2800" b="1" dirty="0">
                  <a:solidFill>
                    <a:srgbClr val="FF0000"/>
                  </a:solidFill>
                  <a:latin typeface="+mn-ea"/>
                </a:rPr>
                <a:t>练习</a:t>
              </a:r>
              <a:r>
                <a:rPr lang="en-US" altLang="zh-CN" sz="2800" b="1" dirty="0">
                  <a:solidFill>
                    <a:srgbClr val="FF0000"/>
                  </a:solidFill>
                  <a:latin typeface="+mn-ea"/>
                </a:rPr>
                <a:t>2 </a:t>
              </a:r>
              <a:r>
                <a:rPr kumimoji="1" lang="zh-CN" altLang="en-US" sz="2800" dirty="0">
                  <a:solidFill>
                    <a:srgbClr val="000000"/>
                  </a:solidFill>
                  <a:latin typeface="宋体" pitchFamily="2" charset="-122"/>
                </a:rPr>
                <a:t>求   的导数</a:t>
              </a:r>
              <a:r>
                <a:rPr kumimoji="1" lang="en-US" altLang="zh-CN" sz="2800" dirty="0">
                  <a:solidFill>
                    <a:srgbClr val="000000"/>
                  </a:solidFill>
                  <a:latin typeface="宋体" pitchFamily="2" charset="-122"/>
                </a:rPr>
                <a:t>.  </a:t>
              </a:r>
              <a:endParaRPr kumimoji="1" lang="zh-CN" altLang="en-US" sz="2800" dirty="0">
                <a:solidFill>
                  <a:srgbClr val="000000"/>
                </a:solidFill>
                <a:latin typeface="宋体" pitchFamily="2" charset="-122"/>
              </a:endParaRPr>
            </a:p>
          </p:txBody>
        </p:sp>
        <p:graphicFrame>
          <p:nvGraphicFramePr>
            <p:cNvPr id="21" name="Object 65"/>
            <p:cNvGraphicFramePr>
              <a:graphicFrameLocks noChangeAspect="1"/>
            </p:cNvGraphicFramePr>
            <p:nvPr>
              <p:extLst>
                <p:ext uri="{D42A27DB-BD31-4B8C-83A1-F6EECF244321}">
                  <p14:modId xmlns:p14="http://schemas.microsoft.com/office/powerpoint/2010/main" val="3527888148"/>
                </p:ext>
              </p:extLst>
            </p:nvPr>
          </p:nvGraphicFramePr>
          <p:xfrm>
            <a:off x="2485055" y="3685524"/>
            <a:ext cx="330200" cy="419100"/>
          </p:xfrm>
          <a:graphic>
            <a:graphicData uri="http://schemas.openxmlformats.org/presentationml/2006/ole">
              <mc:AlternateContent xmlns:mc="http://schemas.openxmlformats.org/markup-compatibility/2006">
                <mc:Choice xmlns:v="urn:schemas-microsoft-com:vml" Requires="v">
                  <p:oleObj spid="_x0000_s234777" name="Equation" r:id="rId17" imgW="330120" imgH="419040" progId="Equation.DSMT4">
                    <p:embed/>
                  </p:oleObj>
                </mc:Choice>
                <mc:Fallback>
                  <p:oleObj name="Equation" r:id="rId17" imgW="330120" imgH="419040" progId="Equation.DSMT4">
                    <p:embed/>
                    <p:pic>
                      <p:nvPicPr>
                        <p:cNvPr id="18" name="Object 65"/>
                        <p:cNvPicPr>
                          <a:picLocks noChangeAspect="1" noChangeArrowheads="1"/>
                        </p:cNvPicPr>
                        <p:nvPr/>
                      </p:nvPicPr>
                      <p:blipFill>
                        <a:blip r:embed="rId18"/>
                        <a:srcRect/>
                        <a:stretch>
                          <a:fillRect/>
                        </a:stretch>
                      </p:blipFill>
                      <p:spPr bwMode="auto">
                        <a:xfrm>
                          <a:off x="2485055" y="3685524"/>
                          <a:ext cx="330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2" name="Object 13"/>
          <p:cNvGraphicFramePr>
            <a:graphicFrameLocks noChangeAspect="1"/>
          </p:cNvGraphicFramePr>
          <p:nvPr>
            <p:extLst>
              <p:ext uri="{D42A27DB-BD31-4B8C-83A1-F6EECF244321}">
                <p14:modId xmlns:p14="http://schemas.microsoft.com/office/powerpoint/2010/main" val="1695456665"/>
              </p:ext>
            </p:extLst>
          </p:nvPr>
        </p:nvGraphicFramePr>
        <p:xfrm>
          <a:off x="2601962" y="3709358"/>
          <a:ext cx="1435100" cy="406400"/>
        </p:xfrm>
        <a:graphic>
          <a:graphicData uri="http://schemas.openxmlformats.org/presentationml/2006/ole">
            <mc:AlternateContent xmlns:mc="http://schemas.openxmlformats.org/markup-compatibility/2006">
              <mc:Choice xmlns:v="urn:schemas-microsoft-com:vml" Requires="v">
                <p:oleObj spid="_x0000_s234778" name="Equation" r:id="rId19" imgW="1434960" imgH="406080" progId="Equation.DSMT4">
                  <p:embed/>
                </p:oleObj>
              </mc:Choice>
              <mc:Fallback>
                <p:oleObj name="Equation" r:id="rId19" imgW="1434960" imgH="406080" progId="Equation.DSMT4">
                  <p:embed/>
                  <p:pic>
                    <p:nvPicPr>
                      <p:cNvPr id="2" name="Object 13"/>
                      <p:cNvPicPr>
                        <a:picLocks noChangeAspect="1" noChangeArrowheads="1"/>
                      </p:cNvPicPr>
                      <p:nvPr/>
                    </p:nvPicPr>
                    <p:blipFill>
                      <a:blip r:embed="rId20"/>
                      <a:srcRect/>
                      <a:stretch>
                        <a:fillRect/>
                      </a:stretch>
                    </p:blipFill>
                    <p:spPr bwMode="auto">
                      <a:xfrm>
                        <a:off x="2601962" y="3709358"/>
                        <a:ext cx="14351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60308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50"/>
                                        <p:tgtEl>
                                          <p:spTgt spid="14"/>
                                        </p:tgtEl>
                                      </p:cBhvr>
                                    </p:animEffect>
                                  </p:childTnLst>
                                </p:cTn>
                              </p:par>
                            </p:childTnLst>
                          </p:cTn>
                        </p:par>
                        <p:par>
                          <p:cTn id="13" fill="hold">
                            <p:stCondLst>
                              <p:cond delay="25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250"/>
                                        <p:tgtEl>
                                          <p:spTgt spid="15"/>
                                        </p:tgtEl>
                                      </p:cBhvr>
                                    </p:animEffect>
                                  </p:childTnLst>
                                </p:cTn>
                              </p:par>
                            </p:childTnLst>
                          </p:cTn>
                        </p:par>
                        <p:par>
                          <p:cTn id="22" fill="hold">
                            <p:stCondLst>
                              <p:cond delay="25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75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23489" y="1148897"/>
            <a:ext cx="7178927"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r>
              <a:rPr lang="zh-CN" altLang="en-US" dirty="0"/>
              <a:t>第四讲</a:t>
            </a:r>
            <a:br>
              <a:rPr lang="en-US" altLang="zh-CN" dirty="0"/>
            </a:br>
            <a:r>
              <a:rPr lang="en-US" altLang="zh-CN" dirty="0"/>
              <a:t>     </a:t>
            </a:r>
            <a:r>
              <a:rPr lang="zh-CN" altLang="en-US" dirty="0"/>
              <a:t>基本求导公式、例</a:t>
            </a:r>
          </a:p>
        </p:txBody>
      </p:sp>
    </p:spTree>
    <p:extLst>
      <p:ext uri="{BB962C8B-B14F-4D97-AF65-F5344CB8AC3E}">
        <p14:creationId xmlns:p14="http://schemas.microsoft.com/office/powerpoint/2010/main" val="2078805361"/>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15FCE6E-D705-40FB-9DB9-ADDDA678CCE2}"/>
              </a:ext>
            </a:extLst>
          </p:cNvPr>
          <p:cNvSpPr/>
          <p:nvPr/>
        </p:nvSpPr>
        <p:spPr>
          <a:xfrm>
            <a:off x="1561205" y="580307"/>
            <a:ext cx="4695516" cy="63767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2. </a:t>
            </a:r>
            <a:r>
              <a:rPr kumimoji="0" lang="zh-CN" altLang="zh-CN" sz="28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基本初等函数的求导公式</a:t>
            </a:r>
          </a:p>
        </p:txBody>
      </p:sp>
      <p:grpSp>
        <p:nvGrpSpPr>
          <p:cNvPr id="21" name="组合 20">
            <a:extLst>
              <a:ext uri="{FF2B5EF4-FFF2-40B4-BE49-F238E27FC236}">
                <a16:creationId xmlns:a16="http://schemas.microsoft.com/office/drawing/2014/main" id="{4D29882E-4F6C-4FCB-9B25-5281A7E4EF6B}"/>
              </a:ext>
            </a:extLst>
          </p:cNvPr>
          <p:cNvGrpSpPr/>
          <p:nvPr/>
        </p:nvGrpSpPr>
        <p:grpSpPr>
          <a:xfrm>
            <a:off x="1390325" y="1405564"/>
            <a:ext cx="6260088" cy="586852"/>
            <a:chOff x="575316" y="1729202"/>
            <a:chExt cx="6260088" cy="586852"/>
          </a:xfrm>
        </p:grpSpPr>
        <p:sp>
          <p:nvSpPr>
            <p:cNvPr id="3" name="矩形 2">
              <a:extLst>
                <a:ext uri="{FF2B5EF4-FFF2-40B4-BE49-F238E27FC236}">
                  <a16:creationId xmlns:a16="http://schemas.microsoft.com/office/drawing/2014/main" id="{32443814-DD14-471B-91B3-C26F227D1B4E}"/>
                </a:ext>
              </a:extLst>
            </p:cNvPr>
            <p:cNvSpPr/>
            <p:nvPr/>
          </p:nvSpPr>
          <p:spPr>
            <a:xfrm>
              <a:off x="575316" y="1792834"/>
              <a:ext cx="2518638"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1</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）常值函数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13D2BB2E-7ADE-4C18-A699-E251EEA4D8D2}"/>
                </a:ext>
              </a:extLst>
            </p:cNvPr>
            <p:cNvSpPr/>
            <p:nvPr/>
          </p:nvSpPr>
          <p:spPr>
            <a:xfrm>
              <a:off x="3859434" y="1790009"/>
              <a:ext cx="126188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的导数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18AD7570-FFE5-45AA-870F-CB5239F47A8D}"/>
                </a:ext>
              </a:extLst>
            </p:cNvPr>
            <p:cNvSpPr/>
            <p:nvPr/>
          </p:nvSpPr>
          <p:spPr>
            <a:xfrm>
              <a:off x="6291665" y="1766814"/>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5C821558-EC47-4251-9900-92E43697FBF3}"/>
                </a:ext>
              </a:extLst>
            </p:cNvPr>
            <p:cNvGraphicFramePr>
              <a:graphicFrameLocks noChangeAspect="1"/>
            </p:cNvGraphicFramePr>
            <p:nvPr/>
          </p:nvGraphicFramePr>
          <p:xfrm>
            <a:off x="3008534" y="1896334"/>
            <a:ext cx="850900" cy="393700"/>
          </p:xfrm>
          <a:graphic>
            <a:graphicData uri="http://schemas.openxmlformats.org/presentationml/2006/ole">
              <mc:AlternateContent xmlns:mc="http://schemas.openxmlformats.org/markup-compatibility/2006">
                <mc:Choice xmlns:v="urn:schemas-microsoft-com:vml" Requires="v">
                  <p:oleObj spid="_x0000_s99252" name="Equation" r:id="rId3" imgW="850680" imgH="393480" progId="Equation.DSMT4">
                    <p:embed/>
                  </p:oleObj>
                </mc:Choice>
                <mc:Fallback>
                  <p:oleObj name="Equation" r:id="rId3" imgW="850680" imgH="393480" progId="Equation.DSMT4">
                    <p:embed/>
                    <p:pic>
                      <p:nvPicPr>
                        <p:cNvPr id="7" name="对象 6">
                          <a:extLst>
                            <a:ext uri="{FF2B5EF4-FFF2-40B4-BE49-F238E27FC236}">
                              <a16:creationId xmlns:a16="http://schemas.microsoft.com/office/drawing/2014/main" id="{5C821558-EC47-4251-9900-92E43697FBF3}"/>
                            </a:ext>
                          </a:extLst>
                        </p:cNvPr>
                        <p:cNvPicPr/>
                        <p:nvPr/>
                      </p:nvPicPr>
                      <p:blipFill>
                        <a:blip r:embed="rId4"/>
                        <a:stretch>
                          <a:fillRect/>
                        </a:stretch>
                      </p:blipFill>
                      <p:spPr>
                        <a:xfrm>
                          <a:off x="3008534" y="1896334"/>
                          <a:ext cx="850900" cy="3937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C8CD6EC9-2B78-4760-A0A6-C76F7442E887}"/>
                </a:ext>
              </a:extLst>
            </p:cNvPr>
            <p:cNvGraphicFramePr>
              <a:graphicFrameLocks noChangeAspect="1"/>
            </p:cNvGraphicFramePr>
            <p:nvPr>
              <p:extLst>
                <p:ext uri="{D42A27DB-BD31-4B8C-83A1-F6EECF244321}">
                  <p14:modId xmlns:p14="http://schemas.microsoft.com/office/powerpoint/2010/main" val="2148411692"/>
                </p:ext>
              </p:extLst>
            </p:nvPr>
          </p:nvGraphicFramePr>
          <p:xfrm>
            <a:off x="5117479" y="1729202"/>
            <a:ext cx="1168400" cy="546100"/>
          </p:xfrm>
          <a:graphic>
            <a:graphicData uri="http://schemas.openxmlformats.org/presentationml/2006/ole">
              <mc:AlternateContent xmlns:mc="http://schemas.openxmlformats.org/markup-compatibility/2006">
                <mc:Choice xmlns:v="urn:schemas-microsoft-com:vml" Requires="v">
                  <p:oleObj spid="_x0000_s99253" name="Equation" r:id="rId5" imgW="1168200" imgH="545760" progId="Equation.DSMT4">
                    <p:embed/>
                  </p:oleObj>
                </mc:Choice>
                <mc:Fallback>
                  <p:oleObj name="Equation" r:id="rId5" imgW="1168200" imgH="545760" progId="Equation.DSMT4">
                    <p:embed/>
                    <p:pic>
                      <p:nvPicPr>
                        <p:cNvPr id="8" name="对象 7">
                          <a:extLst>
                            <a:ext uri="{FF2B5EF4-FFF2-40B4-BE49-F238E27FC236}">
                              <a16:creationId xmlns:a16="http://schemas.microsoft.com/office/drawing/2014/main" id="{C8CD6EC9-2B78-4760-A0A6-C76F7442E887}"/>
                            </a:ext>
                          </a:extLst>
                        </p:cNvPr>
                        <p:cNvPicPr/>
                        <p:nvPr/>
                      </p:nvPicPr>
                      <p:blipFill>
                        <a:blip r:embed="rId6"/>
                        <a:stretch>
                          <a:fillRect/>
                        </a:stretch>
                      </p:blipFill>
                      <p:spPr>
                        <a:xfrm>
                          <a:off x="5117479" y="1729202"/>
                          <a:ext cx="1168400" cy="546100"/>
                        </a:xfrm>
                        <a:prstGeom prst="rect">
                          <a:avLst/>
                        </a:prstGeom>
                      </p:spPr>
                    </p:pic>
                  </p:oleObj>
                </mc:Fallback>
              </mc:AlternateContent>
            </a:graphicData>
          </a:graphic>
        </p:graphicFrame>
      </p:grpSp>
      <p:grpSp>
        <p:nvGrpSpPr>
          <p:cNvPr id="26" name="组合 25">
            <a:extLst>
              <a:ext uri="{FF2B5EF4-FFF2-40B4-BE49-F238E27FC236}">
                <a16:creationId xmlns:a16="http://schemas.microsoft.com/office/drawing/2014/main" id="{74943918-D712-494B-9FB7-78A864250DDD}"/>
              </a:ext>
            </a:extLst>
          </p:cNvPr>
          <p:cNvGrpSpPr/>
          <p:nvPr/>
        </p:nvGrpSpPr>
        <p:grpSpPr>
          <a:xfrm>
            <a:off x="1390325" y="2117873"/>
            <a:ext cx="8553211" cy="590548"/>
            <a:chOff x="575316" y="2543589"/>
            <a:chExt cx="8553211" cy="590548"/>
          </a:xfrm>
        </p:grpSpPr>
        <p:sp>
          <p:nvSpPr>
            <p:cNvPr id="6" name="矩形 5">
              <a:extLst>
                <a:ext uri="{FF2B5EF4-FFF2-40B4-BE49-F238E27FC236}">
                  <a16:creationId xmlns:a16="http://schemas.microsoft.com/office/drawing/2014/main" id="{6E00CDEB-D958-4C62-8DCA-2AF2D8B6329D}"/>
                </a:ext>
              </a:extLst>
            </p:cNvPr>
            <p:cNvSpPr/>
            <p:nvPr/>
          </p:nvSpPr>
          <p:spPr>
            <a:xfrm>
              <a:off x="575316" y="2610917"/>
              <a:ext cx="2159566"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2</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）幂函数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id="{51C1B551-7279-4AC0-831A-4465E49691E8}"/>
                </a:ext>
              </a:extLst>
            </p:cNvPr>
            <p:cNvSpPr/>
            <p:nvPr/>
          </p:nvSpPr>
          <p:spPr>
            <a:xfrm>
              <a:off x="4088533" y="2610917"/>
              <a:ext cx="128992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是实数）</a:t>
              </a:r>
            </a:p>
          </p:txBody>
        </p:sp>
        <p:sp>
          <p:nvSpPr>
            <p:cNvPr id="15" name="矩形 14">
              <a:extLst>
                <a:ext uri="{FF2B5EF4-FFF2-40B4-BE49-F238E27FC236}">
                  <a16:creationId xmlns:a16="http://schemas.microsoft.com/office/drawing/2014/main" id="{338534AC-F80C-412F-8529-82218A38F75A}"/>
                </a:ext>
              </a:extLst>
            </p:cNvPr>
            <p:cNvSpPr/>
            <p:nvPr/>
          </p:nvSpPr>
          <p:spPr>
            <a:xfrm>
              <a:off x="3433984" y="2610917"/>
              <a:ext cx="63350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 </a:t>
              </a:r>
            </a:p>
          </p:txBody>
        </p:sp>
        <p:sp>
          <p:nvSpPr>
            <p:cNvPr id="16" name="矩形 15">
              <a:extLst>
                <a:ext uri="{FF2B5EF4-FFF2-40B4-BE49-F238E27FC236}">
                  <a16:creationId xmlns:a16="http://schemas.microsoft.com/office/drawing/2014/main" id="{BF8C8FBF-2E6D-4A2E-AAA0-AF91A1F14589}"/>
                </a:ext>
              </a:extLst>
            </p:cNvPr>
            <p:cNvSpPr/>
            <p:nvPr/>
          </p:nvSpPr>
          <p:spPr>
            <a:xfrm>
              <a:off x="5441348" y="2610917"/>
              <a:ext cx="128992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的导数</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 </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id="{5218699E-1BC3-4B1E-92D6-EF1654FBAA5E}"/>
                </a:ext>
              </a:extLst>
            </p:cNvPr>
            <p:cNvSpPr/>
            <p:nvPr/>
          </p:nvSpPr>
          <p:spPr>
            <a:xfrm>
              <a:off x="8584788" y="2554971"/>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9" name="对象 8">
              <a:extLst>
                <a:ext uri="{FF2B5EF4-FFF2-40B4-BE49-F238E27FC236}">
                  <a16:creationId xmlns:a16="http://schemas.microsoft.com/office/drawing/2014/main" id="{12C7ABB9-AA3E-4AAC-8456-364B9F9D8114}"/>
                </a:ext>
              </a:extLst>
            </p:cNvPr>
            <p:cNvGraphicFramePr>
              <a:graphicFrameLocks noChangeAspect="1"/>
            </p:cNvGraphicFramePr>
            <p:nvPr/>
          </p:nvGraphicFramePr>
          <p:xfrm>
            <a:off x="2703728" y="2643927"/>
            <a:ext cx="927100" cy="457200"/>
          </p:xfrm>
          <a:graphic>
            <a:graphicData uri="http://schemas.openxmlformats.org/presentationml/2006/ole">
              <mc:AlternateContent xmlns:mc="http://schemas.openxmlformats.org/markup-compatibility/2006">
                <mc:Choice xmlns:v="urn:schemas-microsoft-com:vml" Requires="v">
                  <p:oleObj spid="_x0000_s99254" name="Equation" r:id="rId7" imgW="927000" imgH="457200" progId="Equation.DSMT4">
                    <p:embed/>
                  </p:oleObj>
                </mc:Choice>
                <mc:Fallback>
                  <p:oleObj name="Equation" r:id="rId7" imgW="927000" imgH="457200" progId="Equation.DSMT4">
                    <p:embed/>
                    <p:pic>
                      <p:nvPicPr>
                        <p:cNvPr id="9" name="对象 8">
                          <a:extLst>
                            <a:ext uri="{FF2B5EF4-FFF2-40B4-BE49-F238E27FC236}">
                              <a16:creationId xmlns:a16="http://schemas.microsoft.com/office/drawing/2014/main" id="{12C7ABB9-AA3E-4AAC-8456-364B9F9D8114}"/>
                            </a:ext>
                          </a:extLst>
                        </p:cNvPr>
                        <p:cNvPicPr/>
                        <p:nvPr/>
                      </p:nvPicPr>
                      <p:blipFill>
                        <a:blip r:embed="rId8"/>
                        <a:stretch>
                          <a:fillRect/>
                        </a:stretch>
                      </p:blipFill>
                      <p:spPr>
                        <a:xfrm>
                          <a:off x="2703728" y="2643927"/>
                          <a:ext cx="927100" cy="457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E4A30F23-FDEB-4DDD-B738-3960051B4BA1}"/>
                </a:ext>
              </a:extLst>
            </p:cNvPr>
            <p:cNvGraphicFramePr>
              <a:graphicFrameLocks noChangeAspect="1"/>
            </p:cNvGraphicFramePr>
            <p:nvPr/>
          </p:nvGraphicFramePr>
          <p:xfrm>
            <a:off x="3941363" y="2779834"/>
            <a:ext cx="279400" cy="241300"/>
          </p:xfrm>
          <a:graphic>
            <a:graphicData uri="http://schemas.openxmlformats.org/presentationml/2006/ole">
              <mc:AlternateContent xmlns:mc="http://schemas.openxmlformats.org/markup-compatibility/2006">
                <mc:Choice xmlns:v="urn:schemas-microsoft-com:vml" Requires="v">
                  <p:oleObj spid="_x0000_s99255" name="Equation" r:id="rId9" imgW="279360" imgH="241200" progId="Equation.DSMT4">
                    <p:embed/>
                  </p:oleObj>
                </mc:Choice>
                <mc:Fallback>
                  <p:oleObj name="Equation" r:id="rId9" imgW="279360" imgH="241200" progId="Equation.DSMT4">
                    <p:embed/>
                    <p:pic>
                      <p:nvPicPr>
                        <p:cNvPr id="10" name="对象 9">
                          <a:extLst>
                            <a:ext uri="{FF2B5EF4-FFF2-40B4-BE49-F238E27FC236}">
                              <a16:creationId xmlns:a16="http://schemas.microsoft.com/office/drawing/2014/main" id="{E4A30F23-FDEB-4DDD-B738-3960051B4BA1}"/>
                            </a:ext>
                          </a:extLst>
                        </p:cNvPr>
                        <p:cNvPicPr/>
                        <p:nvPr/>
                      </p:nvPicPr>
                      <p:blipFill>
                        <a:blip r:embed="rId10"/>
                        <a:stretch>
                          <a:fillRect/>
                        </a:stretch>
                      </p:blipFill>
                      <p:spPr>
                        <a:xfrm>
                          <a:off x="3941363" y="2779834"/>
                          <a:ext cx="279400" cy="2413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6F5E5F5D-E25F-44CA-B1DF-B7546689A9DC}"/>
                </a:ext>
              </a:extLst>
            </p:cNvPr>
            <p:cNvGraphicFramePr>
              <a:graphicFrameLocks noChangeAspect="1"/>
            </p:cNvGraphicFramePr>
            <p:nvPr>
              <p:extLst>
                <p:ext uri="{D42A27DB-BD31-4B8C-83A1-F6EECF244321}">
                  <p14:modId xmlns:p14="http://schemas.microsoft.com/office/powerpoint/2010/main" val="3148910170"/>
                </p:ext>
              </p:extLst>
            </p:nvPr>
          </p:nvGraphicFramePr>
          <p:xfrm>
            <a:off x="6704979" y="2543589"/>
            <a:ext cx="1866900" cy="546100"/>
          </p:xfrm>
          <a:graphic>
            <a:graphicData uri="http://schemas.openxmlformats.org/presentationml/2006/ole">
              <mc:AlternateContent xmlns:mc="http://schemas.openxmlformats.org/markup-compatibility/2006">
                <mc:Choice xmlns:v="urn:schemas-microsoft-com:vml" Requires="v">
                  <p:oleObj spid="_x0000_s99256" name="Equation" r:id="rId11" imgW="1866600" imgH="545760" progId="Equation.DSMT4">
                    <p:embed/>
                  </p:oleObj>
                </mc:Choice>
                <mc:Fallback>
                  <p:oleObj name="Equation" r:id="rId11" imgW="1866600" imgH="545760" progId="Equation.DSMT4">
                    <p:embed/>
                    <p:pic>
                      <p:nvPicPr>
                        <p:cNvPr id="11" name="对象 10">
                          <a:extLst>
                            <a:ext uri="{FF2B5EF4-FFF2-40B4-BE49-F238E27FC236}">
                              <a16:creationId xmlns:a16="http://schemas.microsoft.com/office/drawing/2014/main" id="{6F5E5F5D-E25F-44CA-B1DF-B7546689A9DC}"/>
                            </a:ext>
                          </a:extLst>
                        </p:cNvPr>
                        <p:cNvPicPr/>
                        <p:nvPr/>
                      </p:nvPicPr>
                      <p:blipFill>
                        <a:blip r:embed="rId12"/>
                        <a:stretch>
                          <a:fillRect/>
                        </a:stretch>
                      </p:blipFill>
                      <p:spPr>
                        <a:xfrm>
                          <a:off x="6704979" y="2543589"/>
                          <a:ext cx="1866900" cy="546100"/>
                        </a:xfrm>
                        <a:prstGeom prst="rect">
                          <a:avLst/>
                        </a:prstGeom>
                      </p:spPr>
                    </p:pic>
                  </p:oleObj>
                </mc:Fallback>
              </mc:AlternateContent>
            </a:graphicData>
          </a:graphic>
        </p:graphicFrame>
      </p:grpSp>
      <p:grpSp>
        <p:nvGrpSpPr>
          <p:cNvPr id="27" name="组合 26">
            <a:extLst>
              <a:ext uri="{FF2B5EF4-FFF2-40B4-BE49-F238E27FC236}">
                <a16:creationId xmlns:a16="http://schemas.microsoft.com/office/drawing/2014/main" id="{5A6A1208-A8BF-4097-8F57-F7AE18FF1866}"/>
              </a:ext>
            </a:extLst>
          </p:cNvPr>
          <p:cNvGrpSpPr/>
          <p:nvPr/>
        </p:nvGrpSpPr>
        <p:grpSpPr>
          <a:xfrm>
            <a:off x="1390325" y="2906526"/>
            <a:ext cx="6371690" cy="573964"/>
            <a:chOff x="575316" y="3424989"/>
            <a:chExt cx="6371690" cy="573964"/>
          </a:xfrm>
        </p:grpSpPr>
        <p:sp>
          <p:nvSpPr>
            <p:cNvPr id="18" name="矩形 17">
              <a:extLst>
                <a:ext uri="{FF2B5EF4-FFF2-40B4-BE49-F238E27FC236}">
                  <a16:creationId xmlns:a16="http://schemas.microsoft.com/office/drawing/2014/main" id="{21E3A3B9-0C7D-49E1-AA93-9B10F895E8D2}"/>
                </a:ext>
              </a:extLst>
            </p:cNvPr>
            <p:cNvSpPr/>
            <p:nvPr/>
          </p:nvSpPr>
          <p:spPr>
            <a:xfrm>
              <a:off x="575316" y="3424989"/>
              <a:ext cx="2518638"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3</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）指数函数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9" name="矩形 18">
              <a:extLst>
                <a:ext uri="{FF2B5EF4-FFF2-40B4-BE49-F238E27FC236}">
                  <a16:creationId xmlns:a16="http://schemas.microsoft.com/office/drawing/2014/main" id="{E4B69A2A-D7C8-4ED8-A02E-68C86622CC3F}"/>
                </a:ext>
              </a:extLst>
            </p:cNvPr>
            <p:cNvSpPr/>
            <p:nvPr/>
          </p:nvSpPr>
          <p:spPr>
            <a:xfrm>
              <a:off x="3930663" y="3431825"/>
              <a:ext cx="126188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的导数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id="{E60D91B4-162C-4F7D-9F63-5EC3D83AB4EB}"/>
                </a:ext>
              </a:extLst>
            </p:cNvPr>
            <p:cNvSpPr/>
            <p:nvPr/>
          </p:nvSpPr>
          <p:spPr>
            <a:xfrm>
              <a:off x="6403267" y="3475733"/>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12" name="对象 11">
              <a:extLst>
                <a:ext uri="{FF2B5EF4-FFF2-40B4-BE49-F238E27FC236}">
                  <a16:creationId xmlns:a16="http://schemas.microsoft.com/office/drawing/2014/main" id="{BBF0517C-9A44-4EF7-875C-1B6E4E188EAC}"/>
                </a:ext>
              </a:extLst>
            </p:cNvPr>
            <p:cNvGraphicFramePr>
              <a:graphicFrameLocks noChangeAspect="1"/>
            </p:cNvGraphicFramePr>
            <p:nvPr>
              <p:extLst>
                <p:ext uri="{D42A27DB-BD31-4B8C-83A1-F6EECF244321}">
                  <p14:modId xmlns:p14="http://schemas.microsoft.com/office/powerpoint/2010/main" val="90171341"/>
                </p:ext>
              </p:extLst>
            </p:nvPr>
          </p:nvGraphicFramePr>
          <p:xfrm>
            <a:off x="2995834" y="3451035"/>
            <a:ext cx="876300" cy="457200"/>
          </p:xfrm>
          <a:graphic>
            <a:graphicData uri="http://schemas.openxmlformats.org/presentationml/2006/ole">
              <mc:AlternateContent xmlns:mc="http://schemas.openxmlformats.org/markup-compatibility/2006">
                <mc:Choice xmlns:v="urn:schemas-microsoft-com:vml" Requires="v">
                  <p:oleObj spid="_x0000_s99257" name="Equation" r:id="rId13" imgW="876240" imgH="457200" progId="Equation.DSMT4">
                    <p:embed/>
                  </p:oleObj>
                </mc:Choice>
                <mc:Fallback>
                  <p:oleObj name="Equation" r:id="rId13" imgW="876240" imgH="457200" progId="Equation.DSMT4">
                    <p:embed/>
                    <p:pic>
                      <p:nvPicPr>
                        <p:cNvPr id="12" name="对象 11">
                          <a:extLst>
                            <a:ext uri="{FF2B5EF4-FFF2-40B4-BE49-F238E27FC236}">
                              <a16:creationId xmlns:a16="http://schemas.microsoft.com/office/drawing/2014/main" id="{BBF0517C-9A44-4EF7-875C-1B6E4E188EAC}"/>
                            </a:ext>
                          </a:extLst>
                        </p:cNvPr>
                        <p:cNvPicPr/>
                        <p:nvPr/>
                      </p:nvPicPr>
                      <p:blipFill>
                        <a:blip r:embed="rId14"/>
                        <a:stretch>
                          <a:fillRect/>
                        </a:stretch>
                      </p:blipFill>
                      <p:spPr>
                        <a:xfrm>
                          <a:off x="2995834" y="3451035"/>
                          <a:ext cx="876300" cy="4572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A191C34D-92DC-4332-BE16-F02D2A84A538}"/>
                </a:ext>
              </a:extLst>
            </p:cNvPr>
            <p:cNvGraphicFramePr>
              <a:graphicFrameLocks noChangeAspect="1"/>
            </p:cNvGraphicFramePr>
            <p:nvPr>
              <p:extLst>
                <p:ext uri="{D42A27DB-BD31-4B8C-83A1-F6EECF244321}">
                  <p14:modId xmlns:p14="http://schemas.microsoft.com/office/powerpoint/2010/main" val="1310247093"/>
                </p:ext>
              </p:extLst>
            </p:nvPr>
          </p:nvGraphicFramePr>
          <p:xfrm>
            <a:off x="5094836" y="3464835"/>
            <a:ext cx="1295400" cy="457200"/>
          </p:xfrm>
          <a:graphic>
            <a:graphicData uri="http://schemas.openxmlformats.org/presentationml/2006/ole">
              <mc:AlternateContent xmlns:mc="http://schemas.openxmlformats.org/markup-compatibility/2006">
                <mc:Choice xmlns:v="urn:schemas-microsoft-com:vml" Requires="v">
                  <p:oleObj spid="_x0000_s99258" name="Equation" r:id="rId15" imgW="1295280" imgH="457200" progId="Equation.DSMT4">
                    <p:embed/>
                  </p:oleObj>
                </mc:Choice>
                <mc:Fallback>
                  <p:oleObj name="Equation" r:id="rId15" imgW="1295280" imgH="457200" progId="Equation.DSMT4">
                    <p:embed/>
                    <p:pic>
                      <p:nvPicPr>
                        <p:cNvPr id="13" name="对象 12">
                          <a:extLst>
                            <a:ext uri="{FF2B5EF4-FFF2-40B4-BE49-F238E27FC236}">
                              <a16:creationId xmlns:a16="http://schemas.microsoft.com/office/drawing/2014/main" id="{A191C34D-92DC-4332-BE16-F02D2A84A538}"/>
                            </a:ext>
                          </a:extLst>
                        </p:cNvPr>
                        <p:cNvPicPr/>
                        <p:nvPr/>
                      </p:nvPicPr>
                      <p:blipFill>
                        <a:blip r:embed="rId16"/>
                        <a:stretch>
                          <a:fillRect/>
                        </a:stretch>
                      </p:blipFill>
                      <p:spPr>
                        <a:xfrm>
                          <a:off x="5094836" y="3464835"/>
                          <a:ext cx="1295400" cy="457200"/>
                        </a:xfrm>
                        <a:prstGeom prst="rect">
                          <a:avLst/>
                        </a:prstGeom>
                      </p:spPr>
                    </p:pic>
                  </p:oleObj>
                </mc:Fallback>
              </mc:AlternateContent>
            </a:graphicData>
          </a:graphic>
        </p:graphicFrame>
      </p:grpSp>
      <p:grpSp>
        <p:nvGrpSpPr>
          <p:cNvPr id="32" name="组合 31">
            <a:extLst>
              <a:ext uri="{FF2B5EF4-FFF2-40B4-BE49-F238E27FC236}">
                <a16:creationId xmlns:a16="http://schemas.microsoft.com/office/drawing/2014/main" id="{A5452CAF-C8D3-410C-A59D-AE8E15BAA61A}"/>
              </a:ext>
            </a:extLst>
          </p:cNvPr>
          <p:cNvGrpSpPr/>
          <p:nvPr/>
        </p:nvGrpSpPr>
        <p:grpSpPr>
          <a:xfrm>
            <a:off x="2319338" y="3514201"/>
            <a:ext cx="6015260" cy="546100"/>
            <a:chOff x="1504329" y="4032664"/>
            <a:chExt cx="6015260" cy="546100"/>
          </a:xfrm>
        </p:grpSpPr>
        <p:sp>
          <p:nvSpPr>
            <p:cNvPr id="22" name="矩形 21">
              <a:extLst>
                <a:ext uri="{FF2B5EF4-FFF2-40B4-BE49-F238E27FC236}">
                  <a16:creationId xmlns:a16="http://schemas.microsoft.com/office/drawing/2014/main" id="{DDFF6AAA-DF46-453E-B895-A863252E154B}"/>
                </a:ext>
              </a:extLst>
            </p:cNvPr>
            <p:cNvSpPr/>
            <p:nvPr/>
          </p:nvSpPr>
          <p:spPr>
            <a:xfrm>
              <a:off x="7244213" y="4043343"/>
              <a:ext cx="275376"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28" name="对象 27">
              <a:extLst>
                <a:ext uri="{FF2B5EF4-FFF2-40B4-BE49-F238E27FC236}">
                  <a16:creationId xmlns:a16="http://schemas.microsoft.com/office/drawing/2014/main" id="{7A35B04B-548A-4615-9B2A-1BA0F03E66DA}"/>
                </a:ext>
              </a:extLst>
            </p:cNvPr>
            <p:cNvGraphicFramePr>
              <a:graphicFrameLocks noChangeAspect="1"/>
            </p:cNvGraphicFramePr>
            <p:nvPr>
              <p:extLst>
                <p:ext uri="{D42A27DB-BD31-4B8C-83A1-F6EECF244321}">
                  <p14:modId xmlns:p14="http://schemas.microsoft.com/office/powerpoint/2010/main" val="4195251964"/>
                </p:ext>
              </p:extLst>
            </p:nvPr>
          </p:nvGraphicFramePr>
          <p:xfrm>
            <a:off x="1504329" y="4032664"/>
            <a:ext cx="5727700" cy="546100"/>
          </p:xfrm>
          <a:graphic>
            <a:graphicData uri="http://schemas.openxmlformats.org/presentationml/2006/ole">
              <mc:AlternateContent xmlns:mc="http://schemas.openxmlformats.org/markup-compatibility/2006">
                <mc:Choice xmlns:v="urn:schemas-microsoft-com:vml" Requires="v">
                  <p:oleObj spid="_x0000_s99259" name="Equation" r:id="rId17" imgW="5727600" imgH="545760" progId="Equation.DSMT4">
                    <p:embed/>
                  </p:oleObj>
                </mc:Choice>
                <mc:Fallback>
                  <p:oleObj name="Equation" r:id="rId17" imgW="5727600" imgH="545760" progId="Equation.DSMT4">
                    <p:embed/>
                    <p:pic>
                      <p:nvPicPr>
                        <p:cNvPr id="28" name="对象 27">
                          <a:extLst>
                            <a:ext uri="{FF2B5EF4-FFF2-40B4-BE49-F238E27FC236}">
                              <a16:creationId xmlns:a16="http://schemas.microsoft.com/office/drawing/2014/main" id="{7A35B04B-548A-4615-9B2A-1BA0F03E66DA}"/>
                            </a:ext>
                          </a:extLst>
                        </p:cNvPr>
                        <p:cNvPicPr/>
                        <p:nvPr/>
                      </p:nvPicPr>
                      <p:blipFill>
                        <a:blip r:embed="rId18"/>
                        <a:stretch>
                          <a:fillRect/>
                        </a:stretch>
                      </p:blipFill>
                      <p:spPr>
                        <a:xfrm>
                          <a:off x="1504329" y="4032664"/>
                          <a:ext cx="5727700" cy="546100"/>
                        </a:xfrm>
                        <a:prstGeom prst="rect">
                          <a:avLst/>
                        </a:prstGeom>
                      </p:spPr>
                    </p:pic>
                  </p:oleObj>
                </mc:Fallback>
              </mc:AlternateContent>
            </a:graphicData>
          </a:graphic>
        </p:graphicFrame>
      </p:grpSp>
      <p:grpSp>
        <p:nvGrpSpPr>
          <p:cNvPr id="33" name="组合 32">
            <a:extLst>
              <a:ext uri="{FF2B5EF4-FFF2-40B4-BE49-F238E27FC236}">
                <a16:creationId xmlns:a16="http://schemas.microsoft.com/office/drawing/2014/main" id="{A3D164B7-4D24-4437-857E-E773247ABF93}"/>
              </a:ext>
            </a:extLst>
          </p:cNvPr>
          <p:cNvGrpSpPr/>
          <p:nvPr/>
        </p:nvGrpSpPr>
        <p:grpSpPr>
          <a:xfrm>
            <a:off x="1390325" y="4173878"/>
            <a:ext cx="6698831" cy="838200"/>
            <a:chOff x="575316" y="4701671"/>
            <a:chExt cx="6698831" cy="838200"/>
          </a:xfrm>
        </p:grpSpPr>
        <p:sp>
          <p:nvSpPr>
            <p:cNvPr id="23" name="矩形 22">
              <a:extLst>
                <a:ext uri="{FF2B5EF4-FFF2-40B4-BE49-F238E27FC236}">
                  <a16:creationId xmlns:a16="http://schemas.microsoft.com/office/drawing/2014/main" id="{1CEA6F3C-8927-43EB-A8DF-5CB38F03C03A}"/>
                </a:ext>
              </a:extLst>
            </p:cNvPr>
            <p:cNvSpPr/>
            <p:nvPr/>
          </p:nvSpPr>
          <p:spPr>
            <a:xfrm>
              <a:off x="575316" y="4854846"/>
              <a:ext cx="2518638"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4</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）对数函数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24" name="矩形 23">
              <a:extLst>
                <a:ext uri="{FF2B5EF4-FFF2-40B4-BE49-F238E27FC236}">
                  <a16:creationId xmlns:a16="http://schemas.microsoft.com/office/drawing/2014/main" id="{F3E799B6-A440-4C84-A2F1-AA2A087DF928}"/>
                </a:ext>
              </a:extLst>
            </p:cNvPr>
            <p:cNvSpPr/>
            <p:nvPr/>
          </p:nvSpPr>
          <p:spPr>
            <a:xfrm>
              <a:off x="4060165" y="4857863"/>
              <a:ext cx="126188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的导数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25" name="矩形 24">
              <a:extLst>
                <a:ext uri="{FF2B5EF4-FFF2-40B4-BE49-F238E27FC236}">
                  <a16:creationId xmlns:a16="http://schemas.microsoft.com/office/drawing/2014/main" id="{36ADF5FA-F1EA-4FF7-B3A3-8955F97E4708}"/>
                </a:ext>
              </a:extLst>
            </p:cNvPr>
            <p:cNvSpPr/>
            <p:nvPr/>
          </p:nvSpPr>
          <p:spPr>
            <a:xfrm>
              <a:off x="6730408" y="4872563"/>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29" name="对象 28">
              <a:extLst>
                <a:ext uri="{FF2B5EF4-FFF2-40B4-BE49-F238E27FC236}">
                  <a16:creationId xmlns:a16="http://schemas.microsoft.com/office/drawing/2014/main" id="{69D9B85B-7D03-4F81-B0C2-2E5A15B2B2C9}"/>
                </a:ext>
              </a:extLst>
            </p:cNvPr>
            <p:cNvGraphicFramePr>
              <a:graphicFrameLocks noChangeAspect="1"/>
            </p:cNvGraphicFramePr>
            <p:nvPr/>
          </p:nvGraphicFramePr>
          <p:xfrm>
            <a:off x="2975291" y="4952479"/>
            <a:ext cx="1092200" cy="393700"/>
          </p:xfrm>
          <a:graphic>
            <a:graphicData uri="http://schemas.openxmlformats.org/presentationml/2006/ole">
              <mc:AlternateContent xmlns:mc="http://schemas.openxmlformats.org/markup-compatibility/2006">
                <mc:Choice xmlns:v="urn:schemas-microsoft-com:vml" Requires="v">
                  <p:oleObj spid="_x0000_s99260" name="Equation" r:id="rId19" imgW="1091880" imgH="393480" progId="Equation.DSMT4">
                    <p:embed/>
                  </p:oleObj>
                </mc:Choice>
                <mc:Fallback>
                  <p:oleObj name="Equation" r:id="rId19" imgW="1091880" imgH="393480" progId="Equation.DSMT4">
                    <p:embed/>
                    <p:pic>
                      <p:nvPicPr>
                        <p:cNvPr id="29" name="对象 28">
                          <a:extLst>
                            <a:ext uri="{FF2B5EF4-FFF2-40B4-BE49-F238E27FC236}">
                              <a16:creationId xmlns:a16="http://schemas.microsoft.com/office/drawing/2014/main" id="{69D9B85B-7D03-4F81-B0C2-2E5A15B2B2C9}"/>
                            </a:ext>
                          </a:extLst>
                        </p:cNvPr>
                        <p:cNvPicPr/>
                        <p:nvPr/>
                      </p:nvPicPr>
                      <p:blipFill>
                        <a:blip r:embed="rId20"/>
                        <a:stretch>
                          <a:fillRect/>
                        </a:stretch>
                      </p:blipFill>
                      <p:spPr>
                        <a:xfrm>
                          <a:off x="2975291" y="4952479"/>
                          <a:ext cx="1092200" cy="3937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CE365A40-DC1C-4FB8-A0E5-917A2A991178}"/>
                </a:ext>
              </a:extLst>
            </p:cNvPr>
            <p:cNvGraphicFramePr>
              <a:graphicFrameLocks noChangeAspect="1"/>
            </p:cNvGraphicFramePr>
            <p:nvPr/>
          </p:nvGraphicFramePr>
          <p:xfrm>
            <a:off x="5287150" y="4701671"/>
            <a:ext cx="1447800" cy="838200"/>
          </p:xfrm>
          <a:graphic>
            <a:graphicData uri="http://schemas.openxmlformats.org/presentationml/2006/ole">
              <mc:AlternateContent xmlns:mc="http://schemas.openxmlformats.org/markup-compatibility/2006">
                <mc:Choice xmlns:v="urn:schemas-microsoft-com:vml" Requires="v">
                  <p:oleObj spid="_x0000_s99261" name="Equation" r:id="rId21" imgW="1447560" imgH="838080" progId="Equation.DSMT4">
                    <p:embed/>
                  </p:oleObj>
                </mc:Choice>
                <mc:Fallback>
                  <p:oleObj name="Equation" r:id="rId21" imgW="1447560" imgH="838080" progId="Equation.DSMT4">
                    <p:embed/>
                    <p:pic>
                      <p:nvPicPr>
                        <p:cNvPr id="30" name="对象 29">
                          <a:extLst>
                            <a:ext uri="{FF2B5EF4-FFF2-40B4-BE49-F238E27FC236}">
                              <a16:creationId xmlns:a16="http://schemas.microsoft.com/office/drawing/2014/main" id="{CE365A40-DC1C-4FB8-A0E5-917A2A991178}"/>
                            </a:ext>
                          </a:extLst>
                        </p:cNvPr>
                        <p:cNvPicPr/>
                        <p:nvPr/>
                      </p:nvPicPr>
                      <p:blipFill>
                        <a:blip r:embed="rId22"/>
                        <a:stretch>
                          <a:fillRect/>
                        </a:stretch>
                      </p:blipFill>
                      <p:spPr>
                        <a:xfrm>
                          <a:off x="5287150" y="4701671"/>
                          <a:ext cx="1447800" cy="838200"/>
                        </a:xfrm>
                        <a:prstGeom prst="rect">
                          <a:avLst/>
                        </a:prstGeom>
                      </p:spPr>
                    </p:pic>
                  </p:oleObj>
                </mc:Fallback>
              </mc:AlternateContent>
            </a:graphicData>
          </a:graphic>
        </p:graphicFrame>
      </p:grpSp>
      <p:graphicFrame>
        <p:nvGraphicFramePr>
          <p:cNvPr id="31" name="对象 30">
            <a:extLst>
              <a:ext uri="{FF2B5EF4-FFF2-40B4-BE49-F238E27FC236}">
                <a16:creationId xmlns:a16="http://schemas.microsoft.com/office/drawing/2014/main" id="{5D4F5802-7BAD-48D7-9890-6C1A43DEBF96}"/>
              </a:ext>
            </a:extLst>
          </p:cNvPr>
          <p:cNvGraphicFramePr>
            <a:graphicFrameLocks noChangeAspect="1"/>
          </p:cNvGraphicFramePr>
          <p:nvPr>
            <p:extLst>
              <p:ext uri="{D42A27DB-BD31-4B8C-83A1-F6EECF244321}">
                <p14:modId xmlns:p14="http://schemas.microsoft.com/office/powerpoint/2010/main" val="3009589324"/>
              </p:ext>
            </p:extLst>
          </p:nvPr>
        </p:nvGraphicFramePr>
        <p:xfrm>
          <a:off x="2248522" y="5073301"/>
          <a:ext cx="6870700" cy="838200"/>
        </p:xfrm>
        <a:graphic>
          <a:graphicData uri="http://schemas.openxmlformats.org/presentationml/2006/ole">
            <mc:AlternateContent xmlns:mc="http://schemas.openxmlformats.org/markup-compatibility/2006">
              <mc:Choice xmlns:v="urn:schemas-microsoft-com:vml" Requires="v">
                <p:oleObj spid="_x0000_s99262" name="Equation" r:id="rId23" imgW="6870600" imgH="838080" progId="Equation.DSMT4">
                  <p:embed/>
                </p:oleObj>
              </mc:Choice>
              <mc:Fallback>
                <p:oleObj name="Equation" r:id="rId23" imgW="6870600" imgH="838080" progId="Equation.DSMT4">
                  <p:embed/>
                  <p:pic>
                    <p:nvPicPr>
                      <p:cNvPr id="31" name="对象 30">
                        <a:extLst>
                          <a:ext uri="{FF2B5EF4-FFF2-40B4-BE49-F238E27FC236}">
                            <a16:creationId xmlns:a16="http://schemas.microsoft.com/office/drawing/2014/main" id="{5D4F5802-7BAD-48D7-9890-6C1A43DEBF96}"/>
                          </a:ext>
                        </a:extLst>
                      </p:cNvPr>
                      <p:cNvPicPr/>
                      <p:nvPr/>
                    </p:nvPicPr>
                    <p:blipFill>
                      <a:blip r:embed="rId24"/>
                      <a:stretch>
                        <a:fillRect/>
                      </a:stretch>
                    </p:blipFill>
                    <p:spPr>
                      <a:xfrm>
                        <a:off x="2248522" y="5073301"/>
                        <a:ext cx="6870700" cy="838200"/>
                      </a:xfrm>
                      <a:prstGeom prst="rect">
                        <a:avLst/>
                      </a:prstGeom>
                    </p:spPr>
                  </p:pic>
                </p:oleObj>
              </mc:Fallback>
            </mc:AlternateContent>
          </a:graphicData>
        </a:graphic>
      </p:graphicFrame>
    </p:spTree>
    <p:extLst>
      <p:ext uri="{BB962C8B-B14F-4D97-AF65-F5344CB8AC3E}">
        <p14:creationId xmlns:p14="http://schemas.microsoft.com/office/powerpoint/2010/main" val="28481998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75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7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75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75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EF44C0-B70E-42F6-936F-531B13CD5DE5}"/>
              </a:ext>
            </a:extLst>
          </p:cNvPr>
          <p:cNvSpPr/>
          <p:nvPr/>
        </p:nvSpPr>
        <p:spPr>
          <a:xfrm>
            <a:off x="1513109" y="783575"/>
            <a:ext cx="368562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5</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 三角函数的导数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246CDDFC-232C-4FDE-853B-C78F14B00F69}"/>
              </a:ext>
            </a:extLst>
          </p:cNvPr>
          <p:cNvSpPr/>
          <p:nvPr/>
        </p:nvSpPr>
        <p:spPr>
          <a:xfrm>
            <a:off x="1513109" y="2999933"/>
            <a:ext cx="404469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6</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 反三角函数的导数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6F75E22D-95E8-480C-BC64-E919ED947669}"/>
              </a:ext>
            </a:extLst>
          </p:cNvPr>
          <p:cNvSpPr/>
          <p:nvPr/>
        </p:nvSpPr>
        <p:spPr>
          <a:xfrm>
            <a:off x="1787291" y="5423096"/>
            <a:ext cx="808426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这些基本求导公式是计算导数的基础，必须牢记！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5" name="对象 4">
            <a:extLst>
              <a:ext uri="{FF2B5EF4-FFF2-40B4-BE49-F238E27FC236}">
                <a16:creationId xmlns:a16="http://schemas.microsoft.com/office/drawing/2014/main" id="{A95085F5-164C-4156-A3EB-B3AFF3612E8C}"/>
              </a:ext>
            </a:extLst>
          </p:cNvPr>
          <p:cNvGraphicFramePr>
            <a:graphicFrameLocks noChangeAspect="1"/>
          </p:cNvGraphicFramePr>
          <p:nvPr>
            <p:extLst>
              <p:ext uri="{D42A27DB-BD31-4B8C-83A1-F6EECF244321}">
                <p14:modId xmlns:p14="http://schemas.microsoft.com/office/powerpoint/2010/main" val="1193613331"/>
              </p:ext>
            </p:extLst>
          </p:nvPr>
        </p:nvGraphicFramePr>
        <p:xfrm>
          <a:off x="2653068" y="1413134"/>
          <a:ext cx="2146300" cy="406400"/>
        </p:xfrm>
        <a:graphic>
          <a:graphicData uri="http://schemas.openxmlformats.org/presentationml/2006/ole">
            <mc:AlternateContent xmlns:mc="http://schemas.openxmlformats.org/markup-compatibility/2006">
              <mc:Choice xmlns:v="urn:schemas-microsoft-com:vml" Requires="v">
                <p:oleObj spid="_x0000_s100026" name="Equation" r:id="rId3" imgW="2145960" imgH="406080" progId="Equation.DSMT4">
                  <p:embed/>
                </p:oleObj>
              </mc:Choice>
              <mc:Fallback>
                <p:oleObj name="Equation" r:id="rId3" imgW="2145960" imgH="406080" progId="Equation.DSMT4">
                  <p:embed/>
                  <p:pic>
                    <p:nvPicPr>
                      <p:cNvPr id="5" name="对象 4">
                        <a:extLst>
                          <a:ext uri="{FF2B5EF4-FFF2-40B4-BE49-F238E27FC236}">
                            <a16:creationId xmlns:a16="http://schemas.microsoft.com/office/drawing/2014/main" id="{A95085F5-164C-4156-A3EB-B3AFF3612E8C}"/>
                          </a:ext>
                        </a:extLst>
                      </p:cNvPr>
                      <p:cNvPicPr/>
                      <p:nvPr/>
                    </p:nvPicPr>
                    <p:blipFill>
                      <a:blip r:embed="rId4"/>
                      <a:stretch>
                        <a:fillRect/>
                      </a:stretch>
                    </p:blipFill>
                    <p:spPr>
                      <a:xfrm>
                        <a:off x="2653068" y="1413134"/>
                        <a:ext cx="2146300" cy="4064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6908F6D-2CBB-4A6A-8438-CBA7B22C98D6}"/>
              </a:ext>
            </a:extLst>
          </p:cNvPr>
          <p:cNvGraphicFramePr>
            <a:graphicFrameLocks noChangeAspect="1"/>
          </p:cNvGraphicFramePr>
          <p:nvPr>
            <p:extLst>
              <p:ext uri="{D42A27DB-BD31-4B8C-83A1-F6EECF244321}">
                <p14:modId xmlns:p14="http://schemas.microsoft.com/office/powerpoint/2010/main" val="3580615306"/>
              </p:ext>
            </p:extLst>
          </p:nvPr>
        </p:nvGraphicFramePr>
        <p:xfrm>
          <a:off x="5198733" y="1413134"/>
          <a:ext cx="2387600" cy="406400"/>
        </p:xfrm>
        <a:graphic>
          <a:graphicData uri="http://schemas.openxmlformats.org/presentationml/2006/ole">
            <mc:AlternateContent xmlns:mc="http://schemas.openxmlformats.org/markup-compatibility/2006">
              <mc:Choice xmlns:v="urn:schemas-microsoft-com:vml" Requires="v">
                <p:oleObj spid="_x0000_s100027" name="Equation" r:id="rId5" imgW="2387520" imgH="406080" progId="Equation.DSMT4">
                  <p:embed/>
                </p:oleObj>
              </mc:Choice>
              <mc:Fallback>
                <p:oleObj name="Equation" r:id="rId5" imgW="2387520" imgH="406080" progId="Equation.DSMT4">
                  <p:embed/>
                  <p:pic>
                    <p:nvPicPr>
                      <p:cNvPr id="6" name="对象 5">
                        <a:extLst>
                          <a:ext uri="{FF2B5EF4-FFF2-40B4-BE49-F238E27FC236}">
                            <a16:creationId xmlns:a16="http://schemas.microsoft.com/office/drawing/2014/main" id="{C6908F6D-2CBB-4A6A-8438-CBA7B22C98D6}"/>
                          </a:ext>
                        </a:extLst>
                      </p:cNvPr>
                      <p:cNvPicPr/>
                      <p:nvPr/>
                    </p:nvPicPr>
                    <p:blipFill>
                      <a:blip r:embed="rId6"/>
                      <a:stretch>
                        <a:fillRect/>
                      </a:stretch>
                    </p:blipFill>
                    <p:spPr>
                      <a:xfrm>
                        <a:off x="5198733" y="1413134"/>
                        <a:ext cx="2387600" cy="4064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C48BDD89-0E88-4C76-B795-36E339DA4D65}"/>
              </a:ext>
            </a:extLst>
          </p:cNvPr>
          <p:cNvGraphicFramePr>
            <a:graphicFrameLocks noChangeAspect="1"/>
          </p:cNvGraphicFramePr>
          <p:nvPr>
            <p:extLst>
              <p:ext uri="{D42A27DB-BD31-4B8C-83A1-F6EECF244321}">
                <p14:modId xmlns:p14="http://schemas.microsoft.com/office/powerpoint/2010/main" val="2348744706"/>
              </p:ext>
            </p:extLst>
          </p:nvPr>
        </p:nvGraphicFramePr>
        <p:xfrm>
          <a:off x="2653068" y="1925318"/>
          <a:ext cx="2374900" cy="838200"/>
        </p:xfrm>
        <a:graphic>
          <a:graphicData uri="http://schemas.openxmlformats.org/presentationml/2006/ole">
            <mc:AlternateContent xmlns:mc="http://schemas.openxmlformats.org/markup-compatibility/2006">
              <mc:Choice xmlns:v="urn:schemas-microsoft-com:vml" Requires="v">
                <p:oleObj spid="_x0000_s100028" name="Equation" r:id="rId7" imgW="2374560" imgH="838080" progId="Equation.DSMT4">
                  <p:embed/>
                </p:oleObj>
              </mc:Choice>
              <mc:Fallback>
                <p:oleObj name="Equation" r:id="rId7" imgW="2374560" imgH="838080" progId="Equation.DSMT4">
                  <p:embed/>
                  <p:pic>
                    <p:nvPicPr>
                      <p:cNvPr id="7" name="对象 6">
                        <a:extLst>
                          <a:ext uri="{FF2B5EF4-FFF2-40B4-BE49-F238E27FC236}">
                            <a16:creationId xmlns:a16="http://schemas.microsoft.com/office/drawing/2014/main" id="{C48BDD89-0E88-4C76-B795-36E339DA4D65}"/>
                          </a:ext>
                        </a:extLst>
                      </p:cNvPr>
                      <p:cNvPicPr/>
                      <p:nvPr/>
                    </p:nvPicPr>
                    <p:blipFill>
                      <a:blip r:embed="rId8"/>
                      <a:stretch>
                        <a:fillRect/>
                      </a:stretch>
                    </p:blipFill>
                    <p:spPr>
                      <a:xfrm>
                        <a:off x="2653068" y="1925318"/>
                        <a:ext cx="2374900" cy="8382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EE4DD910-4E01-4AC9-B7EC-BF3978DB1502}"/>
              </a:ext>
            </a:extLst>
          </p:cNvPr>
          <p:cNvGraphicFramePr>
            <a:graphicFrameLocks noChangeAspect="1"/>
          </p:cNvGraphicFramePr>
          <p:nvPr>
            <p:extLst>
              <p:ext uri="{D42A27DB-BD31-4B8C-83A1-F6EECF244321}">
                <p14:modId xmlns:p14="http://schemas.microsoft.com/office/powerpoint/2010/main" val="2809515669"/>
              </p:ext>
            </p:extLst>
          </p:nvPr>
        </p:nvGraphicFramePr>
        <p:xfrm>
          <a:off x="5198733" y="1925318"/>
          <a:ext cx="2552700" cy="838200"/>
        </p:xfrm>
        <a:graphic>
          <a:graphicData uri="http://schemas.openxmlformats.org/presentationml/2006/ole">
            <mc:AlternateContent xmlns:mc="http://schemas.openxmlformats.org/markup-compatibility/2006">
              <mc:Choice xmlns:v="urn:schemas-microsoft-com:vml" Requires="v">
                <p:oleObj spid="_x0000_s100029" name="Equation" r:id="rId9" imgW="2552400" imgH="838080" progId="Equation.DSMT4">
                  <p:embed/>
                </p:oleObj>
              </mc:Choice>
              <mc:Fallback>
                <p:oleObj name="Equation" r:id="rId9" imgW="2552400" imgH="838080" progId="Equation.DSMT4">
                  <p:embed/>
                  <p:pic>
                    <p:nvPicPr>
                      <p:cNvPr id="8" name="对象 7">
                        <a:extLst>
                          <a:ext uri="{FF2B5EF4-FFF2-40B4-BE49-F238E27FC236}">
                            <a16:creationId xmlns:a16="http://schemas.microsoft.com/office/drawing/2014/main" id="{EE4DD910-4E01-4AC9-B7EC-BF3978DB1502}"/>
                          </a:ext>
                        </a:extLst>
                      </p:cNvPr>
                      <p:cNvPicPr/>
                      <p:nvPr/>
                    </p:nvPicPr>
                    <p:blipFill>
                      <a:blip r:embed="rId10"/>
                      <a:stretch>
                        <a:fillRect/>
                      </a:stretch>
                    </p:blipFill>
                    <p:spPr>
                      <a:xfrm>
                        <a:off x="5198733" y="1925318"/>
                        <a:ext cx="2552700" cy="8382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E34F91E3-8027-4C51-9F3C-565DD11002FB}"/>
              </a:ext>
            </a:extLst>
          </p:cNvPr>
          <p:cNvGraphicFramePr>
            <a:graphicFrameLocks noChangeAspect="1"/>
          </p:cNvGraphicFramePr>
          <p:nvPr/>
        </p:nvGraphicFramePr>
        <p:xfrm>
          <a:off x="2611438" y="3441700"/>
          <a:ext cx="2971800" cy="927100"/>
        </p:xfrm>
        <a:graphic>
          <a:graphicData uri="http://schemas.openxmlformats.org/presentationml/2006/ole">
            <mc:AlternateContent xmlns:mc="http://schemas.openxmlformats.org/markup-compatibility/2006">
              <mc:Choice xmlns:v="urn:schemas-microsoft-com:vml" Requires="v">
                <p:oleObj spid="_x0000_s100030" name="Equation" r:id="rId11" imgW="2971800" imgH="927000" progId="Equation.DSMT4">
                  <p:embed/>
                </p:oleObj>
              </mc:Choice>
              <mc:Fallback>
                <p:oleObj name="Equation" r:id="rId11" imgW="2971800" imgH="927000" progId="Equation.DSMT4">
                  <p:embed/>
                  <p:pic>
                    <p:nvPicPr>
                      <p:cNvPr id="9" name="对象 8">
                        <a:extLst>
                          <a:ext uri="{FF2B5EF4-FFF2-40B4-BE49-F238E27FC236}">
                            <a16:creationId xmlns:a16="http://schemas.microsoft.com/office/drawing/2014/main" id="{E34F91E3-8027-4C51-9F3C-565DD11002FB}"/>
                          </a:ext>
                        </a:extLst>
                      </p:cNvPr>
                      <p:cNvPicPr/>
                      <p:nvPr/>
                    </p:nvPicPr>
                    <p:blipFill>
                      <a:blip r:embed="rId12"/>
                      <a:stretch>
                        <a:fillRect/>
                      </a:stretch>
                    </p:blipFill>
                    <p:spPr>
                      <a:xfrm>
                        <a:off x="2611438" y="3441700"/>
                        <a:ext cx="2971800" cy="9271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75EBD3F7-BB97-4BF1-92EE-DC3C08ECFB94}"/>
              </a:ext>
            </a:extLst>
          </p:cNvPr>
          <p:cNvGraphicFramePr>
            <a:graphicFrameLocks noChangeAspect="1"/>
          </p:cNvGraphicFramePr>
          <p:nvPr/>
        </p:nvGraphicFramePr>
        <p:xfrm>
          <a:off x="5829423" y="3429000"/>
          <a:ext cx="4356100" cy="927100"/>
        </p:xfrm>
        <a:graphic>
          <a:graphicData uri="http://schemas.openxmlformats.org/presentationml/2006/ole">
            <mc:AlternateContent xmlns:mc="http://schemas.openxmlformats.org/markup-compatibility/2006">
              <mc:Choice xmlns:v="urn:schemas-microsoft-com:vml" Requires="v">
                <p:oleObj spid="_x0000_s100031" name="Equation" r:id="rId13" imgW="4356000" imgH="927000" progId="Equation.DSMT4">
                  <p:embed/>
                </p:oleObj>
              </mc:Choice>
              <mc:Fallback>
                <p:oleObj name="Equation" r:id="rId13" imgW="4356000" imgH="927000" progId="Equation.DSMT4">
                  <p:embed/>
                  <p:pic>
                    <p:nvPicPr>
                      <p:cNvPr id="10" name="对象 9">
                        <a:extLst>
                          <a:ext uri="{FF2B5EF4-FFF2-40B4-BE49-F238E27FC236}">
                            <a16:creationId xmlns:a16="http://schemas.microsoft.com/office/drawing/2014/main" id="{75EBD3F7-BB97-4BF1-92EE-DC3C08ECFB94}"/>
                          </a:ext>
                        </a:extLst>
                      </p:cNvPr>
                      <p:cNvPicPr/>
                      <p:nvPr/>
                    </p:nvPicPr>
                    <p:blipFill>
                      <a:blip r:embed="rId14"/>
                      <a:stretch>
                        <a:fillRect/>
                      </a:stretch>
                    </p:blipFill>
                    <p:spPr>
                      <a:xfrm>
                        <a:off x="5829423" y="3429000"/>
                        <a:ext cx="4356100" cy="9271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4DA6190A-E53D-4F0F-848F-F256CE398354}"/>
              </a:ext>
            </a:extLst>
          </p:cNvPr>
          <p:cNvGraphicFramePr>
            <a:graphicFrameLocks noChangeAspect="1"/>
          </p:cNvGraphicFramePr>
          <p:nvPr>
            <p:extLst>
              <p:ext uri="{D42A27DB-BD31-4B8C-83A1-F6EECF244321}">
                <p14:modId xmlns:p14="http://schemas.microsoft.com/office/powerpoint/2010/main" val="2291031921"/>
              </p:ext>
            </p:extLst>
          </p:nvPr>
        </p:nvGraphicFramePr>
        <p:xfrm>
          <a:off x="2611438" y="4447124"/>
          <a:ext cx="2730500" cy="838200"/>
        </p:xfrm>
        <a:graphic>
          <a:graphicData uri="http://schemas.openxmlformats.org/presentationml/2006/ole">
            <mc:AlternateContent xmlns:mc="http://schemas.openxmlformats.org/markup-compatibility/2006">
              <mc:Choice xmlns:v="urn:schemas-microsoft-com:vml" Requires="v">
                <p:oleObj spid="_x0000_s100032" name="Equation" r:id="rId15" imgW="2730240" imgH="838080" progId="Equation.DSMT4">
                  <p:embed/>
                </p:oleObj>
              </mc:Choice>
              <mc:Fallback>
                <p:oleObj name="Equation" r:id="rId15" imgW="2730240" imgH="838080" progId="Equation.DSMT4">
                  <p:embed/>
                  <p:pic>
                    <p:nvPicPr>
                      <p:cNvPr id="11" name="对象 10">
                        <a:extLst>
                          <a:ext uri="{FF2B5EF4-FFF2-40B4-BE49-F238E27FC236}">
                            <a16:creationId xmlns:a16="http://schemas.microsoft.com/office/drawing/2014/main" id="{4DA6190A-E53D-4F0F-848F-F256CE398354}"/>
                          </a:ext>
                        </a:extLst>
                      </p:cNvPr>
                      <p:cNvPicPr/>
                      <p:nvPr/>
                    </p:nvPicPr>
                    <p:blipFill>
                      <a:blip r:embed="rId16"/>
                      <a:stretch>
                        <a:fillRect/>
                      </a:stretch>
                    </p:blipFill>
                    <p:spPr>
                      <a:xfrm>
                        <a:off x="2611438" y="4447124"/>
                        <a:ext cx="2730500" cy="8382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B40D8384-4405-48C2-AEE0-4E669CA6A4D9}"/>
              </a:ext>
            </a:extLst>
          </p:cNvPr>
          <p:cNvGraphicFramePr>
            <a:graphicFrameLocks noChangeAspect="1"/>
          </p:cNvGraphicFramePr>
          <p:nvPr>
            <p:extLst>
              <p:ext uri="{D42A27DB-BD31-4B8C-83A1-F6EECF244321}">
                <p14:modId xmlns:p14="http://schemas.microsoft.com/office/powerpoint/2010/main" val="1323578315"/>
              </p:ext>
            </p:extLst>
          </p:nvPr>
        </p:nvGraphicFramePr>
        <p:xfrm>
          <a:off x="5829423" y="4447124"/>
          <a:ext cx="2997200" cy="838200"/>
        </p:xfrm>
        <a:graphic>
          <a:graphicData uri="http://schemas.openxmlformats.org/presentationml/2006/ole">
            <mc:AlternateContent xmlns:mc="http://schemas.openxmlformats.org/markup-compatibility/2006">
              <mc:Choice xmlns:v="urn:schemas-microsoft-com:vml" Requires="v">
                <p:oleObj spid="_x0000_s100033" name="Equation" r:id="rId17" imgW="2997000" imgH="838080" progId="Equation.DSMT4">
                  <p:embed/>
                </p:oleObj>
              </mc:Choice>
              <mc:Fallback>
                <p:oleObj name="Equation" r:id="rId17" imgW="2997000" imgH="838080" progId="Equation.DSMT4">
                  <p:embed/>
                  <p:pic>
                    <p:nvPicPr>
                      <p:cNvPr id="12" name="对象 11">
                        <a:extLst>
                          <a:ext uri="{FF2B5EF4-FFF2-40B4-BE49-F238E27FC236}">
                            <a16:creationId xmlns:a16="http://schemas.microsoft.com/office/drawing/2014/main" id="{B40D8384-4405-48C2-AEE0-4E669CA6A4D9}"/>
                          </a:ext>
                        </a:extLst>
                      </p:cNvPr>
                      <p:cNvPicPr/>
                      <p:nvPr/>
                    </p:nvPicPr>
                    <p:blipFill>
                      <a:blip r:embed="rId18"/>
                      <a:stretch>
                        <a:fillRect/>
                      </a:stretch>
                    </p:blipFill>
                    <p:spPr>
                      <a:xfrm>
                        <a:off x="5829423" y="4447124"/>
                        <a:ext cx="2997200" cy="838200"/>
                      </a:xfrm>
                      <a:prstGeom prst="rect">
                        <a:avLst/>
                      </a:prstGeom>
                    </p:spPr>
                  </p:pic>
                </p:oleObj>
              </mc:Fallback>
            </mc:AlternateContent>
          </a:graphicData>
        </a:graphic>
      </p:graphicFrame>
    </p:spTree>
    <p:extLst>
      <p:ext uri="{BB962C8B-B14F-4D97-AF65-F5344CB8AC3E}">
        <p14:creationId xmlns:p14="http://schemas.microsoft.com/office/powerpoint/2010/main" val="21269028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7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D36CE97-956A-464D-9D8B-63920BE9AD9E}"/>
              </a:ext>
            </a:extLst>
          </p:cNvPr>
          <p:cNvSpPr/>
          <p:nvPr/>
        </p:nvSpPr>
        <p:spPr>
          <a:xfrm>
            <a:off x="2487168" y="914017"/>
            <a:ext cx="3119210"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求下例函数的导数：</a:t>
            </a:r>
          </a:p>
        </p:txBody>
      </p:sp>
      <p:sp>
        <p:nvSpPr>
          <p:cNvPr id="7" name="矩形 6">
            <a:extLst>
              <a:ext uri="{FF2B5EF4-FFF2-40B4-BE49-F238E27FC236}">
                <a16:creationId xmlns:a16="http://schemas.microsoft.com/office/drawing/2014/main" id="{65573F1A-B879-4F3D-9D78-4D4AAE8F8E12}"/>
              </a:ext>
            </a:extLst>
          </p:cNvPr>
          <p:cNvSpPr/>
          <p:nvPr/>
        </p:nvSpPr>
        <p:spPr>
          <a:xfrm>
            <a:off x="1545651" y="2204580"/>
            <a:ext cx="63350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1" i="0" u="none" strike="noStrike" kern="100" cap="none" spc="0" normalizeH="0" baseline="0" noProof="0" dirty="0">
                <a:ln>
                  <a:noFill/>
                </a:ln>
                <a:solidFill>
                  <a:srgbClr val="FF0000"/>
                </a:solidFill>
                <a:effectLst/>
                <a:uLnTx/>
                <a:uFillTx/>
                <a:latin typeface="Times New Roman"/>
                <a:ea typeface="宋体" panose="02010600030101010101" pitchFamily="2" charset="-122"/>
                <a:cs typeface="Times New Roman" panose="02020603050405020304" pitchFamily="18" charset="0"/>
              </a:rPr>
              <a:t>解 </a:t>
            </a:r>
            <a:endParaRPr kumimoji="0" lang="zh-CN" altLang="en-US" sz="2800" b="1" i="0" u="none" strike="noStrike" kern="100" cap="none" spc="0" normalizeH="0" baseline="0" noProof="0" dirty="0">
              <a:ln>
                <a:noFill/>
              </a:ln>
              <a:solidFill>
                <a:srgbClr val="FF0000"/>
              </a:solidFill>
              <a:effectLst/>
              <a:uLnTx/>
              <a:uFillTx/>
              <a:latin typeface="Times New Roman"/>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71AEFB7A-C688-4AB5-AEC6-E568355DD7D3}"/>
              </a:ext>
            </a:extLst>
          </p:cNvPr>
          <p:cNvSpPr/>
          <p:nvPr/>
        </p:nvSpPr>
        <p:spPr>
          <a:xfrm>
            <a:off x="2168672" y="2204580"/>
            <a:ext cx="428514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(1) </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根据加法和减法法则，</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BAC4D375-1B16-429C-BC8C-0651176E4BC1}"/>
              </a:ext>
            </a:extLst>
          </p:cNvPr>
          <p:cNvSpPr/>
          <p:nvPr/>
        </p:nvSpPr>
        <p:spPr>
          <a:xfrm>
            <a:off x="6333796" y="2202061"/>
            <a:ext cx="743044"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有</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id="{193D88DE-30A8-461F-8AA8-2DBF229D883E}"/>
              </a:ext>
            </a:extLst>
          </p:cNvPr>
          <p:cNvSpPr/>
          <p:nvPr/>
        </p:nvSpPr>
        <p:spPr>
          <a:xfrm>
            <a:off x="2168672" y="4236866"/>
            <a:ext cx="3567002"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(2) </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根据乘法法则，有</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pSp>
        <p:nvGrpSpPr>
          <p:cNvPr id="6" name="组合 5">
            <a:extLst>
              <a:ext uri="{FF2B5EF4-FFF2-40B4-BE49-F238E27FC236}">
                <a16:creationId xmlns:a16="http://schemas.microsoft.com/office/drawing/2014/main" id="{B01F1EB7-FDED-4BE5-BAD2-BB106F72E535}"/>
              </a:ext>
            </a:extLst>
          </p:cNvPr>
          <p:cNvGrpSpPr/>
          <p:nvPr/>
        </p:nvGrpSpPr>
        <p:grpSpPr>
          <a:xfrm>
            <a:off x="2168672" y="1484654"/>
            <a:ext cx="3523744" cy="523220"/>
            <a:chOff x="2168672" y="1671269"/>
            <a:chExt cx="3523744" cy="523220"/>
          </a:xfrm>
        </p:grpSpPr>
        <p:sp>
          <p:nvSpPr>
            <p:cNvPr id="3" name="矩形 2">
              <a:extLst>
                <a:ext uri="{FF2B5EF4-FFF2-40B4-BE49-F238E27FC236}">
                  <a16:creationId xmlns:a16="http://schemas.microsoft.com/office/drawing/2014/main" id="{68989868-6DF6-4FAC-9CB1-E3B104985B76}"/>
                </a:ext>
              </a:extLst>
            </p:cNvPr>
            <p:cNvSpPr/>
            <p:nvPr/>
          </p:nvSpPr>
          <p:spPr>
            <a:xfrm>
              <a:off x="2168672" y="1671269"/>
              <a:ext cx="604653"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(1)</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13" name="对象 12">
              <a:extLst>
                <a:ext uri="{FF2B5EF4-FFF2-40B4-BE49-F238E27FC236}">
                  <a16:creationId xmlns:a16="http://schemas.microsoft.com/office/drawing/2014/main" id="{1E67CD93-CF0F-47D3-8A32-60D0D83DBCEC}"/>
                </a:ext>
              </a:extLst>
            </p:cNvPr>
            <p:cNvGraphicFramePr>
              <a:graphicFrameLocks noChangeAspect="1"/>
            </p:cNvGraphicFramePr>
            <p:nvPr/>
          </p:nvGraphicFramePr>
          <p:xfrm>
            <a:off x="2707916" y="1733460"/>
            <a:ext cx="2984500" cy="457200"/>
          </p:xfrm>
          <a:graphic>
            <a:graphicData uri="http://schemas.openxmlformats.org/presentationml/2006/ole">
              <mc:AlternateContent xmlns:mc="http://schemas.openxmlformats.org/markup-compatibility/2006">
                <mc:Choice xmlns:v="urn:schemas-microsoft-com:vml" Requires="v">
                  <p:oleObj spid="_x0000_s101003" name="Equation" r:id="rId3" imgW="2984400" imgH="457200" progId="Equation.DSMT4">
                    <p:embed/>
                  </p:oleObj>
                </mc:Choice>
                <mc:Fallback>
                  <p:oleObj name="Equation" r:id="rId3" imgW="2984400" imgH="457200" progId="Equation.DSMT4">
                    <p:embed/>
                    <p:pic>
                      <p:nvPicPr>
                        <p:cNvPr id="13" name="对象 12">
                          <a:extLst>
                            <a:ext uri="{FF2B5EF4-FFF2-40B4-BE49-F238E27FC236}">
                              <a16:creationId xmlns:a16="http://schemas.microsoft.com/office/drawing/2014/main" id="{1E67CD93-CF0F-47D3-8A32-60D0D83DBCEC}"/>
                            </a:ext>
                          </a:extLst>
                        </p:cNvPr>
                        <p:cNvPicPr/>
                        <p:nvPr/>
                      </p:nvPicPr>
                      <p:blipFill>
                        <a:blip r:embed="rId4"/>
                        <a:stretch>
                          <a:fillRect/>
                        </a:stretch>
                      </p:blipFill>
                      <p:spPr>
                        <a:xfrm>
                          <a:off x="2707916" y="1733460"/>
                          <a:ext cx="2984500" cy="457200"/>
                        </a:xfrm>
                        <a:prstGeom prst="rect">
                          <a:avLst/>
                        </a:prstGeom>
                      </p:spPr>
                    </p:pic>
                  </p:oleObj>
                </mc:Fallback>
              </mc:AlternateContent>
            </a:graphicData>
          </a:graphic>
        </p:graphicFrame>
      </p:grpSp>
      <p:grpSp>
        <p:nvGrpSpPr>
          <p:cNvPr id="15" name="组合 14">
            <a:extLst>
              <a:ext uri="{FF2B5EF4-FFF2-40B4-BE49-F238E27FC236}">
                <a16:creationId xmlns:a16="http://schemas.microsoft.com/office/drawing/2014/main" id="{1A0CB012-8636-4C3A-8C8D-C0664156339D}"/>
              </a:ext>
            </a:extLst>
          </p:cNvPr>
          <p:cNvGrpSpPr/>
          <p:nvPr/>
        </p:nvGrpSpPr>
        <p:grpSpPr>
          <a:xfrm>
            <a:off x="6916783" y="1480825"/>
            <a:ext cx="2303478" cy="523220"/>
            <a:chOff x="6916783" y="1667440"/>
            <a:chExt cx="2303478" cy="523220"/>
          </a:xfrm>
        </p:grpSpPr>
        <p:sp>
          <p:nvSpPr>
            <p:cNvPr id="5" name="矩形 4">
              <a:extLst>
                <a:ext uri="{FF2B5EF4-FFF2-40B4-BE49-F238E27FC236}">
                  <a16:creationId xmlns:a16="http://schemas.microsoft.com/office/drawing/2014/main" id="{B0B17A6F-B78A-43C2-BC40-159270590BCD}"/>
                </a:ext>
              </a:extLst>
            </p:cNvPr>
            <p:cNvSpPr/>
            <p:nvPr/>
          </p:nvSpPr>
          <p:spPr>
            <a:xfrm>
              <a:off x="6916783" y="1667440"/>
              <a:ext cx="694421"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(2) </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14" name="对象 13">
              <a:extLst>
                <a:ext uri="{FF2B5EF4-FFF2-40B4-BE49-F238E27FC236}">
                  <a16:creationId xmlns:a16="http://schemas.microsoft.com/office/drawing/2014/main" id="{DA6399AF-3E15-42C4-8135-50F8EA1D683C}"/>
                </a:ext>
              </a:extLst>
            </p:cNvPr>
            <p:cNvGraphicFramePr>
              <a:graphicFrameLocks noChangeAspect="1"/>
            </p:cNvGraphicFramePr>
            <p:nvPr/>
          </p:nvGraphicFramePr>
          <p:xfrm>
            <a:off x="7620061" y="1820053"/>
            <a:ext cx="1600200" cy="368300"/>
          </p:xfrm>
          <a:graphic>
            <a:graphicData uri="http://schemas.openxmlformats.org/presentationml/2006/ole">
              <mc:AlternateContent xmlns:mc="http://schemas.openxmlformats.org/markup-compatibility/2006">
                <mc:Choice xmlns:v="urn:schemas-microsoft-com:vml" Requires="v">
                  <p:oleObj spid="_x0000_s101004" name="Equation" r:id="rId5" imgW="1600200" imgH="368280" progId="Equation.DSMT4">
                    <p:embed/>
                  </p:oleObj>
                </mc:Choice>
                <mc:Fallback>
                  <p:oleObj name="Equation" r:id="rId5" imgW="1600200" imgH="368280" progId="Equation.DSMT4">
                    <p:embed/>
                    <p:pic>
                      <p:nvPicPr>
                        <p:cNvPr id="14" name="对象 13">
                          <a:extLst>
                            <a:ext uri="{FF2B5EF4-FFF2-40B4-BE49-F238E27FC236}">
                              <a16:creationId xmlns:a16="http://schemas.microsoft.com/office/drawing/2014/main" id="{DA6399AF-3E15-42C4-8135-50F8EA1D683C}"/>
                            </a:ext>
                          </a:extLst>
                        </p:cNvPr>
                        <p:cNvPicPr/>
                        <p:nvPr/>
                      </p:nvPicPr>
                      <p:blipFill>
                        <a:blip r:embed="rId6"/>
                        <a:stretch>
                          <a:fillRect/>
                        </a:stretch>
                      </p:blipFill>
                      <p:spPr>
                        <a:xfrm>
                          <a:off x="7620061" y="1820053"/>
                          <a:ext cx="1600200" cy="368300"/>
                        </a:xfrm>
                        <a:prstGeom prst="rect">
                          <a:avLst/>
                        </a:prstGeom>
                      </p:spPr>
                    </p:pic>
                  </p:oleObj>
                </mc:Fallback>
              </mc:AlternateContent>
            </a:graphicData>
          </a:graphic>
        </p:graphicFrame>
      </p:grpSp>
      <p:graphicFrame>
        <p:nvGraphicFramePr>
          <p:cNvPr id="18" name="对象 17">
            <a:extLst>
              <a:ext uri="{FF2B5EF4-FFF2-40B4-BE49-F238E27FC236}">
                <a16:creationId xmlns:a16="http://schemas.microsoft.com/office/drawing/2014/main" id="{2A823A56-BB00-400D-97EA-D5DFE7742B14}"/>
              </a:ext>
            </a:extLst>
          </p:cNvPr>
          <p:cNvGraphicFramePr>
            <a:graphicFrameLocks noChangeAspect="1"/>
          </p:cNvGraphicFramePr>
          <p:nvPr>
            <p:extLst>
              <p:ext uri="{D42A27DB-BD31-4B8C-83A1-F6EECF244321}">
                <p14:modId xmlns:p14="http://schemas.microsoft.com/office/powerpoint/2010/main" val="3187634268"/>
              </p:ext>
            </p:extLst>
          </p:nvPr>
        </p:nvGraphicFramePr>
        <p:xfrm>
          <a:off x="3031796" y="2756719"/>
          <a:ext cx="3302000" cy="546100"/>
        </p:xfrm>
        <a:graphic>
          <a:graphicData uri="http://schemas.openxmlformats.org/presentationml/2006/ole">
            <mc:AlternateContent xmlns:mc="http://schemas.openxmlformats.org/markup-compatibility/2006">
              <mc:Choice xmlns:v="urn:schemas-microsoft-com:vml" Requires="v">
                <p:oleObj spid="_x0000_s101005" name="Equation" r:id="rId7" imgW="3301920" imgH="545760" progId="Equation.DSMT4">
                  <p:embed/>
                </p:oleObj>
              </mc:Choice>
              <mc:Fallback>
                <p:oleObj name="Equation" r:id="rId7" imgW="3301920" imgH="545760" progId="Equation.DSMT4">
                  <p:embed/>
                  <p:pic>
                    <p:nvPicPr>
                      <p:cNvPr id="18" name="对象 17">
                        <a:extLst>
                          <a:ext uri="{FF2B5EF4-FFF2-40B4-BE49-F238E27FC236}">
                            <a16:creationId xmlns:a16="http://schemas.microsoft.com/office/drawing/2014/main" id="{2A823A56-BB00-400D-97EA-D5DFE7742B14}"/>
                          </a:ext>
                        </a:extLst>
                      </p:cNvPr>
                      <p:cNvPicPr/>
                      <p:nvPr/>
                    </p:nvPicPr>
                    <p:blipFill>
                      <a:blip r:embed="rId8"/>
                      <a:stretch>
                        <a:fillRect/>
                      </a:stretch>
                    </p:blipFill>
                    <p:spPr>
                      <a:xfrm>
                        <a:off x="3031796" y="2756719"/>
                        <a:ext cx="3302000" cy="5461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121B64B8-EAFC-405B-A576-D8AE7C3F9B2F}"/>
              </a:ext>
            </a:extLst>
          </p:cNvPr>
          <p:cNvGraphicFramePr>
            <a:graphicFrameLocks noChangeAspect="1"/>
          </p:cNvGraphicFramePr>
          <p:nvPr>
            <p:extLst>
              <p:ext uri="{D42A27DB-BD31-4B8C-83A1-F6EECF244321}">
                <p14:modId xmlns:p14="http://schemas.microsoft.com/office/powerpoint/2010/main" val="777866958"/>
              </p:ext>
            </p:extLst>
          </p:nvPr>
        </p:nvGraphicFramePr>
        <p:xfrm>
          <a:off x="3382312" y="3479657"/>
          <a:ext cx="2120900" cy="457200"/>
        </p:xfrm>
        <a:graphic>
          <a:graphicData uri="http://schemas.openxmlformats.org/presentationml/2006/ole">
            <mc:AlternateContent xmlns:mc="http://schemas.openxmlformats.org/markup-compatibility/2006">
              <mc:Choice xmlns:v="urn:schemas-microsoft-com:vml" Requires="v">
                <p:oleObj spid="_x0000_s101006" name="Equation" r:id="rId9" imgW="2120760" imgH="457200" progId="Equation.DSMT4">
                  <p:embed/>
                </p:oleObj>
              </mc:Choice>
              <mc:Fallback>
                <p:oleObj name="Equation" r:id="rId9" imgW="2120760" imgH="457200" progId="Equation.DSMT4">
                  <p:embed/>
                  <p:pic>
                    <p:nvPicPr>
                      <p:cNvPr id="19" name="对象 18">
                        <a:extLst>
                          <a:ext uri="{FF2B5EF4-FFF2-40B4-BE49-F238E27FC236}">
                            <a16:creationId xmlns:a16="http://schemas.microsoft.com/office/drawing/2014/main" id="{121B64B8-EAFC-405B-A576-D8AE7C3F9B2F}"/>
                          </a:ext>
                        </a:extLst>
                      </p:cNvPr>
                      <p:cNvPicPr/>
                      <p:nvPr/>
                    </p:nvPicPr>
                    <p:blipFill>
                      <a:blip r:embed="rId10"/>
                      <a:stretch>
                        <a:fillRect/>
                      </a:stretch>
                    </p:blipFill>
                    <p:spPr>
                      <a:xfrm>
                        <a:off x="3382312" y="3479657"/>
                        <a:ext cx="2120900" cy="4572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84338523-4790-485E-9053-975195A592CA}"/>
              </a:ext>
            </a:extLst>
          </p:cNvPr>
          <p:cNvGraphicFramePr>
            <a:graphicFrameLocks noChangeAspect="1"/>
          </p:cNvGraphicFramePr>
          <p:nvPr>
            <p:extLst>
              <p:ext uri="{D42A27DB-BD31-4B8C-83A1-F6EECF244321}">
                <p14:modId xmlns:p14="http://schemas.microsoft.com/office/powerpoint/2010/main" val="998517669"/>
              </p:ext>
            </p:extLst>
          </p:nvPr>
        </p:nvGraphicFramePr>
        <p:xfrm>
          <a:off x="2790496" y="4947765"/>
          <a:ext cx="1892300" cy="546100"/>
        </p:xfrm>
        <a:graphic>
          <a:graphicData uri="http://schemas.openxmlformats.org/presentationml/2006/ole">
            <mc:AlternateContent xmlns:mc="http://schemas.openxmlformats.org/markup-compatibility/2006">
              <mc:Choice xmlns:v="urn:schemas-microsoft-com:vml" Requires="v">
                <p:oleObj spid="_x0000_s101007" name="Equation" r:id="rId11" imgW="1892160" imgH="545760" progId="Equation.DSMT4">
                  <p:embed/>
                </p:oleObj>
              </mc:Choice>
              <mc:Fallback>
                <p:oleObj name="Equation" r:id="rId11" imgW="1892160" imgH="545760" progId="Equation.DSMT4">
                  <p:embed/>
                  <p:pic>
                    <p:nvPicPr>
                      <p:cNvPr id="20" name="对象 19">
                        <a:extLst>
                          <a:ext uri="{FF2B5EF4-FFF2-40B4-BE49-F238E27FC236}">
                            <a16:creationId xmlns:a16="http://schemas.microsoft.com/office/drawing/2014/main" id="{84338523-4790-485E-9053-975195A592CA}"/>
                          </a:ext>
                        </a:extLst>
                      </p:cNvPr>
                      <p:cNvPicPr/>
                      <p:nvPr/>
                    </p:nvPicPr>
                    <p:blipFill>
                      <a:blip r:embed="rId12"/>
                      <a:stretch>
                        <a:fillRect/>
                      </a:stretch>
                    </p:blipFill>
                    <p:spPr>
                      <a:xfrm>
                        <a:off x="2790496" y="4947765"/>
                        <a:ext cx="1892300" cy="5461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295BBBC5-C288-4F13-A80C-D493881228CF}"/>
              </a:ext>
            </a:extLst>
          </p:cNvPr>
          <p:cNvGraphicFramePr>
            <a:graphicFrameLocks noChangeAspect="1"/>
          </p:cNvGraphicFramePr>
          <p:nvPr>
            <p:extLst>
              <p:ext uri="{D42A27DB-BD31-4B8C-83A1-F6EECF244321}">
                <p14:modId xmlns:p14="http://schemas.microsoft.com/office/powerpoint/2010/main" val="794375440"/>
              </p:ext>
            </p:extLst>
          </p:nvPr>
        </p:nvGraphicFramePr>
        <p:xfrm>
          <a:off x="7689864" y="4863786"/>
          <a:ext cx="2311400" cy="838200"/>
        </p:xfrm>
        <a:graphic>
          <a:graphicData uri="http://schemas.openxmlformats.org/presentationml/2006/ole">
            <mc:AlternateContent xmlns:mc="http://schemas.openxmlformats.org/markup-compatibility/2006">
              <mc:Choice xmlns:v="urn:schemas-microsoft-com:vml" Requires="v">
                <p:oleObj spid="_x0000_s101008" name="Equation" r:id="rId13" imgW="2311200" imgH="838080" progId="Equation.DSMT4">
                  <p:embed/>
                </p:oleObj>
              </mc:Choice>
              <mc:Fallback>
                <p:oleObj name="Equation" r:id="rId13" imgW="2311200" imgH="838080" progId="Equation.DSMT4">
                  <p:embed/>
                  <p:pic>
                    <p:nvPicPr>
                      <p:cNvPr id="21" name="对象 20">
                        <a:extLst>
                          <a:ext uri="{FF2B5EF4-FFF2-40B4-BE49-F238E27FC236}">
                            <a16:creationId xmlns:a16="http://schemas.microsoft.com/office/drawing/2014/main" id="{295BBBC5-C288-4F13-A80C-D493881228CF}"/>
                          </a:ext>
                        </a:extLst>
                      </p:cNvPr>
                      <p:cNvPicPr/>
                      <p:nvPr/>
                    </p:nvPicPr>
                    <p:blipFill>
                      <a:blip r:embed="rId14"/>
                      <a:stretch>
                        <a:fillRect/>
                      </a:stretch>
                    </p:blipFill>
                    <p:spPr>
                      <a:xfrm>
                        <a:off x="7689864" y="4863786"/>
                        <a:ext cx="2311400" cy="838200"/>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1FE16541-3A1D-43FD-B80D-7E8B2C2A2F5E}"/>
              </a:ext>
            </a:extLst>
          </p:cNvPr>
          <p:cNvSpPr/>
          <p:nvPr/>
        </p:nvSpPr>
        <p:spPr>
          <a:xfrm>
            <a:off x="1545651" y="914017"/>
            <a:ext cx="814647"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8 </a:t>
            </a:r>
            <a:endParaRPr lang="zh-CN" altLang="en-US" sz="2800" dirty="0"/>
          </a:p>
        </p:txBody>
      </p:sp>
      <p:graphicFrame>
        <p:nvGraphicFramePr>
          <p:cNvPr id="22" name="对象 21">
            <a:extLst>
              <a:ext uri="{FF2B5EF4-FFF2-40B4-BE49-F238E27FC236}">
                <a16:creationId xmlns:a16="http://schemas.microsoft.com/office/drawing/2014/main" id="{2A823A56-BB00-400D-97EA-D5DFE7742B14}"/>
              </a:ext>
            </a:extLst>
          </p:cNvPr>
          <p:cNvGraphicFramePr>
            <a:graphicFrameLocks noChangeAspect="1"/>
          </p:cNvGraphicFramePr>
          <p:nvPr>
            <p:extLst>
              <p:ext uri="{D42A27DB-BD31-4B8C-83A1-F6EECF244321}">
                <p14:modId xmlns:p14="http://schemas.microsoft.com/office/powerpoint/2010/main" val="644738645"/>
              </p:ext>
            </p:extLst>
          </p:nvPr>
        </p:nvGraphicFramePr>
        <p:xfrm>
          <a:off x="6453819" y="2754676"/>
          <a:ext cx="3594100" cy="546100"/>
        </p:xfrm>
        <a:graphic>
          <a:graphicData uri="http://schemas.openxmlformats.org/presentationml/2006/ole">
            <mc:AlternateContent xmlns:mc="http://schemas.openxmlformats.org/markup-compatibility/2006">
              <mc:Choice xmlns:v="urn:schemas-microsoft-com:vml" Requires="v">
                <p:oleObj spid="_x0000_s101009" name="Equation" r:id="rId15" imgW="3593880" imgH="545760" progId="Equation.DSMT4">
                  <p:embed/>
                </p:oleObj>
              </mc:Choice>
              <mc:Fallback>
                <p:oleObj name="Equation" r:id="rId15" imgW="3593880" imgH="545760" progId="Equation.DSMT4">
                  <p:embed/>
                  <p:pic>
                    <p:nvPicPr>
                      <p:cNvPr id="18" name="对象 17">
                        <a:extLst>
                          <a:ext uri="{FF2B5EF4-FFF2-40B4-BE49-F238E27FC236}">
                            <a16:creationId xmlns:a16="http://schemas.microsoft.com/office/drawing/2014/main" id="{2A823A56-BB00-400D-97EA-D5DFE7742B14}"/>
                          </a:ext>
                        </a:extLst>
                      </p:cNvPr>
                      <p:cNvPicPr/>
                      <p:nvPr/>
                    </p:nvPicPr>
                    <p:blipFill>
                      <a:blip r:embed="rId16"/>
                      <a:stretch>
                        <a:fillRect/>
                      </a:stretch>
                    </p:blipFill>
                    <p:spPr>
                      <a:xfrm>
                        <a:off x="6453819" y="2754676"/>
                        <a:ext cx="3594100" cy="5461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84338523-4790-485E-9053-975195A592CA}"/>
              </a:ext>
            </a:extLst>
          </p:cNvPr>
          <p:cNvGraphicFramePr>
            <a:graphicFrameLocks noChangeAspect="1"/>
          </p:cNvGraphicFramePr>
          <p:nvPr>
            <p:extLst>
              <p:ext uri="{D42A27DB-BD31-4B8C-83A1-F6EECF244321}">
                <p14:modId xmlns:p14="http://schemas.microsoft.com/office/powerpoint/2010/main" val="2587522238"/>
              </p:ext>
            </p:extLst>
          </p:nvPr>
        </p:nvGraphicFramePr>
        <p:xfrm>
          <a:off x="4808590" y="4947765"/>
          <a:ext cx="2781300" cy="546100"/>
        </p:xfrm>
        <a:graphic>
          <a:graphicData uri="http://schemas.openxmlformats.org/presentationml/2006/ole">
            <mc:AlternateContent xmlns:mc="http://schemas.openxmlformats.org/markup-compatibility/2006">
              <mc:Choice xmlns:v="urn:schemas-microsoft-com:vml" Requires="v">
                <p:oleObj spid="_x0000_s101010" name="Equation" r:id="rId17" imgW="2781000" imgH="545760" progId="Equation.DSMT4">
                  <p:embed/>
                </p:oleObj>
              </mc:Choice>
              <mc:Fallback>
                <p:oleObj name="Equation" r:id="rId17" imgW="2781000" imgH="545760" progId="Equation.DSMT4">
                  <p:embed/>
                  <p:pic>
                    <p:nvPicPr>
                      <p:cNvPr id="20" name="对象 19">
                        <a:extLst>
                          <a:ext uri="{FF2B5EF4-FFF2-40B4-BE49-F238E27FC236}">
                            <a16:creationId xmlns:a16="http://schemas.microsoft.com/office/drawing/2014/main" id="{84338523-4790-485E-9053-975195A592CA}"/>
                          </a:ext>
                        </a:extLst>
                      </p:cNvPr>
                      <p:cNvPicPr/>
                      <p:nvPr/>
                    </p:nvPicPr>
                    <p:blipFill>
                      <a:blip r:embed="rId18"/>
                      <a:stretch>
                        <a:fillRect/>
                      </a:stretch>
                    </p:blipFill>
                    <p:spPr>
                      <a:xfrm>
                        <a:off x="4808590" y="4947765"/>
                        <a:ext cx="2781300" cy="546100"/>
                      </a:xfrm>
                      <a:prstGeom prst="rect">
                        <a:avLst/>
                      </a:prstGeom>
                    </p:spPr>
                  </p:pic>
                </p:oleObj>
              </mc:Fallback>
            </mc:AlternateContent>
          </a:graphicData>
        </a:graphic>
      </p:graphicFrame>
    </p:spTree>
    <p:extLst>
      <p:ext uri="{BB962C8B-B14F-4D97-AF65-F5344CB8AC3E}">
        <p14:creationId xmlns:p14="http://schemas.microsoft.com/office/powerpoint/2010/main" val="40200787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
                                        <p:tgtEl>
                                          <p:spTgt spid="7"/>
                                        </p:tgtEl>
                                      </p:cBhvr>
                                    </p:animEffect>
                                  </p:childTnLst>
                                </p:cTn>
                              </p:par>
                            </p:childTnLst>
                          </p:cTn>
                        </p:par>
                        <p:par>
                          <p:cTn id="28" fill="hold">
                            <p:stCondLst>
                              <p:cond delay="1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250"/>
                                        <p:tgtEl>
                                          <p:spTgt spid="11"/>
                                        </p:tgtEl>
                                      </p:cBhvr>
                                    </p:animEffect>
                                  </p:childTnLst>
                                </p:cTn>
                              </p:par>
                            </p:childTnLst>
                          </p:cTn>
                        </p:par>
                        <p:par>
                          <p:cTn id="37" fill="hold">
                            <p:stCondLst>
                              <p:cond delay="25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5659908A-F9DF-4FE4-A9D9-812FA0F46407}"/>
              </a:ext>
            </a:extLst>
          </p:cNvPr>
          <p:cNvSpPr/>
          <p:nvPr/>
        </p:nvSpPr>
        <p:spPr>
          <a:xfrm>
            <a:off x="1414097" y="1477642"/>
            <a:ext cx="3567002"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(3) </a:t>
            </a: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根据除法法则，有</a:t>
            </a:r>
          </a:p>
        </p:txBody>
      </p:sp>
      <p:grpSp>
        <p:nvGrpSpPr>
          <p:cNvPr id="8" name="组合 7">
            <a:extLst>
              <a:ext uri="{FF2B5EF4-FFF2-40B4-BE49-F238E27FC236}">
                <a16:creationId xmlns:a16="http://schemas.microsoft.com/office/drawing/2014/main" id="{4FC4E6A3-723C-40EE-A953-471F1EB62517}"/>
              </a:ext>
            </a:extLst>
          </p:cNvPr>
          <p:cNvGrpSpPr/>
          <p:nvPr/>
        </p:nvGrpSpPr>
        <p:grpSpPr>
          <a:xfrm>
            <a:off x="1424583" y="612625"/>
            <a:ext cx="1807490" cy="838200"/>
            <a:chOff x="976711" y="995180"/>
            <a:chExt cx="1807490" cy="838200"/>
          </a:xfrm>
        </p:grpSpPr>
        <p:sp>
          <p:nvSpPr>
            <p:cNvPr id="12" name="矩形 11">
              <a:extLst>
                <a:ext uri="{FF2B5EF4-FFF2-40B4-BE49-F238E27FC236}">
                  <a16:creationId xmlns:a16="http://schemas.microsoft.com/office/drawing/2014/main" id="{EB929CB3-F145-4CDC-AFBD-DF2319D672FB}"/>
                </a:ext>
              </a:extLst>
            </p:cNvPr>
            <p:cNvSpPr/>
            <p:nvPr/>
          </p:nvSpPr>
          <p:spPr>
            <a:xfrm>
              <a:off x="976711" y="1148861"/>
              <a:ext cx="604653"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(3)</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2" name="对象 1">
              <a:extLst>
                <a:ext uri="{FF2B5EF4-FFF2-40B4-BE49-F238E27FC236}">
                  <a16:creationId xmlns:a16="http://schemas.microsoft.com/office/drawing/2014/main" id="{A3841B3A-D70D-4648-B1A5-4E406F5C8F51}"/>
                </a:ext>
              </a:extLst>
            </p:cNvPr>
            <p:cNvGraphicFramePr>
              <a:graphicFrameLocks noChangeAspect="1"/>
            </p:cNvGraphicFramePr>
            <p:nvPr/>
          </p:nvGraphicFramePr>
          <p:xfrm>
            <a:off x="1526901" y="995180"/>
            <a:ext cx="1257300" cy="838200"/>
          </p:xfrm>
          <a:graphic>
            <a:graphicData uri="http://schemas.openxmlformats.org/presentationml/2006/ole">
              <mc:AlternateContent xmlns:mc="http://schemas.openxmlformats.org/markup-compatibility/2006">
                <mc:Choice xmlns:v="urn:schemas-microsoft-com:vml" Requires="v">
                  <p:oleObj spid="_x0000_s101983" name="Equation" r:id="rId3" imgW="1257120" imgH="838080" progId="Equation.DSMT4">
                    <p:embed/>
                  </p:oleObj>
                </mc:Choice>
                <mc:Fallback>
                  <p:oleObj name="Equation" r:id="rId3" imgW="1257120" imgH="838080" progId="Equation.DSMT4">
                    <p:embed/>
                    <p:pic>
                      <p:nvPicPr>
                        <p:cNvPr id="2" name="对象 1">
                          <a:extLst>
                            <a:ext uri="{FF2B5EF4-FFF2-40B4-BE49-F238E27FC236}">
                              <a16:creationId xmlns:a16="http://schemas.microsoft.com/office/drawing/2014/main" id="{A3841B3A-D70D-4648-B1A5-4E406F5C8F51}"/>
                            </a:ext>
                          </a:extLst>
                        </p:cNvPr>
                        <p:cNvPicPr/>
                        <p:nvPr/>
                      </p:nvPicPr>
                      <p:blipFill>
                        <a:blip r:embed="rId4"/>
                        <a:stretch>
                          <a:fillRect/>
                        </a:stretch>
                      </p:blipFill>
                      <p:spPr>
                        <a:xfrm>
                          <a:off x="1526901" y="995180"/>
                          <a:ext cx="1257300" cy="838200"/>
                        </a:xfrm>
                        <a:prstGeom prst="rect">
                          <a:avLst/>
                        </a:prstGeom>
                      </p:spPr>
                    </p:pic>
                  </p:oleObj>
                </mc:Fallback>
              </mc:AlternateContent>
            </a:graphicData>
          </a:graphic>
        </p:graphicFrame>
      </p:grpSp>
      <p:grpSp>
        <p:nvGrpSpPr>
          <p:cNvPr id="9" name="组合 8">
            <a:extLst>
              <a:ext uri="{FF2B5EF4-FFF2-40B4-BE49-F238E27FC236}">
                <a16:creationId xmlns:a16="http://schemas.microsoft.com/office/drawing/2014/main" id="{D0080069-098C-4FB3-97DE-8EA79733B89D}"/>
              </a:ext>
            </a:extLst>
          </p:cNvPr>
          <p:cNvGrpSpPr/>
          <p:nvPr/>
        </p:nvGrpSpPr>
        <p:grpSpPr>
          <a:xfrm>
            <a:off x="5034262" y="612775"/>
            <a:ext cx="3598563" cy="889000"/>
            <a:chOff x="4586390" y="995330"/>
            <a:chExt cx="3598563" cy="889000"/>
          </a:xfrm>
        </p:grpSpPr>
        <p:sp>
          <p:nvSpPr>
            <p:cNvPr id="14" name="矩形 13">
              <a:extLst>
                <a:ext uri="{FF2B5EF4-FFF2-40B4-BE49-F238E27FC236}">
                  <a16:creationId xmlns:a16="http://schemas.microsoft.com/office/drawing/2014/main" id="{243339BB-F454-4097-AA8D-24E6F0243CA1}"/>
                </a:ext>
              </a:extLst>
            </p:cNvPr>
            <p:cNvSpPr/>
            <p:nvPr/>
          </p:nvSpPr>
          <p:spPr>
            <a:xfrm>
              <a:off x="4586390" y="1148861"/>
              <a:ext cx="694421"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(4) </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6C1E31E4-5D92-480B-83B9-AC41BC34075B}"/>
                </a:ext>
              </a:extLst>
            </p:cNvPr>
            <p:cNvGraphicFramePr>
              <a:graphicFrameLocks noChangeAspect="1"/>
            </p:cNvGraphicFramePr>
            <p:nvPr>
              <p:extLst>
                <p:ext uri="{D42A27DB-BD31-4B8C-83A1-F6EECF244321}">
                  <p14:modId xmlns:p14="http://schemas.microsoft.com/office/powerpoint/2010/main" val="959333753"/>
                </p:ext>
              </p:extLst>
            </p:nvPr>
          </p:nvGraphicFramePr>
          <p:xfrm>
            <a:off x="5238553" y="995330"/>
            <a:ext cx="2946400" cy="889000"/>
          </p:xfrm>
          <a:graphic>
            <a:graphicData uri="http://schemas.openxmlformats.org/presentationml/2006/ole">
              <mc:AlternateContent xmlns:mc="http://schemas.openxmlformats.org/markup-compatibility/2006">
                <mc:Choice xmlns:v="urn:schemas-microsoft-com:vml" Requires="v">
                  <p:oleObj spid="_x0000_s101984" name="Equation" r:id="rId5" imgW="2946240" imgH="888840" progId="Equation.DSMT4">
                    <p:embed/>
                  </p:oleObj>
                </mc:Choice>
                <mc:Fallback>
                  <p:oleObj name="Equation" r:id="rId5" imgW="2946240" imgH="888840" progId="Equation.DSMT4">
                    <p:embed/>
                    <p:pic>
                      <p:nvPicPr>
                        <p:cNvPr id="3" name="对象 2">
                          <a:extLst>
                            <a:ext uri="{FF2B5EF4-FFF2-40B4-BE49-F238E27FC236}">
                              <a16:creationId xmlns:a16="http://schemas.microsoft.com/office/drawing/2014/main" id="{6C1E31E4-5D92-480B-83B9-AC41BC34075B}"/>
                            </a:ext>
                          </a:extLst>
                        </p:cNvPr>
                        <p:cNvPicPr/>
                        <p:nvPr/>
                      </p:nvPicPr>
                      <p:blipFill>
                        <a:blip r:embed="rId6"/>
                        <a:stretch>
                          <a:fillRect/>
                        </a:stretch>
                      </p:blipFill>
                      <p:spPr>
                        <a:xfrm>
                          <a:off x="5238553" y="995330"/>
                          <a:ext cx="2946400" cy="889000"/>
                        </a:xfrm>
                        <a:prstGeom prst="rect">
                          <a:avLst/>
                        </a:prstGeom>
                      </p:spPr>
                    </p:pic>
                  </p:oleObj>
                </mc:Fallback>
              </mc:AlternateContent>
            </a:graphicData>
          </a:graphic>
        </p:graphicFrame>
      </p:grpSp>
      <p:graphicFrame>
        <p:nvGraphicFramePr>
          <p:cNvPr id="4" name="对象 3">
            <a:extLst>
              <a:ext uri="{FF2B5EF4-FFF2-40B4-BE49-F238E27FC236}">
                <a16:creationId xmlns:a16="http://schemas.microsoft.com/office/drawing/2014/main" id="{012E2658-E468-40BF-B342-EF422E6822CD}"/>
              </a:ext>
            </a:extLst>
          </p:cNvPr>
          <p:cNvGraphicFramePr>
            <a:graphicFrameLocks noChangeAspect="1"/>
          </p:cNvGraphicFramePr>
          <p:nvPr>
            <p:extLst>
              <p:ext uri="{D42A27DB-BD31-4B8C-83A1-F6EECF244321}">
                <p14:modId xmlns:p14="http://schemas.microsoft.com/office/powerpoint/2010/main" val="2402964832"/>
              </p:ext>
            </p:extLst>
          </p:nvPr>
        </p:nvGraphicFramePr>
        <p:xfrm>
          <a:off x="2622550" y="1984375"/>
          <a:ext cx="4254500" cy="1092200"/>
        </p:xfrm>
        <a:graphic>
          <a:graphicData uri="http://schemas.openxmlformats.org/presentationml/2006/ole">
            <mc:AlternateContent xmlns:mc="http://schemas.openxmlformats.org/markup-compatibility/2006">
              <mc:Choice xmlns:v="urn:schemas-microsoft-com:vml" Requires="v">
                <p:oleObj spid="_x0000_s101985" name="Equation" r:id="rId7" imgW="4254480" imgH="1091880" progId="Equation.DSMT4">
                  <p:embed/>
                </p:oleObj>
              </mc:Choice>
              <mc:Fallback>
                <p:oleObj name="Equation" r:id="rId7" imgW="4254480" imgH="1091880" progId="Equation.DSMT4">
                  <p:embed/>
                  <p:pic>
                    <p:nvPicPr>
                      <p:cNvPr id="4" name="对象 3">
                        <a:extLst>
                          <a:ext uri="{FF2B5EF4-FFF2-40B4-BE49-F238E27FC236}">
                            <a16:creationId xmlns:a16="http://schemas.microsoft.com/office/drawing/2014/main" id="{012E2658-E468-40BF-B342-EF422E6822CD}"/>
                          </a:ext>
                        </a:extLst>
                      </p:cNvPr>
                      <p:cNvPicPr/>
                      <p:nvPr/>
                    </p:nvPicPr>
                    <p:blipFill>
                      <a:blip r:embed="rId8"/>
                      <a:stretch>
                        <a:fillRect/>
                      </a:stretch>
                    </p:blipFill>
                    <p:spPr>
                      <a:xfrm>
                        <a:off x="2622550" y="1984375"/>
                        <a:ext cx="4254500" cy="10922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B576B459-86DA-4730-B148-D53E9B8D86C4}"/>
              </a:ext>
            </a:extLst>
          </p:cNvPr>
          <p:cNvGraphicFramePr>
            <a:graphicFrameLocks noChangeAspect="1"/>
          </p:cNvGraphicFramePr>
          <p:nvPr>
            <p:extLst>
              <p:ext uri="{D42A27DB-BD31-4B8C-83A1-F6EECF244321}">
                <p14:modId xmlns:p14="http://schemas.microsoft.com/office/powerpoint/2010/main" val="177578594"/>
              </p:ext>
            </p:extLst>
          </p:nvPr>
        </p:nvGraphicFramePr>
        <p:xfrm>
          <a:off x="6985340" y="2183561"/>
          <a:ext cx="1409700" cy="838200"/>
        </p:xfrm>
        <a:graphic>
          <a:graphicData uri="http://schemas.openxmlformats.org/presentationml/2006/ole">
            <mc:AlternateContent xmlns:mc="http://schemas.openxmlformats.org/markup-compatibility/2006">
              <mc:Choice xmlns:v="urn:schemas-microsoft-com:vml" Requires="v">
                <p:oleObj spid="_x0000_s101986" name="Equation" r:id="rId9" imgW="1409400" imgH="838080" progId="Equation.DSMT4">
                  <p:embed/>
                </p:oleObj>
              </mc:Choice>
              <mc:Fallback>
                <p:oleObj name="Equation" r:id="rId9" imgW="1409400" imgH="838080" progId="Equation.DSMT4">
                  <p:embed/>
                  <p:pic>
                    <p:nvPicPr>
                      <p:cNvPr id="5" name="对象 4">
                        <a:extLst>
                          <a:ext uri="{FF2B5EF4-FFF2-40B4-BE49-F238E27FC236}">
                            <a16:creationId xmlns:a16="http://schemas.microsoft.com/office/drawing/2014/main" id="{B576B459-86DA-4730-B148-D53E9B8D86C4}"/>
                          </a:ext>
                        </a:extLst>
                      </p:cNvPr>
                      <p:cNvPicPr/>
                      <p:nvPr/>
                    </p:nvPicPr>
                    <p:blipFill>
                      <a:blip r:embed="rId10"/>
                      <a:stretch>
                        <a:fillRect/>
                      </a:stretch>
                    </p:blipFill>
                    <p:spPr>
                      <a:xfrm>
                        <a:off x="6985340" y="2183561"/>
                        <a:ext cx="1409700" cy="838200"/>
                      </a:xfrm>
                      <a:prstGeom prst="rect">
                        <a:avLst/>
                      </a:prstGeom>
                    </p:spPr>
                  </p:pic>
                </p:oleObj>
              </mc:Fallback>
            </mc:AlternateContent>
          </a:graphicData>
        </a:graphic>
      </p:graphicFrame>
      <p:grpSp>
        <p:nvGrpSpPr>
          <p:cNvPr id="10" name="组合 9">
            <a:extLst>
              <a:ext uri="{FF2B5EF4-FFF2-40B4-BE49-F238E27FC236}">
                <a16:creationId xmlns:a16="http://schemas.microsoft.com/office/drawing/2014/main" id="{457DF76E-5658-47C6-AFE8-3F178DD321EE}"/>
              </a:ext>
            </a:extLst>
          </p:cNvPr>
          <p:cNvGrpSpPr/>
          <p:nvPr/>
        </p:nvGrpSpPr>
        <p:grpSpPr>
          <a:xfrm>
            <a:off x="1424583" y="3147756"/>
            <a:ext cx="4755007" cy="1117600"/>
            <a:chOff x="976711" y="3662760"/>
            <a:chExt cx="4755007" cy="1117600"/>
          </a:xfrm>
        </p:grpSpPr>
        <p:sp>
          <p:nvSpPr>
            <p:cNvPr id="21" name="矩形 20">
              <a:extLst>
                <a:ext uri="{FF2B5EF4-FFF2-40B4-BE49-F238E27FC236}">
                  <a16:creationId xmlns:a16="http://schemas.microsoft.com/office/drawing/2014/main" id="{F3DC935F-AE50-4537-8E68-3AE291B8116C}"/>
                </a:ext>
              </a:extLst>
            </p:cNvPr>
            <p:cNvSpPr/>
            <p:nvPr/>
          </p:nvSpPr>
          <p:spPr>
            <a:xfrm>
              <a:off x="976711" y="3982167"/>
              <a:ext cx="6151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(4)</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6" name="对象 5">
              <a:extLst>
                <a:ext uri="{FF2B5EF4-FFF2-40B4-BE49-F238E27FC236}">
                  <a16:creationId xmlns:a16="http://schemas.microsoft.com/office/drawing/2014/main" id="{28B82031-E0AF-418D-8132-B63C79FFC665}"/>
                </a:ext>
              </a:extLst>
            </p:cNvPr>
            <p:cNvGraphicFramePr>
              <a:graphicFrameLocks noChangeAspect="1"/>
            </p:cNvGraphicFramePr>
            <p:nvPr>
              <p:extLst>
                <p:ext uri="{D42A27DB-BD31-4B8C-83A1-F6EECF244321}">
                  <p14:modId xmlns:p14="http://schemas.microsoft.com/office/powerpoint/2010/main" val="3106919726"/>
                </p:ext>
              </p:extLst>
            </p:nvPr>
          </p:nvGraphicFramePr>
          <p:xfrm>
            <a:off x="1820118" y="3662760"/>
            <a:ext cx="3911600" cy="1117600"/>
          </p:xfrm>
          <a:graphic>
            <a:graphicData uri="http://schemas.openxmlformats.org/presentationml/2006/ole">
              <mc:AlternateContent xmlns:mc="http://schemas.openxmlformats.org/markup-compatibility/2006">
                <mc:Choice xmlns:v="urn:schemas-microsoft-com:vml" Requires="v">
                  <p:oleObj spid="_x0000_s101987" name="Equation" r:id="rId11" imgW="3911400" imgH="1117440" progId="Equation.DSMT4">
                    <p:embed/>
                  </p:oleObj>
                </mc:Choice>
                <mc:Fallback>
                  <p:oleObj name="Equation" r:id="rId11" imgW="3911400" imgH="1117440" progId="Equation.DSMT4">
                    <p:embed/>
                    <p:pic>
                      <p:nvPicPr>
                        <p:cNvPr id="6" name="对象 5">
                          <a:extLst>
                            <a:ext uri="{FF2B5EF4-FFF2-40B4-BE49-F238E27FC236}">
                              <a16:creationId xmlns:a16="http://schemas.microsoft.com/office/drawing/2014/main" id="{28B82031-E0AF-418D-8132-B63C79FFC665}"/>
                            </a:ext>
                          </a:extLst>
                        </p:cNvPr>
                        <p:cNvPicPr/>
                        <p:nvPr/>
                      </p:nvPicPr>
                      <p:blipFill>
                        <a:blip r:embed="rId12"/>
                        <a:stretch>
                          <a:fillRect/>
                        </a:stretch>
                      </p:blipFill>
                      <p:spPr>
                        <a:xfrm>
                          <a:off x="1820118" y="3662760"/>
                          <a:ext cx="3911600" cy="1117600"/>
                        </a:xfrm>
                        <a:prstGeom prst="rect">
                          <a:avLst/>
                        </a:prstGeom>
                      </p:spPr>
                    </p:pic>
                  </p:oleObj>
                </mc:Fallback>
              </mc:AlternateContent>
            </a:graphicData>
          </a:graphic>
        </p:graphicFrame>
      </p:grpSp>
      <p:graphicFrame>
        <p:nvGraphicFramePr>
          <p:cNvPr id="7" name="对象 6">
            <a:extLst>
              <a:ext uri="{FF2B5EF4-FFF2-40B4-BE49-F238E27FC236}">
                <a16:creationId xmlns:a16="http://schemas.microsoft.com/office/drawing/2014/main" id="{D3ADABCF-F971-4302-A1A0-CF2139E3EB04}"/>
              </a:ext>
            </a:extLst>
          </p:cNvPr>
          <p:cNvGraphicFramePr>
            <a:graphicFrameLocks noChangeAspect="1"/>
          </p:cNvGraphicFramePr>
          <p:nvPr>
            <p:extLst>
              <p:ext uri="{D42A27DB-BD31-4B8C-83A1-F6EECF244321}">
                <p14:modId xmlns:p14="http://schemas.microsoft.com/office/powerpoint/2010/main" val="257897494"/>
              </p:ext>
            </p:extLst>
          </p:nvPr>
        </p:nvGraphicFramePr>
        <p:xfrm>
          <a:off x="2603423" y="5035864"/>
          <a:ext cx="3162300" cy="977900"/>
        </p:xfrm>
        <a:graphic>
          <a:graphicData uri="http://schemas.openxmlformats.org/presentationml/2006/ole">
            <mc:AlternateContent xmlns:mc="http://schemas.openxmlformats.org/markup-compatibility/2006">
              <mc:Choice xmlns:v="urn:schemas-microsoft-com:vml" Requires="v">
                <p:oleObj spid="_x0000_s101988" name="Equation" r:id="rId13" imgW="3162240" imgH="977760" progId="Equation.DSMT4">
                  <p:embed/>
                </p:oleObj>
              </mc:Choice>
              <mc:Fallback>
                <p:oleObj name="Equation" r:id="rId13" imgW="3162240" imgH="977760" progId="Equation.DSMT4">
                  <p:embed/>
                  <p:pic>
                    <p:nvPicPr>
                      <p:cNvPr id="7" name="对象 6">
                        <a:extLst>
                          <a:ext uri="{FF2B5EF4-FFF2-40B4-BE49-F238E27FC236}">
                            <a16:creationId xmlns:a16="http://schemas.microsoft.com/office/drawing/2014/main" id="{D3ADABCF-F971-4302-A1A0-CF2139E3EB04}"/>
                          </a:ext>
                        </a:extLst>
                      </p:cNvPr>
                      <p:cNvPicPr/>
                      <p:nvPr/>
                    </p:nvPicPr>
                    <p:blipFill>
                      <a:blip r:embed="rId14"/>
                      <a:stretch>
                        <a:fillRect/>
                      </a:stretch>
                    </p:blipFill>
                    <p:spPr>
                      <a:xfrm>
                        <a:off x="2603423" y="5035864"/>
                        <a:ext cx="3162300" cy="9779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686530973"/>
              </p:ext>
            </p:extLst>
          </p:nvPr>
        </p:nvGraphicFramePr>
        <p:xfrm>
          <a:off x="2603423" y="4230863"/>
          <a:ext cx="5448300" cy="698500"/>
        </p:xfrm>
        <a:graphic>
          <a:graphicData uri="http://schemas.openxmlformats.org/presentationml/2006/ole">
            <mc:AlternateContent xmlns:mc="http://schemas.openxmlformats.org/markup-compatibility/2006">
              <mc:Choice xmlns:v="urn:schemas-microsoft-com:vml" Requires="v">
                <p:oleObj spid="_x0000_s101989" name="Equation" r:id="rId15" imgW="5448240" imgH="698400" progId="Equation.DSMT4">
                  <p:embed/>
                </p:oleObj>
              </mc:Choice>
              <mc:Fallback>
                <p:oleObj name="Equation" r:id="rId15" imgW="5448240" imgH="698400" progId="Equation.DSMT4">
                  <p:embed/>
                  <p:pic>
                    <p:nvPicPr>
                      <p:cNvPr id="0" name=""/>
                      <p:cNvPicPr/>
                      <p:nvPr/>
                    </p:nvPicPr>
                    <p:blipFill>
                      <a:blip r:embed="rId16"/>
                      <a:stretch>
                        <a:fillRect/>
                      </a:stretch>
                    </p:blipFill>
                    <p:spPr>
                      <a:xfrm>
                        <a:off x="2603423" y="4230863"/>
                        <a:ext cx="5448300" cy="6985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D3ADABCF-F971-4302-A1A0-CF2139E3EB04}"/>
              </a:ext>
            </a:extLst>
          </p:cNvPr>
          <p:cNvGraphicFramePr>
            <a:graphicFrameLocks noChangeAspect="1"/>
          </p:cNvGraphicFramePr>
          <p:nvPr>
            <p:extLst>
              <p:ext uri="{D42A27DB-BD31-4B8C-83A1-F6EECF244321}">
                <p14:modId xmlns:p14="http://schemas.microsoft.com/office/powerpoint/2010/main" val="4010797446"/>
              </p:ext>
            </p:extLst>
          </p:nvPr>
        </p:nvGraphicFramePr>
        <p:xfrm>
          <a:off x="5907509" y="5035864"/>
          <a:ext cx="812800" cy="698500"/>
        </p:xfrm>
        <a:graphic>
          <a:graphicData uri="http://schemas.openxmlformats.org/presentationml/2006/ole">
            <mc:AlternateContent xmlns:mc="http://schemas.openxmlformats.org/markup-compatibility/2006">
              <mc:Choice xmlns:v="urn:schemas-microsoft-com:vml" Requires="v">
                <p:oleObj spid="_x0000_s101990" name="Equation" r:id="rId17" imgW="812520" imgH="698400" progId="Equation.DSMT4">
                  <p:embed/>
                </p:oleObj>
              </mc:Choice>
              <mc:Fallback>
                <p:oleObj name="Equation" r:id="rId17" imgW="812520" imgH="698400" progId="Equation.DSMT4">
                  <p:embed/>
                  <p:pic>
                    <p:nvPicPr>
                      <p:cNvPr id="7" name="对象 6">
                        <a:extLst>
                          <a:ext uri="{FF2B5EF4-FFF2-40B4-BE49-F238E27FC236}">
                            <a16:creationId xmlns:a16="http://schemas.microsoft.com/office/drawing/2014/main" id="{D3ADABCF-F971-4302-A1A0-CF2139E3EB04}"/>
                          </a:ext>
                        </a:extLst>
                      </p:cNvPr>
                      <p:cNvPicPr/>
                      <p:nvPr/>
                    </p:nvPicPr>
                    <p:blipFill>
                      <a:blip r:embed="rId18"/>
                      <a:stretch>
                        <a:fillRect/>
                      </a:stretch>
                    </p:blipFill>
                    <p:spPr>
                      <a:xfrm>
                        <a:off x="5907509" y="5035864"/>
                        <a:ext cx="812800" cy="698500"/>
                      </a:xfrm>
                      <a:prstGeom prst="rect">
                        <a:avLst/>
                      </a:prstGeom>
                    </p:spPr>
                  </p:pic>
                </p:oleObj>
              </mc:Fallback>
            </mc:AlternateContent>
          </a:graphicData>
        </a:graphic>
      </p:graphicFrame>
    </p:spTree>
    <p:extLst>
      <p:ext uri="{BB962C8B-B14F-4D97-AF65-F5344CB8AC3E}">
        <p14:creationId xmlns:p14="http://schemas.microsoft.com/office/powerpoint/2010/main" val="26991910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7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151BF25-6E84-4B34-AAE6-31CB84AB04EB}"/>
              </a:ext>
            </a:extLst>
          </p:cNvPr>
          <p:cNvSpPr/>
          <p:nvPr/>
        </p:nvSpPr>
        <p:spPr>
          <a:xfrm>
            <a:off x="898934" y="1400392"/>
            <a:ext cx="63350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1" i="0" u="none" strike="noStrike" kern="100" cap="none" spc="0" normalizeH="0" baseline="0" noProof="0" dirty="0">
                <a:ln>
                  <a:noFill/>
                </a:ln>
                <a:solidFill>
                  <a:srgbClr val="FF0000"/>
                </a:solidFill>
                <a:effectLst/>
                <a:uLnTx/>
                <a:uFillTx/>
                <a:latin typeface="Times New Roman"/>
                <a:ea typeface="宋体" panose="02010600030101010101" pitchFamily="2" charset="-122"/>
                <a:cs typeface="Times New Roman" panose="02020603050405020304" pitchFamily="18" charset="0"/>
              </a:rPr>
              <a:t>解 </a:t>
            </a:r>
            <a:endParaRPr kumimoji="0" lang="zh-CN" altLang="en-US" sz="2800" b="1" i="0" u="none" strike="noStrike" kern="100" cap="none" spc="0" normalizeH="0" baseline="0" noProof="0" dirty="0">
              <a:ln>
                <a:noFill/>
              </a:ln>
              <a:solidFill>
                <a:srgbClr val="FF0000"/>
              </a:solidFill>
              <a:effectLst/>
              <a:uLnTx/>
              <a:uFillTx/>
              <a:latin typeface="Times New Roman"/>
              <a:ea typeface="宋体"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D750D47B-16D5-407A-B33E-82F7C5DDCDD6}"/>
              </a:ext>
            </a:extLst>
          </p:cNvPr>
          <p:cNvSpPr/>
          <p:nvPr/>
        </p:nvSpPr>
        <p:spPr>
          <a:xfrm>
            <a:off x="898934" y="2070973"/>
            <a:ext cx="206979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切线的斜率</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id="{2E80DE5E-C9AF-4955-A192-CCBC5B06B681}"/>
              </a:ext>
            </a:extLst>
          </p:cNvPr>
          <p:cNvSpPr/>
          <p:nvPr/>
        </p:nvSpPr>
        <p:spPr>
          <a:xfrm>
            <a:off x="3014462" y="2063696"/>
            <a:ext cx="4134465"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因此，所求切线的斜率为</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id="{9F1E4BFE-F5F7-459A-8D78-11A5AD264E23}"/>
              </a:ext>
            </a:extLst>
          </p:cNvPr>
          <p:cNvSpPr/>
          <p:nvPr/>
        </p:nvSpPr>
        <p:spPr>
          <a:xfrm>
            <a:off x="4050592" y="4263187"/>
            <a:ext cx="3153577"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即曲线经过点</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(1,1).</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id="{B62973E2-8E99-4773-9FC1-60865336A828}"/>
              </a:ext>
            </a:extLst>
          </p:cNvPr>
          <p:cNvSpPr/>
          <p:nvPr/>
        </p:nvSpPr>
        <p:spPr>
          <a:xfrm>
            <a:off x="7089055" y="4259950"/>
            <a:ext cx="4224233"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根据直线的点斜式方程，</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id="{16965486-31D3-4D55-8B95-A78FCF9506B6}"/>
              </a:ext>
            </a:extLst>
          </p:cNvPr>
          <p:cNvSpPr/>
          <p:nvPr/>
        </p:nvSpPr>
        <p:spPr>
          <a:xfrm>
            <a:off x="993345" y="4875208"/>
            <a:ext cx="3057247"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所求切线的方程为</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pSp>
        <p:nvGrpSpPr>
          <p:cNvPr id="25" name="组合 24">
            <a:extLst>
              <a:ext uri="{FF2B5EF4-FFF2-40B4-BE49-F238E27FC236}">
                <a16:creationId xmlns:a16="http://schemas.microsoft.com/office/drawing/2014/main" id="{2DE3961B-921A-4D8E-9DCC-8F0633B9D9D3}"/>
              </a:ext>
            </a:extLst>
          </p:cNvPr>
          <p:cNvGrpSpPr/>
          <p:nvPr/>
        </p:nvGrpSpPr>
        <p:grpSpPr>
          <a:xfrm>
            <a:off x="1569765" y="757808"/>
            <a:ext cx="6370741" cy="550516"/>
            <a:chOff x="1532441" y="757808"/>
            <a:chExt cx="6370741" cy="550516"/>
          </a:xfrm>
        </p:grpSpPr>
        <p:sp>
          <p:nvSpPr>
            <p:cNvPr id="2" name="矩形 1">
              <a:extLst>
                <a:ext uri="{FF2B5EF4-FFF2-40B4-BE49-F238E27FC236}">
                  <a16:creationId xmlns:a16="http://schemas.microsoft.com/office/drawing/2014/main" id="{280A0F3E-D95E-4ACB-95EA-3271D560AABA}"/>
                </a:ext>
              </a:extLst>
            </p:cNvPr>
            <p:cNvSpPr/>
            <p:nvPr/>
          </p:nvSpPr>
          <p:spPr>
            <a:xfrm>
              <a:off x="1532441" y="757808"/>
              <a:ext cx="1289616"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求曲线</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9CF508E6-F44D-4708-B901-061D25020BA4}"/>
                </a:ext>
              </a:extLst>
            </p:cNvPr>
            <p:cNvSpPr/>
            <p:nvPr/>
          </p:nvSpPr>
          <p:spPr>
            <a:xfrm>
              <a:off x="4381120" y="785104"/>
              <a:ext cx="543739"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在</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BB367EAE-B9FB-4A47-9FAB-DB1B4ABEC8BE}"/>
                </a:ext>
              </a:extLst>
            </p:cNvPr>
            <p:cNvSpPr/>
            <p:nvPr/>
          </p:nvSpPr>
          <p:spPr>
            <a:xfrm>
              <a:off x="5474312" y="757808"/>
              <a:ext cx="2428870"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处的切线方程</a:t>
              </a:r>
              <a:r>
                <a:rPr kumimoji="0" lang="en-US"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18" name="对象 17">
              <a:extLst>
                <a:ext uri="{FF2B5EF4-FFF2-40B4-BE49-F238E27FC236}">
                  <a16:creationId xmlns:a16="http://schemas.microsoft.com/office/drawing/2014/main" id="{44470321-D750-4EAD-81EE-3BEEB322C0F1}"/>
                </a:ext>
              </a:extLst>
            </p:cNvPr>
            <p:cNvGraphicFramePr>
              <a:graphicFrameLocks noChangeAspect="1"/>
            </p:cNvGraphicFramePr>
            <p:nvPr/>
          </p:nvGraphicFramePr>
          <p:xfrm>
            <a:off x="2753817" y="794165"/>
            <a:ext cx="1727200" cy="457200"/>
          </p:xfrm>
          <a:graphic>
            <a:graphicData uri="http://schemas.openxmlformats.org/presentationml/2006/ole">
              <mc:AlternateContent xmlns:mc="http://schemas.openxmlformats.org/markup-compatibility/2006">
                <mc:Choice xmlns:v="urn:schemas-microsoft-com:vml" Requires="v">
                  <p:oleObj spid="_x0000_s103342" name="Equation" r:id="rId3" imgW="1726920" imgH="457200" progId="Equation.DSMT4">
                    <p:embed/>
                  </p:oleObj>
                </mc:Choice>
                <mc:Fallback>
                  <p:oleObj name="Equation" r:id="rId3" imgW="1726920" imgH="457200" progId="Equation.DSMT4">
                    <p:embed/>
                    <p:pic>
                      <p:nvPicPr>
                        <p:cNvPr id="18" name="对象 17">
                          <a:extLst>
                            <a:ext uri="{FF2B5EF4-FFF2-40B4-BE49-F238E27FC236}">
                              <a16:creationId xmlns:a16="http://schemas.microsoft.com/office/drawing/2014/main" id="{44470321-D750-4EAD-81EE-3BEEB322C0F1}"/>
                            </a:ext>
                          </a:extLst>
                        </p:cNvPr>
                        <p:cNvPicPr/>
                        <p:nvPr/>
                      </p:nvPicPr>
                      <p:blipFill>
                        <a:blip r:embed="rId4"/>
                        <a:stretch>
                          <a:fillRect/>
                        </a:stretch>
                      </p:blipFill>
                      <p:spPr>
                        <a:xfrm>
                          <a:off x="2753817" y="794165"/>
                          <a:ext cx="1727200" cy="4572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AA3ED8C7-A3C3-4FF1-8E1F-ECE2B30CE9E1}"/>
                </a:ext>
              </a:extLst>
            </p:cNvPr>
            <p:cNvGraphicFramePr>
              <a:graphicFrameLocks noChangeAspect="1"/>
            </p:cNvGraphicFramePr>
            <p:nvPr/>
          </p:nvGraphicFramePr>
          <p:xfrm>
            <a:off x="4846461" y="885678"/>
            <a:ext cx="685800" cy="317500"/>
          </p:xfrm>
          <a:graphic>
            <a:graphicData uri="http://schemas.openxmlformats.org/presentationml/2006/ole">
              <mc:AlternateContent xmlns:mc="http://schemas.openxmlformats.org/markup-compatibility/2006">
                <mc:Choice xmlns:v="urn:schemas-microsoft-com:vml" Requires="v">
                  <p:oleObj spid="_x0000_s103343" name="Equation" r:id="rId5" imgW="685800" imgH="317160" progId="Equation.DSMT4">
                    <p:embed/>
                  </p:oleObj>
                </mc:Choice>
                <mc:Fallback>
                  <p:oleObj name="Equation" r:id="rId5" imgW="685800" imgH="317160" progId="Equation.DSMT4">
                    <p:embed/>
                    <p:pic>
                      <p:nvPicPr>
                        <p:cNvPr id="19" name="对象 18">
                          <a:extLst>
                            <a:ext uri="{FF2B5EF4-FFF2-40B4-BE49-F238E27FC236}">
                              <a16:creationId xmlns:a16="http://schemas.microsoft.com/office/drawing/2014/main" id="{AA3ED8C7-A3C3-4FF1-8E1F-ECE2B30CE9E1}"/>
                            </a:ext>
                          </a:extLst>
                        </p:cNvPr>
                        <p:cNvPicPr/>
                        <p:nvPr/>
                      </p:nvPicPr>
                      <p:blipFill>
                        <a:blip r:embed="rId6"/>
                        <a:stretch>
                          <a:fillRect/>
                        </a:stretch>
                      </p:blipFill>
                      <p:spPr>
                        <a:xfrm>
                          <a:off x="4846461" y="885678"/>
                          <a:ext cx="685800" cy="317500"/>
                        </a:xfrm>
                        <a:prstGeom prst="rect">
                          <a:avLst/>
                        </a:prstGeom>
                      </p:spPr>
                    </p:pic>
                  </p:oleObj>
                </mc:Fallback>
              </mc:AlternateContent>
            </a:graphicData>
          </a:graphic>
        </p:graphicFrame>
      </p:grpSp>
      <p:grpSp>
        <p:nvGrpSpPr>
          <p:cNvPr id="30" name="组合 29">
            <a:extLst>
              <a:ext uri="{FF2B5EF4-FFF2-40B4-BE49-F238E27FC236}">
                <a16:creationId xmlns:a16="http://schemas.microsoft.com/office/drawing/2014/main" id="{A9AC9FCE-65D0-464A-9047-52004594BDF8}"/>
              </a:ext>
            </a:extLst>
          </p:cNvPr>
          <p:cNvGrpSpPr/>
          <p:nvPr/>
        </p:nvGrpSpPr>
        <p:grpSpPr>
          <a:xfrm>
            <a:off x="1606821" y="1394467"/>
            <a:ext cx="9132530" cy="537649"/>
            <a:chOff x="1606821" y="1487777"/>
            <a:chExt cx="9132530" cy="537649"/>
          </a:xfrm>
        </p:grpSpPr>
        <p:sp>
          <p:nvSpPr>
            <p:cNvPr id="6" name="矩形 5">
              <a:extLst>
                <a:ext uri="{FF2B5EF4-FFF2-40B4-BE49-F238E27FC236}">
                  <a16:creationId xmlns:a16="http://schemas.microsoft.com/office/drawing/2014/main" id="{A0939F81-A863-44DB-866E-BB115DFABA3E}"/>
                </a:ext>
              </a:extLst>
            </p:cNvPr>
            <p:cNvSpPr/>
            <p:nvPr/>
          </p:nvSpPr>
          <p:spPr>
            <a:xfrm>
              <a:off x="1606821" y="1493702"/>
              <a:ext cx="902811"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函数</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B67F24C0-267E-4014-8B02-C6CEF57B141A}"/>
                </a:ext>
              </a:extLst>
            </p:cNvPr>
            <p:cNvSpPr/>
            <p:nvPr/>
          </p:nvSpPr>
          <p:spPr>
            <a:xfrm>
              <a:off x="3089278" y="1493702"/>
              <a:ext cx="902811"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在点</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3436BF5C-1B53-4583-A7BD-09394A3C51F1}"/>
                </a:ext>
              </a:extLst>
            </p:cNvPr>
            <p:cNvSpPr/>
            <p:nvPr/>
          </p:nvSpPr>
          <p:spPr>
            <a:xfrm>
              <a:off x="4143213" y="1502206"/>
              <a:ext cx="2339102"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的导数就曲线</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BE34926F-7977-42A7-B3E2-F0D4EC984264}"/>
                </a:ext>
              </a:extLst>
            </p:cNvPr>
            <p:cNvSpPr/>
            <p:nvPr/>
          </p:nvSpPr>
          <p:spPr>
            <a:xfrm>
              <a:off x="7577883" y="1502206"/>
              <a:ext cx="1261884"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上过点</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id="{09A42730-0A3F-4BFC-B941-BAC5F92741DB}"/>
                </a:ext>
              </a:extLst>
            </p:cNvPr>
            <p:cNvSpPr/>
            <p:nvPr/>
          </p:nvSpPr>
          <p:spPr>
            <a:xfrm>
              <a:off x="10188426" y="1487777"/>
              <a:ext cx="550925"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的</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20" name="对象 19">
              <a:extLst>
                <a:ext uri="{FF2B5EF4-FFF2-40B4-BE49-F238E27FC236}">
                  <a16:creationId xmlns:a16="http://schemas.microsoft.com/office/drawing/2014/main" id="{E023DE05-93F6-4B48-B318-D9061213E345}"/>
                </a:ext>
              </a:extLst>
            </p:cNvPr>
            <p:cNvGraphicFramePr>
              <a:graphicFrameLocks noChangeAspect="1"/>
            </p:cNvGraphicFramePr>
            <p:nvPr/>
          </p:nvGraphicFramePr>
          <p:xfrm>
            <a:off x="2424226" y="1611016"/>
            <a:ext cx="723900" cy="393700"/>
          </p:xfrm>
          <a:graphic>
            <a:graphicData uri="http://schemas.openxmlformats.org/presentationml/2006/ole">
              <mc:AlternateContent xmlns:mc="http://schemas.openxmlformats.org/markup-compatibility/2006">
                <mc:Choice xmlns:v="urn:schemas-microsoft-com:vml" Requires="v">
                  <p:oleObj spid="_x0000_s103344" name="Equation" r:id="rId7" imgW="723600" imgH="393480" progId="Equation.DSMT4">
                    <p:embed/>
                  </p:oleObj>
                </mc:Choice>
                <mc:Fallback>
                  <p:oleObj name="Equation" r:id="rId7" imgW="723600" imgH="393480" progId="Equation.DSMT4">
                    <p:embed/>
                    <p:pic>
                      <p:nvPicPr>
                        <p:cNvPr id="20" name="对象 19">
                          <a:extLst>
                            <a:ext uri="{FF2B5EF4-FFF2-40B4-BE49-F238E27FC236}">
                              <a16:creationId xmlns:a16="http://schemas.microsoft.com/office/drawing/2014/main" id="{E023DE05-93F6-4B48-B318-D9061213E345}"/>
                            </a:ext>
                          </a:extLst>
                        </p:cNvPr>
                        <p:cNvPicPr/>
                        <p:nvPr/>
                      </p:nvPicPr>
                      <p:blipFill>
                        <a:blip r:embed="rId8"/>
                        <a:stretch>
                          <a:fillRect/>
                        </a:stretch>
                      </p:blipFill>
                      <p:spPr>
                        <a:xfrm>
                          <a:off x="2424226" y="1611016"/>
                          <a:ext cx="723900" cy="3937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3C2F30A5-F514-4C36-A1A0-8ACE89D880C9}"/>
                </a:ext>
              </a:extLst>
            </p:cNvPr>
            <p:cNvGraphicFramePr>
              <a:graphicFrameLocks noChangeAspect="1"/>
            </p:cNvGraphicFramePr>
            <p:nvPr/>
          </p:nvGraphicFramePr>
          <p:xfrm>
            <a:off x="3891842" y="1572916"/>
            <a:ext cx="317500" cy="431800"/>
          </p:xfrm>
          <a:graphic>
            <a:graphicData uri="http://schemas.openxmlformats.org/presentationml/2006/ole">
              <mc:AlternateContent xmlns:mc="http://schemas.openxmlformats.org/markup-compatibility/2006">
                <mc:Choice xmlns:v="urn:schemas-microsoft-com:vml" Requires="v">
                  <p:oleObj spid="_x0000_s103345" name="Equation" r:id="rId9" imgW="317160" imgH="431640" progId="Equation.DSMT4">
                    <p:embed/>
                  </p:oleObj>
                </mc:Choice>
                <mc:Fallback>
                  <p:oleObj name="Equation" r:id="rId9" imgW="317160" imgH="431640" progId="Equation.DSMT4">
                    <p:embed/>
                    <p:pic>
                      <p:nvPicPr>
                        <p:cNvPr id="21" name="对象 20">
                          <a:extLst>
                            <a:ext uri="{FF2B5EF4-FFF2-40B4-BE49-F238E27FC236}">
                              <a16:creationId xmlns:a16="http://schemas.microsoft.com/office/drawing/2014/main" id="{3C2F30A5-F514-4C36-A1A0-8ACE89D880C9}"/>
                            </a:ext>
                          </a:extLst>
                        </p:cNvPr>
                        <p:cNvPicPr/>
                        <p:nvPr/>
                      </p:nvPicPr>
                      <p:blipFill>
                        <a:blip r:embed="rId10"/>
                        <a:stretch>
                          <a:fillRect/>
                        </a:stretch>
                      </p:blipFill>
                      <p:spPr>
                        <a:xfrm>
                          <a:off x="3891842" y="1572916"/>
                          <a:ext cx="317500" cy="4318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0B02E983-40A8-4EF2-8BFA-83DE9B6960D7}"/>
                </a:ext>
              </a:extLst>
            </p:cNvPr>
            <p:cNvGraphicFramePr>
              <a:graphicFrameLocks noChangeAspect="1"/>
            </p:cNvGraphicFramePr>
            <p:nvPr/>
          </p:nvGraphicFramePr>
          <p:xfrm>
            <a:off x="6382388" y="1584141"/>
            <a:ext cx="1282700" cy="393700"/>
          </p:xfrm>
          <a:graphic>
            <a:graphicData uri="http://schemas.openxmlformats.org/presentationml/2006/ole">
              <mc:AlternateContent xmlns:mc="http://schemas.openxmlformats.org/markup-compatibility/2006">
                <mc:Choice xmlns:v="urn:schemas-microsoft-com:vml" Requires="v">
                  <p:oleObj spid="_x0000_s103346" name="Equation" r:id="rId11" imgW="1282680" imgH="393480" progId="Equation.DSMT4">
                    <p:embed/>
                  </p:oleObj>
                </mc:Choice>
                <mc:Fallback>
                  <p:oleObj name="Equation" r:id="rId11" imgW="1282680" imgH="393480" progId="Equation.DSMT4">
                    <p:embed/>
                    <p:pic>
                      <p:nvPicPr>
                        <p:cNvPr id="22" name="对象 21">
                          <a:extLst>
                            <a:ext uri="{FF2B5EF4-FFF2-40B4-BE49-F238E27FC236}">
                              <a16:creationId xmlns:a16="http://schemas.microsoft.com/office/drawing/2014/main" id="{0B02E983-40A8-4EF2-8BFA-83DE9B6960D7}"/>
                            </a:ext>
                          </a:extLst>
                        </p:cNvPr>
                        <p:cNvPicPr/>
                        <p:nvPr/>
                      </p:nvPicPr>
                      <p:blipFill>
                        <a:blip r:embed="rId12"/>
                        <a:stretch>
                          <a:fillRect/>
                        </a:stretch>
                      </p:blipFill>
                      <p:spPr>
                        <a:xfrm>
                          <a:off x="6382388" y="1584141"/>
                          <a:ext cx="1282700" cy="3937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0C0969F9-C4D4-4C6D-927B-06F861338BC3}"/>
                </a:ext>
              </a:extLst>
            </p:cNvPr>
            <p:cNvGraphicFramePr>
              <a:graphicFrameLocks noChangeAspect="1"/>
            </p:cNvGraphicFramePr>
            <p:nvPr/>
          </p:nvGraphicFramePr>
          <p:xfrm>
            <a:off x="8760656" y="1533487"/>
            <a:ext cx="1511300" cy="431800"/>
          </p:xfrm>
          <a:graphic>
            <a:graphicData uri="http://schemas.openxmlformats.org/presentationml/2006/ole">
              <mc:AlternateContent xmlns:mc="http://schemas.openxmlformats.org/markup-compatibility/2006">
                <mc:Choice xmlns:v="urn:schemas-microsoft-com:vml" Requires="v">
                  <p:oleObj spid="_x0000_s103347" name="Equation" r:id="rId13" imgW="1511280" imgH="431640" progId="Equation.DSMT4">
                    <p:embed/>
                  </p:oleObj>
                </mc:Choice>
                <mc:Fallback>
                  <p:oleObj name="Equation" r:id="rId13" imgW="1511280" imgH="431640" progId="Equation.DSMT4">
                    <p:embed/>
                    <p:pic>
                      <p:nvPicPr>
                        <p:cNvPr id="23" name="对象 22">
                          <a:extLst>
                            <a:ext uri="{FF2B5EF4-FFF2-40B4-BE49-F238E27FC236}">
                              <a16:creationId xmlns:a16="http://schemas.microsoft.com/office/drawing/2014/main" id="{0C0969F9-C4D4-4C6D-927B-06F861338BC3}"/>
                            </a:ext>
                          </a:extLst>
                        </p:cNvPr>
                        <p:cNvPicPr/>
                        <p:nvPr/>
                      </p:nvPicPr>
                      <p:blipFill>
                        <a:blip r:embed="rId14"/>
                        <a:stretch>
                          <a:fillRect/>
                        </a:stretch>
                      </p:blipFill>
                      <p:spPr>
                        <a:xfrm>
                          <a:off x="8760656" y="1533487"/>
                          <a:ext cx="1511300" cy="431800"/>
                        </a:xfrm>
                        <a:prstGeom prst="rect">
                          <a:avLst/>
                        </a:prstGeom>
                      </p:spPr>
                    </p:pic>
                  </p:oleObj>
                </mc:Fallback>
              </mc:AlternateContent>
            </a:graphicData>
          </a:graphic>
        </p:graphicFrame>
      </p:grpSp>
      <p:graphicFrame>
        <p:nvGraphicFramePr>
          <p:cNvPr id="26" name="对象 25">
            <a:extLst>
              <a:ext uri="{FF2B5EF4-FFF2-40B4-BE49-F238E27FC236}">
                <a16:creationId xmlns:a16="http://schemas.microsoft.com/office/drawing/2014/main" id="{2A2BC5E4-EDFA-431F-AF99-B2D89FDEA76B}"/>
              </a:ext>
            </a:extLst>
          </p:cNvPr>
          <p:cNvGraphicFramePr>
            <a:graphicFrameLocks noChangeAspect="1"/>
          </p:cNvGraphicFramePr>
          <p:nvPr>
            <p:extLst>
              <p:ext uri="{D42A27DB-BD31-4B8C-83A1-F6EECF244321}">
                <p14:modId xmlns:p14="http://schemas.microsoft.com/office/powerpoint/2010/main" val="150147023"/>
              </p:ext>
            </p:extLst>
          </p:nvPr>
        </p:nvGraphicFramePr>
        <p:xfrm>
          <a:off x="2931639" y="2599149"/>
          <a:ext cx="2120900" cy="546100"/>
        </p:xfrm>
        <a:graphic>
          <a:graphicData uri="http://schemas.openxmlformats.org/presentationml/2006/ole">
            <mc:AlternateContent xmlns:mc="http://schemas.openxmlformats.org/markup-compatibility/2006">
              <mc:Choice xmlns:v="urn:schemas-microsoft-com:vml" Requires="v">
                <p:oleObj spid="_x0000_s103348" name="Equation" r:id="rId15" imgW="2120760" imgH="545760" progId="Equation.DSMT4">
                  <p:embed/>
                </p:oleObj>
              </mc:Choice>
              <mc:Fallback>
                <p:oleObj name="Equation" r:id="rId15" imgW="2120760" imgH="545760" progId="Equation.DSMT4">
                  <p:embed/>
                  <p:pic>
                    <p:nvPicPr>
                      <p:cNvPr id="26" name="对象 25">
                        <a:extLst>
                          <a:ext uri="{FF2B5EF4-FFF2-40B4-BE49-F238E27FC236}">
                            <a16:creationId xmlns:a16="http://schemas.microsoft.com/office/drawing/2014/main" id="{2A2BC5E4-EDFA-431F-AF99-B2D89FDEA76B}"/>
                          </a:ext>
                        </a:extLst>
                      </p:cNvPr>
                      <p:cNvPicPr/>
                      <p:nvPr/>
                    </p:nvPicPr>
                    <p:blipFill>
                      <a:blip r:embed="rId16"/>
                      <a:stretch>
                        <a:fillRect/>
                      </a:stretch>
                    </p:blipFill>
                    <p:spPr>
                      <a:xfrm>
                        <a:off x="2931639" y="2599149"/>
                        <a:ext cx="2120900" cy="5461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55F1F518-16CE-458F-BDA3-CE2A26597896}"/>
              </a:ext>
            </a:extLst>
          </p:cNvPr>
          <p:cNvGraphicFramePr>
            <a:graphicFrameLocks noChangeAspect="1"/>
          </p:cNvGraphicFramePr>
          <p:nvPr>
            <p:extLst>
              <p:ext uri="{D42A27DB-BD31-4B8C-83A1-F6EECF244321}">
                <p14:modId xmlns:p14="http://schemas.microsoft.com/office/powerpoint/2010/main" val="3174110803"/>
              </p:ext>
            </p:extLst>
          </p:nvPr>
        </p:nvGraphicFramePr>
        <p:xfrm>
          <a:off x="5237300" y="3221913"/>
          <a:ext cx="2641600" cy="952500"/>
        </p:xfrm>
        <a:graphic>
          <a:graphicData uri="http://schemas.openxmlformats.org/presentationml/2006/ole">
            <mc:AlternateContent xmlns:mc="http://schemas.openxmlformats.org/markup-compatibility/2006">
              <mc:Choice xmlns:v="urn:schemas-microsoft-com:vml" Requires="v">
                <p:oleObj spid="_x0000_s103349" name="Equation" r:id="rId17" imgW="2641320" imgH="952200" progId="Equation.DSMT4">
                  <p:embed/>
                </p:oleObj>
              </mc:Choice>
              <mc:Fallback>
                <p:oleObj name="Equation" r:id="rId17" imgW="2641320" imgH="952200" progId="Equation.DSMT4">
                  <p:embed/>
                  <p:pic>
                    <p:nvPicPr>
                      <p:cNvPr id="27" name="对象 26">
                        <a:extLst>
                          <a:ext uri="{FF2B5EF4-FFF2-40B4-BE49-F238E27FC236}">
                            <a16:creationId xmlns:a16="http://schemas.microsoft.com/office/drawing/2014/main" id="{55F1F518-16CE-458F-BDA3-CE2A26597896}"/>
                          </a:ext>
                        </a:extLst>
                      </p:cNvPr>
                      <p:cNvPicPr/>
                      <p:nvPr/>
                    </p:nvPicPr>
                    <p:blipFill>
                      <a:blip r:embed="rId18"/>
                      <a:stretch>
                        <a:fillRect/>
                      </a:stretch>
                    </p:blipFill>
                    <p:spPr>
                      <a:xfrm>
                        <a:off x="5237300" y="3221913"/>
                        <a:ext cx="2641600" cy="95250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1984455E-CBEF-4AE7-B000-B7016B65A10F}"/>
              </a:ext>
            </a:extLst>
          </p:cNvPr>
          <p:cNvGraphicFramePr>
            <a:graphicFrameLocks noChangeAspect="1"/>
          </p:cNvGraphicFramePr>
          <p:nvPr>
            <p:extLst>
              <p:ext uri="{D42A27DB-BD31-4B8C-83A1-F6EECF244321}">
                <p14:modId xmlns:p14="http://schemas.microsoft.com/office/powerpoint/2010/main" val="2790754522"/>
              </p:ext>
            </p:extLst>
          </p:nvPr>
        </p:nvGraphicFramePr>
        <p:xfrm>
          <a:off x="3463925" y="5462588"/>
          <a:ext cx="2184400" cy="393700"/>
        </p:xfrm>
        <a:graphic>
          <a:graphicData uri="http://schemas.openxmlformats.org/presentationml/2006/ole">
            <mc:AlternateContent xmlns:mc="http://schemas.openxmlformats.org/markup-compatibility/2006">
              <mc:Choice xmlns:v="urn:schemas-microsoft-com:vml" Requires="v">
                <p:oleObj spid="_x0000_s103350" name="Equation" r:id="rId19" imgW="2184120" imgH="393480" progId="Equation.DSMT4">
                  <p:embed/>
                </p:oleObj>
              </mc:Choice>
              <mc:Fallback>
                <p:oleObj name="Equation" r:id="rId19" imgW="2184120" imgH="393480" progId="Equation.DSMT4">
                  <p:embed/>
                  <p:pic>
                    <p:nvPicPr>
                      <p:cNvPr id="28" name="对象 27">
                        <a:extLst>
                          <a:ext uri="{FF2B5EF4-FFF2-40B4-BE49-F238E27FC236}">
                            <a16:creationId xmlns:a16="http://schemas.microsoft.com/office/drawing/2014/main" id="{1984455E-CBEF-4AE7-B000-B7016B65A10F}"/>
                          </a:ext>
                        </a:extLst>
                      </p:cNvPr>
                      <p:cNvPicPr/>
                      <p:nvPr/>
                    </p:nvPicPr>
                    <p:blipFill>
                      <a:blip r:embed="rId20"/>
                      <a:stretch>
                        <a:fillRect/>
                      </a:stretch>
                    </p:blipFill>
                    <p:spPr>
                      <a:xfrm>
                        <a:off x="3463925" y="5462588"/>
                        <a:ext cx="2184400" cy="393700"/>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6836C0EF-1B80-429D-A29D-2EFD832BB020}"/>
              </a:ext>
            </a:extLst>
          </p:cNvPr>
          <p:cNvGraphicFramePr>
            <a:graphicFrameLocks noChangeAspect="1"/>
          </p:cNvGraphicFramePr>
          <p:nvPr>
            <p:extLst>
              <p:ext uri="{D42A27DB-BD31-4B8C-83A1-F6EECF244321}">
                <p14:modId xmlns:p14="http://schemas.microsoft.com/office/powerpoint/2010/main" val="3957794119"/>
              </p:ext>
            </p:extLst>
          </p:nvPr>
        </p:nvGraphicFramePr>
        <p:xfrm>
          <a:off x="5783400" y="5424716"/>
          <a:ext cx="1905000" cy="431800"/>
        </p:xfrm>
        <a:graphic>
          <a:graphicData uri="http://schemas.openxmlformats.org/presentationml/2006/ole">
            <mc:AlternateContent xmlns:mc="http://schemas.openxmlformats.org/markup-compatibility/2006">
              <mc:Choice xmlns:v="urn:schemas-microsoft-com:vml" Requires="v">
                <p:oleObj spid="_x0000_s103351" name="Equation" r:id="rId21" imgW="1904760" imgH="431640" progId="Equation.DSMT4">
                  <p:embed/>
                </p:oleObj>
              </mc:Choice>
              <mc:Fallback>
                <p:oleObj name="Equation" r:id="rId21" imgW="1904760" imgH="431640" progId="Equation.DSMT4">
                  <p:embed/>
                  <p:pic>
                    <p:nvPicPr>
                      <p:cNvPr id="29" name="对象 28">
                        <a:extLst>
                          <a:ext uri="{FF2B5EF4-FFF2-40B4-BE49-F238E27FC236}">
                            <a16:creationId xmlns:a16="http://schemas.microsoft.com/office/drawing/2014/main" id="{6836C0EF-1B80-429D-A29D-2EFD832BB020}"/>
                          </a:ext>
                        </a:extLst>
                      </p:cNvPr>
                      <p:cNvPicPr/>
                      <p:nvPr/>
                    </p:nvPicPr>
                    <p:blipFill>
                      <a:blip r:embed="rId22"/>
                      <a:stretch>
                        <a:fillRect/>
                      </a:stretch>
                    </p:blipFill>
                    <p:spPr>
                      <a:xfrm>
                        <a:off x="5783400" y="5424716"/>
                        <a:ext cx="1905000" cy="431800"/>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id="{BE23B6B7-148D-4456-BA3F-19D54B4089E3}"/>
              </a:ext>
            </a:extLst>
          </p:cNvPr>
          <p:cNvSpPr/>
          <p:nvPr/>
        </p:nvSpPr>
        <p:spPr>
          <a:xfrm>
            <a:off x="940830" y="757808"/>
            <a:ext cx="782587"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9</a:t>
            </a:r>
            <a:r>
              <a:rPr lang="en-US" altLang="zh-CN" b="1" kern="100" dirty="0">
                <a:solidFill>
                  <a:srgbClr val="FF0000"/>
                </a:solidFill>
                <a:ea typeface="宋体" panose="02010600030101010101" pitchFamily="2" charset="-122"/>
                <a:cs typeface="Times New Roman" panose="02020603050405020304" pitchFamily="18" charset="0"/>
              </a:rPr>
              <a:t> </a:t>
            </a:r>
            <a:endParaRPr lang="zh-CN" altLang="en-US" dirty="0"/>
          </a:p>
        </p:txBody>
      </p:sp>
      <p:graphicFrame>
        <p:nvGraphicFramePr>
          <p:cNvPr id="32" name="对象 31">
            <a:extLst>
              <a:ext uri="{FF2B5EF4-FFF2-40B4-BE49-F238E27FC236}">
                <a16:creationId xmlns:a16="http://schemas.microsoft.com/office/drawing/2014/main" id="{2A2BC5E4-EDFA-431F-AF99-B2D89FDEA76B}"/>
              </a:ext>
            </a:extLst>
          </p:cNvPr>
          <p:cNvGraphicFramePr>
            <a:graphicFrameLocks noChangeAspect="1"/>
          </p:cNvGraphicFramePr>
          <p:nvPr>
            <p:extLst>
              <p:ext uri="{D42A27DB-BD31-4B8C-83A1-F6EECF244321}">
                <p14:modId xmlns:p14="http://schemas.microsoft.com/office/powerpoint/2010/main" val="4042714226"/>
              </p:ext>
            </p:extLst>
          </p:nvPr>
        </p:nvGraphicFramePr>
        <p:xfrm>
          <a:off x="5211625" y="2581589"/>
          <a:ext cx="2997200" cy="558800"/>
        </p:xfrm>
        <a:graphic>
          <a:graphicData uri="http://schemas.openxmlformats.org/presentationml/2006/ole">
            <mc:AlternateContent xmlns:mc="http://schemas.openxmlformats.org/markup-compatibility/2006">
              <mc:Choice xmlns:v="urn:schemas-microsoft-com:vml" Requires="v">
                <p:oleObj spid="_x0000_s103352" name="Equation" r:id="rId23" imgW="2997000" imgH="558720" progId="Equation.DSMT4">
                  <p:embed/>
                </p:oleObj>
              </mc:Choice>
              <mc:Fallback>
                <p:oleObj name="Equation" r:id="rId23" imgW="2997000" imgH="558720" progId="Equation.DSMT4">
                  <p:embed/>
                  <p:pic>
                    <p:nvPicPr>
                      <p:cNvPr id="26" name="对象 25">
                        <a:extLst>
                          <a:ext uri="{FF2B5EF4-FFF2-40B4-BE49-F238E27FC236}">
                            <a16:creationId xmlns:a16="http://schemas.microsoft.com/office/drawing/2014/main" id="{2A2BC5E4-EDFA-431F-AF99-B2D89FDEA76B}"/>
                          </a:ext>
                        </a:extLst>
                      </p:cNvPr>
                      <p:cNvPicPr/>
                      <p:nvPr/>
                    </p:nvPicPr>
                    <p:blipFill>
                      <a:blip r:embed="rId24"/>
                      <a:stretch>
                        <a:fillRect/>
                      </a:stretch>
                    </p:blipFill>
                    <p:spPr>
                      <a:xfrm>
                        <a:off x="5211625" y="2581589"/>
                        <a:ext cx="2997200" cy="558800"/>
                      </a:xfrm>
                      <a:prstGeom prst="rect">
                        <a:avLst/>
                      </a:prstGeom>
                    </p:spPr>
                  </p:pic>
                </p:oleObj>
              </mc:Fallback>
            </mc:AlternateContent>
          </a:graphicData>
        </a:graphic>
      </p:graphicFrame>
      <p:grpSp>
        <p:nvGrpSpPr>
          <p:cNvPr id="34" name="组合 33"/>
          <p:cNvGrpSpPr/>
          <p:nvPr/>
        </p:nvGrpSpPr>
        <p:grpSpPr>
          <a:xfrm>
            <a:off x="940830" y="4263214"/>
            <a:ext cx="3016226" cy="523220"/>
            <a:chOff x="940830" y="4263214"/>
            <a:chExt cx="3016226" cy="523220"/>
          </a:xfrm>
        </p:grpSpPr>
        <p:sp>
          <p:nvSpPr>
            <p:cNvPr id="13" name="矩形 12">
              <a:extLst>
                <a:ext uri="{FF2B5EF4-FFF2-40B4-BE49-F238E27FC236}">
                  <a16:creationId xmlns:a16="http://schemas.microsoft.com/office/drawing/2014/main" id="{D915DD26-5817-47C5-9C78-51FBC9199ACA}"/>
                </a:ext>
              </a:extLst>
            </p:cNvPr>
            <p:cNvSpPr/>
            <p:nvPr/>
          </p:nvSpPr>
          <p:spPr>
            <a:xfrm>
              <a:off x="940830" y="4263214"/>
              <a:ext cx="93462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rPr>
                <a:t>又当</a:t>
              </a:r>
              <a:endParaRPr kumimoji="0" lang="zh-CN" altLang="en-US" sz="2800" b="0" i="0" u="none" strike="noStrike" kern="100" cap="none" spc="0" normalizeH="0" baseline="0" noProof="0" dirty="0">
                <a:ln>
                  <a:noFill/>
                </a:ln>
                <a:solidFill>
                  <a:prstClr val="black"/>
                </a:solidFill>
                <a:effectLst/>
                <a:uLnTx/>
                <a:uFillTx/>
                <a:latin typeface="Times New Roman"/>
                <a:ea typeface="宋体" panose="02010600030101010101" pitchFamily="2" charset="-122"/>
                <a:cs typeface="Times New Roman" panose="02020603050405020304" pitchFamily="18" charset="0"/>
              </a:endParaRPr>
            </a:p>
          </p:txBody>
        </p:sp>
        <p:graphicFrame>
          <p:nvGraphicFramePr>
            <p:cNvPr id="33" name="对象 32">
              <a:extLst>
                <a:ext uri="{FF2B5EF4-FFF2-40B4-BE49-F238E27FC236}">
                  <a16:creationId xmlns:a16="http://schemas.microsoft.com/office/drawing/2014/main" id="{AA3ED8C7-A3C3-4FF1-8E1F-ECE2B30CE9E1}"/>
                </a:ext>
              </a:extLst>
            </p:cNvPr>
            <p:cNvGraphicFramePr>
              <a:graphicFrameLocks noChangeAspect="1"/>
            </p:cNvGraphicFramePr>
            <p:nvPr>
              <p:extLst>
                <p:ext uri="{D42A27DB-BD31-4B8C-83A1-F6EECF244321}">
                  <p14:modId xmlns:p14="http://schemas.microsoft.com/office/powerpoint/2010/main" val="4098920850"/>
                </p:ext>
              </p:extLst>
            </p:nvPr>
          </p:nvGraphicFramePr>
          <p:xfrm>
            <a:off x="1759956" y="4327525"/>
            <a:ext cx="2197100" cy="431800"/>
          </p:xfrm>
          <a:graphic>
            <a:graphicData uri="http://schemas.openxmlformats.org/presentationml/2006/ole">
              <mc:AlternateContent xmlns:mc="http://schemas.openxmlformats.org/markup-compatibility/2006">
                <mc:Choice xmlns:v="urn:schemas-microsoft-com:vml" Requires="v">
                  <p:oleObj spid="_x0000_s103353" name="Equation" r:id="rId25" imgW="2197080" imgH="431640" progId="Equation.DSMT4">
                    <p:embed/>
                  </p:oleObj>
                </mc:Choice>
                <mc:Fallback>
                  <p:oleObj name="Equation" r:id="rId25" imgW="2197080" imgH="431640" progId="Equation.DSMT4">
                    <p:embed/>
                    <p:pic>
                      <p:nvPicPr>
                        <p:cNvPr id="19" name="对象 18">
                          <a:extLst>
                            <a:ext uri="{FF2B5EF4-FFF2-40B4-BE49-F238E27FC236}">
                              <a16:creationId xmlns:a16="http://schemas.microsoft.com/office/drawing/2014/main" id="{AA3ED8C7-A3C3-4FF1-8E1F-ECE2B30CE9E1}"/>
                            </a:ext>
                          </a:extLst>
                        </p:cNvPr>
                        <p:cNvPicPr/>
                        <p:nvPr/>
                      </p:nvPicPr>
                      <p:blipFill>
                        <a:blip r:embed="rId26"/>
                        <a:stretch>
                          <a:fillRect/>
                        </a:stretch>
                      </p:blipFill>
                      <p:spPr>
                        <a:xfrm>
                          <a:off x="1759956" y="4327525"/>
                          <a:ext cx="2197100" cy="431800"/>
                        </a:xfrm>
                        <a:prstGeom prst="rect">
                          <a:avLst/>
                        </a:prstGeom>
                      </p:spPr>
                    </p:pic>
                  </p:oleObj>
                </mc:Fallback>
              </mc:AlternateContent>
            </a:graphicData>
          </a:graphic>
        </p:graphicFrame>
      </p:grpSp>
    </p:spTree>
    <p:extLst>
      <p:ext uri="{BB962C8B-B14F-4D97-AF65-F5344CB8AC3E}">
        <p14:creationId xmlns:p14="http://schemas.microsoft.com/office/powerpoint/2010/main" val="19081655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
                                        <p:tgtEl>
                                          <p:spTgt spid="24"/>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75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
                                        <p:tgtEl>
                                          <p:spTgt spid="5"/>
                                        </p:tgtEl>
                                      </p:cBhvr>
                                    </p:animEffect>
                                  </p:childTnLst>
                                </p:cTn>
                              </p:par>
                            </p:childTnLst>
                          </p:cTn>
                        </p:par>
                        <p:par>
                          <p:cTn id="17" fill="hold">
                            <p:stCondLst>
                              <p:cond delay="1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1000"/>
                                        <p:tgtEl>
                                          <p:spTgt spid="30"/>
                                        </p:tgtEl>
                                      </p:cBhvr>
                                    </p:animEffect>
                                  </p:childTnLst>
                                </p:cTn>
                              </p:par>
                            </p:childTnLst>
                          </p:cTn>
                        </p:par>
                        <p:par>
                          <p:cTn id="21" fill="hold">
                            <p:stCondLst>
                              <p:cond delay="101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5" grpId="0"/>
      <p:bldP spid="16" grpId="0"/>
      <p:bldP spid="17"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DD470B-CFB4-45D4-8D70-38769C9DA846}"/>
              </a:ext>
            </a:extLst>
          </p:cNvPr>
          <p:cNvSpPr/>
          <p:nvPr/>
        </p:nvSpPr>
        <p:spPr>
          <a:xfrm>
            <a:off x="1892391" y="807852"/>
            <a:ext cx="2402592" cy="523220"/>
          </a:xfrm>
          <a:prstGeom prst="rect">
            <a:avLst/>
          </a:prstGeom>
        </p:spPr>
        <p:txBody>
          <a:bodyPr wrap="square">
            <a:spAutoFit/>
          </a:bodyPr>
          <a:lstStyle/>
          <a:p>
            <a:r>
              <a:rPr lang="zh-CN" altLang="zh-CN" sz="2800" kern="100" dirty="0">
                <a:latin typeface="+mn-ea"/>
                <a:cs typeface="Times New Roman" panose="02020603050405020304" pitchFamily="18" charset="0"/>
              </a:rPr>
              <a:t>化学反应速度</a:t>
            </a:r>
            <a:r>
              <a:rPr lang="en-US" altLang="zh-CN" sz="2800" kern="100" dirty="0">
                <a:latin typeface="+mn-ea"/>
                <a:cs typeface="Times New Roman" panose="02020603050405020304" pitchFamily="18" charset="0"/>
              </a:rPr>
              <a:t>.</a:t>
            </a:r>
            <a:endParaRPr lang="zh-CN" altLang="en-US" sz="2800" kern="100" dirty="0">
              <a:latin typeface="+mn-ea"/>
              <a:cs typeface="Times New Roman" panose="02020603050405020304" pitchFamily="18" charset="0"/>
            </a:endParaRPr>
          </a:p>
        </p:txBody>
      </p:sp>
      <p:grpSp>
        <p:nvGrpSpPr>
          <p:cNvPr id="44" name="组合 43">
            <a:extLst>
              <a:ext uri="{FF2B5EF4-FFF2-40B4-BE49-F238E27FC236}">
                <a16:creationId xmlns:a16="http://schemas.microsoft.com/office/drawing/2014/main" id="{02487848-EE91-4A3A-9202-CDAF3A44242F}"/>
              </a:ext>
            </a:extLst>
          </p:cNvPr>
          <p:cNvGrpSpPr/>
          <p:nvPr/>
        </p:nvGrpSpPr>
        <p:grpSpPr>
          <a:xfrm>
            <a:off x="7337066" y="807852"/>
            <a:ext cx="3685727" cy="551347"/>
            <a:chOff x="7406640" y="1096087"/>
            <a:chExt cx="3685727" cy="551347"/>
          </a:xfrm>
        </p:grpSpPr>
        <p:sp>
          <p:nvSpPr>
            <p:cNvPr id="6" name="矩形 5">
              <a:extLst>
                <a:ext uri="{FF2B5EF4-FFF2-40B4-BE49-F238E27FC236}">
                  <a16:creationId xmlns:a16="http://schemas.microsoft.com/office/drawing/2014/main" id="{7D12A195-6E92-430C-883F-E07A376A3643}"/>
                </a:ext>
              </a:extLst>
            </p:cNvPr>
            <p:cNvSpPr/>
            <p:nvPr/>
          </p:nvSpPr>
          <p:spPr>
            <a:xfrm>
              <a:off x="7406640" y="1124214"/>
              <a:ext cx="2916180" cy="523220"/>
            </a:xfrm>
            <a:prstGeom prst="rect">
              <a:avLst/>
            </a:prstGeom>
          </p:spPr>
          <p:txBody>
            <a:bodyPr wrap="square">
              <a:spAutoFit/>
            </a:bodyPr>
            <a:lstStyle/>
            <a:p>
              <a:r>
                <a:rPr lang="zh-CN" altLang="en-US" sz="2800" kern="100" dirty="0">
                  <a:latin typeface="+mn-ea"/>
                  <a:cs typeface="Times New Roman" panose="02020603050405020304" pitchFamily="18" charset="0"/>
                </a:rPr>
                <a:t>其反应物的浓度</a:t>
              </a:r>
              <a:r>
                <a:rPr lang="en-US" altLang="zh-CN" sz="2800" i="1" kern="100" dirty="0">
                  <a:cs typeface="Times New Roman" panose="02020603050405020304" pitchFamily="18" charset="0"/>
                </a:rPr>
                <a:t>C</a:t>
              </a:r>
              <a:endParaRPr lang="zh-CN" altLang="en-US" sz="2800" i="1" kern="100" dirty="0">
                <a:cs typeface="Times New Roman" panose="02020603050405020304" pitchFamily="18" charset="0"/>
              </a:endParaRPr>
            </a:p>
          </p:txBody>
        </p:sp>
        <p:sp>
          <p:nvSpPr>
            <p:cNvPr id="7" name="矩形 6">
              <a:extLst>
                <a:ext uri="{FF2B5EF4-FFF2-40B4-BE49-F238E27FC236}">
                  <a16:creationId xmlns:a16="http://schemas.microsoft.com/office/drawing/2014/main" id="{0164693F-85E6-4CCF-B33D-72A822AF28B5}"/>
                </a:ext>
              </a:extLst>
            </p:cNvPr>
            <p:cNvSpPr/>
            <p:nvPr/>
          </p:nvSpPr>
          <p:spPr>
            <a:xfrm>
              <a:off x="10189556" y="1096087"/>
              <a:ext cx="902811" cy="523220"/>
            </a:xfrm>
            <a:prstGeom prst="rect">
              <a:avLst/>
            </a:prstGeom>
          </p:spPr>
          <p:txBody>
            <a:bodyPr wrap="none">
              <a:spAutoFit/>
            </a:bodyPr>
            <a:lstStyle/>
            <a:p>
              <a:r>
                <a:rPr lang="zh-CN" altLang="en-US" sz="2800" dirty="0">
                  <a:latin typeface="+mn-ea"/>
                </a:rPr>
                <a:t>是时</a:t>
              </a:r>
            </a:p>
          </p:txBody>
        </p:sp>
      </p:grpSp>
      <p:sp>
        <p:nvSpPr>
          <p:cNvPr id="13" name="矩形 12">
            <a:extLst>
              <a:ext uri="{FF2B5EF4-FFF2-40B4-BE49-F238E27FC236}">
                <a16:creationId xmlns:a16="http://schemas.microsoft.com/office/drawing/2014/main" id="{6482BDF7-6229-4A26-9BF5-F375C9AB29FD}"/>
              </a:ext>
            </a:extLst>
          </p:cNvPr>
          <p:cNvSpPr/>
          <p:nvPr/>
        </p:nvSpPr>
        <p:spPr>
          <a:xfrm>
            <a:off x="9887359" y="1470239"/>
            <a:ext cx="1261884" cy="523220"/>
          </a:xfrm>
          <a:prstGeom prst="rect">
            <a:avLst/>
          </a:prstGeom>
        </p:spPr>
        <p:txBody>
          <a:bodyPr wrap="none">
            <a:spAutoFit/>
          </a:bodyPr>
          <a:lstStyle/>
          <a:p>
            <a:r>
              <a:rPr lang="zh-CN" altLang="zh-CN" sz="2800" kern="100" dirty="0">
                <a:latin typeface="+mn-ea"/>
                <a:cs typeface="Times New Roman" panose="02020603050405020304" pitchFamily="18" charset="0"/>
              </a:rPr>
              <a:t>反应物</a:t>
            </a:r>
            <a:endParaRPr lang="zh-CN" altLang="en-US" sz="2800" dirty="0">
              <a:latin typeface="+mn-ea"/>
            </a:endParaRPr>
          </a:p>
        </p:txBody>
      </p:sp>
      <p:sp>
        <p:nvSpPr>
          <p:cNvPr id="15" name="矩形 14">
            <a:extLst>
              <a:ext uri="{FF2B5EF4-FFF2-40B4-BE49-F238E27FC236}">
                <a16:creationId xmlns:a16="http://schemas.microsoft.com/office/drawing/2014/main" id="{A5EE56EC-CF3E-48B0-A182-AD430D93AA22}"/>
              </a:ext>
            </a:extLst>
          </p:cNvPr>
          <p:cNvSpPr/>
          <p:nvPr/>
        </p:nvSpPr>
        <p:spPr>
          <a:xfrm>
            <a:off x="8938675" y="2094546"/>
            <a:ext cx="2339102" cy="523220"/>
          </a:xfrm>
          <a:prstGeom prst="rect">
            <a:avLst/>
          </a:prstGeom>
        </p:spPr>
        <p:txBody>
          <a:bodyPr wrap="none">
            <a:spAutoFit/>
          </a:bodyPr>
          <a:lstStyle/>
          <a:p>
            <a:r>
              <a:rPr lang="zh-CN" altLang="zh-CN" sz="2800" kern="100" dirty="0">
                <a:latin typeface="+mn-ea"/>
                <a:cs typeface="Times New Roman" panose="02020603050405020304" pitchFamily="18" charset="0"/>
              </a:rPr>
              <a:t>因而反应物的</a:t>
            </a:r>
            <a:endParaRPr lang="zh-CN" altLang="en-US" sz="2800" dirty="0">
              <a:latin typeface="+mn-ea"/>
            </a:endParaRPr>
          </a:p>
        </p:txBody>
      </p:sp>
      <p:grpSp>
        <p:nvGrpSpPr>
          <p:cNvPr id="35" name="组合 34">
            <a:extLst>
              <a:ext uri="{FF2B5EF4-FFF2-40B4-BE49-F238E27FC236}">
                <a16:creationId xmlns:a16="http://schemas.microsoft.com/office/drawing/2014/main" id="{8582BA73-7C63-4BE8-BEFE-FC6A51CB3AC8}"/>
              </a:ext>
            </a:extLst>
          </p:cNvPr>
          <p:cNvGrpSpPr/>
          <p:nvPr/>
        </p:nvGrpSpPr>
        <p:grpSpPr>
          <a:xfrm>
            <a:off x="1049450" y="1474064"/>
            <a:ext cx="2942203" cy="523220"/>
            <a:chOff x="1119024" y="1780961"/>
            <a:chExt cx="2942203" cy="523220"/>
          </a:xfrm>
        </p:grpSpPr>
        <p:sp>
          <p:nvSpPr>
            <p:cNvPr id="8" name="矩形 7">
              <a:extLst>
                <a:ext uri="{FF2B5EF4-FFF2-40B4-BE49-F238E27FC236}">
                  <a16:creationId xmlns:a16="http://schemas.microsoft.com/office/drawing/2014/main" id="{47FA61AB-ADAB-4539-BE16-EEFB3DD41234}"/>
                </a:ext>
              </a:extLst>
            </p:cNvPr>
            <p:cNvSpPr/>
            <p:nvPr/>
          </p:nvSpPr>
          <p:spPr>
            <a:xfrm>
              <a:off x="1119024" y="1780961"/>
              <a:ext cx="643125" cy="523220"/>
            </a:xfrm>
            <a:prstGeom prst="rect">
              <a:avLst/>
            </a:prstGeom>
          </p:spPr>
          <p:txBody>
            <a:bodyPr wrap="none">
              <a:spAutoFit/>
            </a:bodyPr>
            <a:lstStyle/>
            <a:p>
              <a:r>
                <a:rPr lang="zh-CN" altLang="zh-CN" sz="2800" kern="100" dirty="0">
                  <a:latin typeface="+mn-ea"/>
                  <a:cs typeface="Times New Roman" panose="02020603050405020304" pitchFamily="18" charset="0"/>
                </a:rPr>
                <a:t>间</a:t>
              </a:r>
              <a:r>
                <a:rPr lang="en-US" altLang="zh-CN" sz="2800" i="1" kern="100" dirty="0">
                  <a:cs typeface="Times New Roman" panose="02020603050405020304" pitchFamily="18" charset="0"/>
                </a:rPr>
                <a:t>t</a:t>
              </a:r>
              <a:endParaRPr lang="zh-CN" altLang="en-US" sz="2800" i="1" dirty="0"/>
            </a:p>
          </p:txBody>
        </p:sp>
        <p:sp>
          <p:nvSpPr>
            <p:cNvPr id="9" name="矩形 8">
              <a:extLst>
                <a:ext uri="{FF2B5EF4-FFF2-40B4-BE49-F238E27FC236}">
                  <a16:creationId xmlns:a16="http://schemas.microsoft.com/office/drawing/2014/main" id="{D65DAA74-0A47-449F-BE65-40B3D9A33A7C}"/>
                </a:ext>
              </a:extLst>
            </p:cNvPr>
            <p:cNvSpPr/>
            <p:nvPr/>
          </p:nvSpPr>
          <p:spPr>
            <a:xfrm>
              <a:off x="1603595" y="1780961"/>
              <a:ext cx="1261884" cy="523220"/>
            </a:xfrm>
            <a:prstGeom prst="rect">
              <a:avLst/>
            </a:prstGeom>
          </p:spPr>
          <p:txBody>
            <a:bodyPr wrap="none">
              <a:spAutoFit/>
            </a:bodyPr>
            <a:lstStyle/>
            <a:p>
              <a:r>
                <a:rPr lang="zh-CN" altLang="zh-CN" sz="2800" kern="100" dirty="0">
                  <a:latin typeface="+mn-ea"/>
                  <a:cs typeface="Times New Roman" panose="02020603050405020304" pitchFamily="18" charset="0"/>
                </a:rPr>
                <a:t>的函数</a:t>
              </a:r>
              <a:endParaRPr lang="zh-CN" altLang="en-US" sz="2800" dirty="0">
                <a:latin typeface="+mn-ea"/>
              </a:endParaRPr>
            </a:p>
          </p:txBody>
        </p:sp>
        <p:graphicFrame>
          <p:nvGraphicFramePr>
            <p:cNvPr id="5" name="对象 4">
              <a:extLst>
                <a:ext uri="{FF2B5EF4-FFF2-40B4-BE49-F238E27FC236}">
                  <a16:creationId xmlns:a16="http://schemas.microsoft.com/office/drawing/2014/main" id="{4A611187-A7A4-4DE7-A7D9-BE16ED358DFC}"/>
                </a:ext>
              </a:extLst>
            </p:cNvPr>
            <p:cNvGraphicFramePr>
              <a:graphicFrameLocks noChangeAspect="1"/>
            </p:cNvGraphicFramePr>
            <p:nvPr/>
          </p:nvGraphicFramePr>
          <p:xfrm>
            <a:off x="2727727" y="1895256"/>
            <a:ext cx="1333500" cy="393700"/>
          </p:xfrm>
          <a:graphic>
            <a:graphicData uri="http://schemas.openxmlformats.org/presentationml/2006/ole">
              <mc:AlternateContent xmlns:mc="http://schemas.openxmlformats.org/markup-compatibility/2006">
                <mc:Choice xmlns:v="urn:schemas-microsoft-com:vml" Requires="v">
                  <p:oleObj spid="_x0000_s120679" name="Equation" r:id="rId3" imgW="1333440" imgH="393480" progId="Equation.DSMT4">
                    <p:embed/>
                  </p:oleObj>
                </mc:Choice>
                <mc:Fallback>
                  <p:oleObj name="Equation" r:id="rId3" imgW="1333440" imgH="393480" progId="Equation.DSMT4">
                    <p:embed/>
                    <p:pic>
                      <p:nvPicPr>
                        <p:cNvPr id="5" name="对象 4">
                          <a:extLst>
                            <a:ext uri="{FF2B5EF4-FFF2-40B4-BE49-F238E27FC236}">
                              <a16:creationId xmlns:a16="http://schemas.microsoft.com/office/drawing/2014/main" id="{4A611187-A7A4-4DE7-A7D9-BE16ED358DFC}"/>
                            </a:ext>
                          </a:extLst>
                        </p:cNvPr>
                        <p:cNvPicPr/>
                        <p:nvPr/>
                      </p:nvPicPr>
                      <p:blipFill>
                        <a:blip r:embed="rId4"/>
                        <a:stretch>
                          <a:fillRect/>
                        </a:stretch>
                      </p:blipFill>
                      <p:spPr>
                        <a:xfrm>
                          <a:off x="2727727" y="1895256"/>
                          <a:ext cx="1333500" cy="393700"/>
                        </a:xfrm>
                        <a:prstGeom prst="rect">
                          <a:avLst/>
                        </a:prstGeom>
                      </p:spPr>
                    </p:pic>
                  </p:oleObj>
                </mc:Fallback>
              </mc:AlternateContent>
            </a:graphicData>
          </a:graphic>
        </p:graphicFrame>
      </p:grpSp>
      <p:grpSp>
        <p:nvGrpSpPr>
          <p:cNvPr id="36" name="组合 35">
            <a:extLst>
              <a:ext uri="{FF2B5EF4-FFF2-40B4-BE49-F238E27FC236}">
                <a16:creationId xmlns:a16="http://schemas.microsoft.com/office/drawing/2014/main" id="{88FB5DFF-BBB8-4905-9952-F5E90E6A14A7}"/>
              </a:ext>
            </a:extLst>
          </p:cNvPr>
          <p:cNvGrpSpPr/>
          <p:nvPr/>
        </p:nvGrpSpPr>
        <p:grpSpPr>
          <a:xfrm>
            <a:off x="4086376" y="1470239"/>
            <a:ext cx="6002013" cy="550516"/>
            <a:chOff x="4071971" y="1777136"/>
            <a:chExt cx="6002013" cy="550516"/>
          </a:xfrm>
        </p:grpSpPr>
        <p:sp>
          <p:nvSpPr>
            <p:cNvPr id="10" name="矩形 9">
              <a:extLst>
                <a:ext uri="{FF2B5EF4-FFF2-40B4-BE49-F238E27FC236}">
                  <a16:creationId xmlns:a16="http://schemas.microsoft.com/office/drawing/2014/main" id="{84F9303D-DC98-47F2-9264-670CCCC663A8}"/>
                </a:ext>
              </a:extLst>
            </p:cNvPr>
            <p:cNvSpPr/>
            <p:nvPr/>
          </p:nvSpPr>
          <p:spPr>
            <a:xfrm>
              <a:off x="4071971" y="1784786"/>
              <a:ext cx="3057247" cy="523220"/>
            </a:xfrm>
            <a:prstGeom prst="rect">
              <a:avLst/>
            </a:prstGeom>
          </p:spPr>
          <p:txBody>
            <a:bodyPr wrap="none">
              <a:spAutoFit/>
            </a:bodyPr>
            <a:lstStyle/>
            <a:p>
              <a:r>
                <a:rPr lang="zh-CN" altLang="zh-CN" sz="2800" kern="100" dirty="0">
                  <a:latin typeface="+mn-ea"/>
                  <a:cs typeface="Times New Roman" panose="02020603050405020304" pitchFamily="18" charset="0"/>
                </a:rPr>
                <a:t>当时间变量在时刻</a:t>
              </a:r>
              <a:endParaRPr lang="zh-CN" altLang="en-US" sz="2800" dirty="0">
                <a:latin typeface="+mn-ea"/>
              </a:endParaRPr>
            </a:p>
          </p:txBody>
        </p:sp>
        <p:sp>
          <p:nvSpPr>
            <p:cNvPr id="11" name="矩形 10">
              <a:extLst>
                <a:ext uri="{FF2B5EF4-FFF2-40B4-BE49-F238E27FC236}">
                  <a16:creationId xmlns:a16="http://schemas.microsoft.com/office/drawing/2014/main" id="{873CB499-0348-47DD-A247-7E578D82F8AC}"/>
                </a:ext>
              </a:extLst>
            </p:cNvPr>
            <p:cNvSpPr/>
            <p:nvPr/>
          </p:nvSpPr>
          <p:spPr>
            <a:xfrm>
              <a:off x="7230532" y="1777136"/>
              <a:ext cx="1620957" cy="523220"/>
            </a:xfrm>
            <a:prstGeom prst="rect">
              <a:avLst/>
            </a:prstGeom>
          </p:spPr>
          <p:txBody>
            <a:bodyPr wrap="none">
              <a:spAutoFit/>
            </a:bodyPr>
            <a:lstStyle/>
            <a:p>
              <a:r>
                <a:rPr lang="zh-CN" altLang="zh-CN" sz="2800" kern="100" dirty="0">
                  <a:latin typeface="+mn-ea"/>
                  <a:cs typeface="Times New Roman" panose="02020603050405020304" pitchFamily="18" charset="0"/>
                </a:rPr>
                <a:t>有一增量</a:t>
              </a:r>
              <a:endParaRPr lang="zh-CN" altLang="en-US" sz="2800" dirty="0">
                <a:latin typeface="+mn-ea"/>
              </a:endParaRPr>
            </a:p>
          </p:txBody>
        </p:sp>
        <p:sp>
          <p:nvSpPr>
            <p:cNvPr id="12" name="矩形 11">
              <a:extLst>
                <a:ext uri="{FF2B5EF4-FFF2-40B4-BE49-F238E27FC236}">
                  <a16:creationId xmlns:a16="http://schemas.microsoft.com/office/drawing/2014/main" id="{8612DD6E-9F8A-452D-8ADB-80192438E935}"/>
                </a:ext>
              </a:extLst>
            </p:cNvPr>
            <p:cNvSpPr/>
            <p:nvPr/>
          </p:nvSpPr>
          <p:spPr>
            <a:xfrm>
              <a:off x="9171173" y="1804432"/>
              <a:ext cx="902811" cy="523220"/>
            </a:xfrm>
            <a:prstGeom prst="rect">
              <a:avLst/>
            </a:prstGeom>
          </p:spPr>
          <p:txBody>
            <a:bodyPr wrap="none">
              <a:spAutoFit/>
            </a:bodyPr>
            <a:lstStyle/>
            <a:p>
              <a:r>
                <a:rPr lang="zh-CN" altLang="zh-CN" sz="2800" kern="100" dirty="0">
                  <a:latin typeface="+mn-ea"/>
                  <a:cs typeface="Times New Roman" panose="02020603050405020304" pitchFamily="18" charset="0"/>
                </a:rPr>
                <a:t>时，</a:t>
              </a:r>
              <a:endParaRPr lang="zh-CN" altLang="en-US" sz="2800" dirty="0">
                <a:latin typeface="+mn-ea"/>
              </a:endParaRPr>
            </a:p>
          </p:txBody>
        </p:sp>
        <p:graphicFrame>
          <p:nvGraphicFramePr>
            <p:cNvPr id="25" name="对象 24">
              <a:extLst>
                <a:ext uri="{FF2B5EF4-FFF2-40B4-BE49-F238E27FC236}">
                  <a16:creationId xmlns:a16="http://schemas.microsoft.com/office/drawing/2014/main" id="{50DBC629-7F48-43C3-9FF0-4B6582E9D4B3}"/>
                </a:ext>
              </a:extLst>
            </p:cNvPr>
            <p:cNvGraphicFramePr>
              <a:graphicFrameLocks noChangeAspect="1"/>
            </p:cNvGraphicFramePr>
            <p:nvPr/>
          </p:nvGraphicFramePr>
          <p:xfrm>
            <a:off x="7099408" y="1879362"/>
            <a:ext cx="241300" cy="431800"/>
          </p:xfrm>
          <a:graphic>
            <a:graphicData uri="http://schemas.openxmlformats.org/presentationml/2006/ole">
              <mc:AlternateContent xmlns:mc="http://schemas.openxmlformats.org/markup-compatibility/2006">
                <mc:Choice xmlns:v="urn:schemas-microsoft-com:vml" Requires="v">
                  <p:oleObj spid="_x0000_s120680" name="Equation" r:id="rId5" imgW="241200" imgH="431640" progId="Equation.DSMT4">
                    <p:embed/>
                  </p:oleObj>
                </mc:Choice>
                <mc:Fallback>
                  <p:oleObj name="Equation" r:id="rId5" imgW="241200" imgH="431640" progId="Equation.DSMT4">
                    <p:embed/>
                    <p:pic>
                      <p:nvPicPr>
                        <p:cNvPr id="25" name="对象 24">
                          <a:extLst>
                            <a:ext uri="{FF2B5EF4-FFF2-40B4-BE49-F238E27FC236}">
                              <a16:creationId xmlns:a16="http://schemas.microsoft.com/office/drawing/2014/main" id="{50DBC629-7F48-43C3-9FF0-4B6582E9D4B3}"/>
                            </a:ext>
                          </a:extLst>
                        </p:cNvPr>
                        <p:cNvPicPr/>
                        <p:nvPr/>
                      </p:nvPicPr>
                      <p:blipFill>
                        <a:blip r:embed="rId6"/>
                        <a:stretch>
                          <a:fillRect/>
                        </a:stretch>
                      </p:blipFill>
                      <p:spPr>
                        <a:xfrm>
                          <a:off x="7099408" y="1879362"/>
                          <a:ext cx="241300" cy="4318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4284D1EF-E4C0-461A-A529-E2B2180668C5}"/>
                </a:ext>
              </a:extLst>
            </p:cNvPr>
            <p:cNvGraphicFramePr>
              <a:graphicFrameLocks noChangeAspect="1"/>
            </p:cNvGraphicFramePr>
            <p:nvPr/>
          </p:nvGraphicFramePr>
          <p:xfrm>
            <a:off x="8796468" y="1942865"/>
            <a:ext cx="368300" cy="304800"/>
          </p:xfrm>
          <a:graphic>
            <a:graphicData uri="http://schemas.openxmlformats.org/presentationml/2006/ole">
              <mc:AlternateContent xmlns:mc="http://schemas.openxmlformats.org/markup-compatibility/2006">
                <mc:Choice xmlns:v="urn:schemas-microsoft-com:vml" Requires="v">
                  <p:oleObj spid="_x0000_s120681" name="Equation" r:id="rId7" imgW="368280" imgH="304560" progId="Equation.DSMT4">
                    <p:embed/>
                  </p:oleObj>
                </mc:Choice>
                <mc:Fallback>
                  <p:oleObj name="Equation" r:id="rId7" imgW="368280" imgH="304560" progId="Equation.DSMT4">
                    <p:embed/>
                    <p:pic>
                      <p:nvPicPr>
                        <p:cNvPr id="26" name="对象 25">
                          <a:extLst>
                            <a:ext uri="{FF2B5EF4-FFF2-40B4-BE49-F238E27FC236}">
                              <a16:creationId xmlns:a16="http://schemas.microsoft.com/office/drawing/2014/main" id="{4284D1EF-E4C0-461A-A529-E2B2180668C5}"/>
                            </a:ext>
                          </a:extLst>
                        </p:cNvPr>
                        <p:cNvPicPr/>
                        <p:nvPr/>
                      </p:nvPicPr>
                      <p:blipFill>
                        <a:blip r:embed="rId8"/>
                        <a:stretch>
                          <a:fillRect/>
                        </a:stretch>
                      </p:blipFill>
                      <p:spPr>
                        <a:xfrm>
                          <a:off x="8796468" y="1942865"/>
                          <a:ext cx="368300" cy="304800"/>
                        </a:xfrm>
                        <a:prstGeom prst="rect">
                          <a:avLst/>
                        </a:prstGeom>
                      </p:spPr>
                    </p:pic>
                  </p:oleObj>
                </mc:Fallback>
              </mc:AlternateContent>
            </a:graphicData>
          </a:graphic>
        </p:graphicFrame>
      </p:grpSp>
      <p:grpSp>
        <p:nvGrpSpPr>
          <p:cNvPr id="37" name="组合 36">
            <a:extLst>
              <a:ext uri="{FF2B5EF4-FFF2-40B4-BE49-F238E27FC236}">
                <a16:creationId xmlns:a16="http://schemas.microsoft.com/office/drawing/2014/main" id="{EFE3E8EC-9D9D-48B0-9265-65B6A01BA3BB}"/>
              </a:ext>
            </a:extLst>
          </p:cNvPr>
          <p:cNvGrpSpPr/>
          <p:nvPr/>
        </p:nvGrpSpPr>
        <p:grpSpPr>
          <a:xfrm>
            <a:off x="1058199" y="2096144"/>
            <a:ext cx="7846075" cy="557001"/>
            <a:chOff x="1127773" y="2477689"/>
            <a:chExt cx="7846075" cy="557001"/>
          </a:xfrm>
        </p:grpSpPr>
        <p:sp>
          <p:nvSpPr>
            <p:cNvPr id="14" name="矩形 13">
              <a:extLst>
                <a:ext uri="{FF2B5EF4-FFF2-40B4-BE49-F238E27FC236}">
                  <a16:creationId xmlns:a16="http://schemas.microsoft.com/office/drawing/2014/main" id="{867DA17B-7410-4621-8C07-DE22C813EDE8}"/>
                </a:ext>
              </a:extLst>
            </p:cNvPr>
            <p:cNvSpPr/>
            <p:nvPr/>
          </p:nvSpPr>
          <p:spPr>
            <a:xfrm>
              <a:off x="1127773" y="2477689"/>
              <a:ext cx="4508752" cy="523220"/>
            </a:xfrm>
            <a:prstGeom prst="rect">
              <a:avLst/>
            </a:prstGeom>
          </p:spPr>
          <p:txBody>
            <a:bodyPr wrap="square">
              <a:spAutoFit/>
            </a:bodyPr>
            <a:lstStyle/>
            <a:p>
              <a:r>
                <a:rPr lang="zh-CN" altLang="zh-CN" sz="2800" kern="100" dirty="0">
                  <a:latin typeface="+mn-ea"/>
                  <a:cs typeface="Times New Roman" panose="02020603050405020304" pitchFamily="18" charset="0"/>
                </a:rPr>
                <a:t>的浓度也有一相应的改变量</a:t>
              </a:r>
              <a:endParaRPr lang="zh-CN" altLang="en-US" sz="2800" dirty="0">
                <a:latin typeface="+mn-ea"/>
              </a:endParaRPr>
            </a:p>
          </p:txBody>
        </p:sp>
        <p:graphicFrame>
          <p:nvGraphicFramePr>
            <p:cNvPr id="27" name="对象 26">
              <a:extLst>
                <a:ext uri="{FF2B5EF4-FFF2-40B4-BE49-F238E27FC236}">
                  <a16:creationId xmlns:a16="http://schemas.microsoft.com/office/drawing/2014/main" id="{5BC5BC2A-AB1D-47DE-9066-26E20BFE9F78}"/>
                </a:ext>
              </a:extLst>
            </p:cNvPr>
            <p:cNvGraphicFramePr>
              <a:graphicFrameLocks noChangeAspect="1"/>
            </p:cNvGraphicFramePr>
            <p:nvPr/>
          </p:nvGraphicFramePr>
          <p:xfrm>
            <a:off x="5557548" y="2602890"/>
            <a:ext cx="3416300" cy="431800"/>
          </p:xfrm>
          <a:graphic>
            <a:graphicData uri="http://schemas.openxmlformats.org/presentationml/2006/ole">
              <mc:AlternateContent xmlns:mc="http://schemas.openxmlformats.org/markup-compatibility/2006">
                <mc:Choice xmlns:v="urn:schemas-microsoft-com:vml" Requires="v">
                  <p:oleObj spid="_x0000_s120682" name="Equation" r:id="rId9" imgW="3416040" imgH="431640" progId="Equation.DSMT4">
                    <p:embed/>
                  </p:oleObj>
                </mc:Choice>
                <mc:Fallback>
                  <p:oleObj name="Equation" r:id="rId9" imgW="3416040" imgH="431640" progId="Equation.DSMT4">
                    <p:embed/>
                    <p:pic>
                      <p:nvPicPr>
                        <p:cNvPr id="27" name="对象 26">
                          <a:extLst>
                            <a:ext uri="{FF2B5EF4-FFF2-40B4-BE49-F238E27FC236}">
                              <a16:creationId xmlns:a16="http://schemas.microsoft.com/office/drawing/2014/main" id="{5BC5BC2A-AB1D-47DE-9066-26E20BFE9F78}"/>
                            </a:ext>
                          </a:extLst>
                        </p:cNvPr>
                        <p:cNvPicPr/>
                        <p:nvPr/>
                      </p:nvPicPr>
                      <p:blipFill>
                        <a:blip r:embed="rId10"/>
                        <a:stretch>
                          <a:fillRect/>
                        </a:stretch>
                      </p:blipFill>
                      <p:spPr>
                        <a:xfrm>
                          <a:off x="5557548" y="2602890"/>
                          <a:ext cx="3416300" cy="431800"/>
                        </a:xfrm>
                        <a:prstGeom prst="rect">
                          <a:avLst/>
                        </a:prstGeom>
                      </p:spPr>
                    </p:pic>
                  </p:oleObj>
                </mc:Fallback>
              </mc:AlternateContent>
            </a:graphicData>
          </a:graphic>
        </p:graphicFrame>
      </p:grpSp>
      <p:grpSp>
        <p:nvGrpSpPr>
          <p:cNvPr id="38" name="组合 37">
            <a:extLst>
              <a:ext uri="{FF2B5EF4-FFF2-40B4-BE49-F238E27FC236}">
                <a16:creationId xmlns:a16="http://schemas.microsoft.com/office/drawing/2014/main" id="{48E667D7-C6E2-460C-973D-A3AC51B553E0}"/>
              </a:ext>
            </a:extLst>
          </p:cNvPr>
          <p:cNvGrpSpPr/>
          <p:nvPr/>
        </p:nvGrpSpPr>
        <p:grpSpPr>
          <a:xfrm>
            <a:off x="1058199" y="2746100"/>
            <a:ext cx="10046483" cy="541619"/>
            <a:chOff x="1127773" y="3174300"/>
            <a:chExt cx="10046483" cy="541619"/>
          </a:xfrm>
        </p:grpSpPr>
        <p:sp>
          <p:nvSpPr>
            <p:cNvPr id="16" name="矩形 15">
              <a:extLst>
                <a:ext uri="{FF2B5EF4-FFF2-40B4-BE49-F238E27FC236}">
                  <a16:creationId xmlns:a16="http://schemas.microsoft.com/office/drawing/2014/main" id="{1DB1F4DD-1317-4C31-81A7-8CDCCA1ABEAA}"/>
                </a:ext>
              </a:extLst>
            </p:cNvPr>
            <p:cNvSpPr/>
            <p:nvPr/>
          </p:nvSpPr>
          <p:spPr>
            <a:xfrm>
              <a:off x="1127773" y="3174300"/>
              <a:ext cx="1980029" cy="523220"/>
            </a:xfrm>
            <a:prstGeom prst="rect">
              <a:avLst/>
            </a:prstGeom>
          </p:spPr>
          <p:txBody>
            <a:bodyPr wrap="none">
              <a:spAutoFit/>
            </a:bodyPr>
            <a:lstStyle/>
            <a:p>
              <a:r>
                <a:rPr lang="zh-CN" altLang="zh-CN" sz="2800" kern="100" dirty="0">
                  <a:latin typeface="+mn-ea"/>
                  <a:cs typeface="Times New Roman" panose="02020603050405020304" pitchFamily="18" charset="0"/>
                </a:rPr>
                <a:t>浓度从时刻</a:t>
              </a:r>
              <a:endParaRPr lang="zh-CN" altLang="en-US" sz="2800" dirty="0">
                <a:latin typeface="+mn-ea"/>
              </a:endParaRPr>
            </a:p>
          </p:txBody>
        </p:sp>
        <p:sp>
          <p:nvSpPr>
            <p:cNvPr id="17" name="矩形 16">
              <a:extLst>
                <a:ext uri="{FF2B5EF4-FFF2-40B4-BE49-F238E27FC236}">
                  <a16:creationId xmlns:a16="http://schemas.microsoft.com/office/drawing/2014/main" id="{866EF9EC-13CE-46CF-A70F-46109B8B827F}"/>
                </a:ext>
              </a:extLst>
            </p:cNvPr>
            <p:cNvSpPr/>
            <p:nvPr/>
          </p:nvSpPr>
          <p:spPr>
            <a:xfrm>
              <a:off x="3292521" y="3174300"/>
              <a:ext cx="1261884" cy="523220"/>
            </a:xfrm>
            <a:prstGeom prst="rect">
              <a:avLst/>
            </a:prstGeom>
          </p:spPr>
          <p:txBody>
            <a:bodyPr wrap="none">
              <a:spAutoFit/>
            </a:bodyPr>
            <a:lstStyle/>
            <a:p>
              <a:r>
                <a:rPr lang="zh-CN" altLang="zh-CN" sz="2800" kern="100" dirty="0">
                  <a:latin typeface="+mn-ea"/>
                  <a:cs typeface="Times New Roman" panose="02020603050405020304" pitchFamily="18" charset="0"/>
                </a:rPr>
                <a:t>到时刻</a:t>
              </a:r>
              <a:endParaRPr lang="zh-CN" altLang="en-US" sz="2800" dirty="0">
                <a:latin typeface="+mn-ea"/>
              </a:endParaRPr>
            </a:p>
          </p:txBody>
        </p:sp>
        <p:sp>
          <p:nvSpPr>
            <p:cNvPr id="18" name="矩形 17">
              <a:extLst>
                <a:ext uri="{FF2B5EF4-FFF2-40B4-BE49-F238E27FC236}">
                  <a16:creationId xmlns:a16="http://schemas.microsoft.com/office/drawing/2014/main" id="{529772B0-E007-47BB-AD4C-8CFD18C6DB73}"/>
                </a:ext>
              </a:extLst>
            </p:cNvPr>
            <p:cNvSpPr/>
            <p:nvPr/>
          </p:nvSpPr>
          <p:spPr>
            <a:xfrm>
              <a:off x="5373174" y="3192699"/>
              <a:ext cx="5801082" cy="523220"/>
            </a:xfrm>
            <a:prstGeom prst="rect">
              <a:avLst/>
            </a:prstGeom>
          </p:spPr>
          <p:txBody>
            <a:bodyPr wrap="square">
              <a:spAutoFit/>
            </a:bodyPr>
            <a:lstStyle/>
            <a:p>
              <a:pPr algn="dist"/>
              <a:r>
                <a:rPr lang="zh-CN" altLang="zh-CN" sz="2800" kern="100" dirty="0">
                  <a:latin typeface="+mn-ea"/>
                  <a:cs typeface="Times New Roman" panose="02020603050405020304" pitchFamily="18" charset="0"/>
                </a:rPr>
                <a:t>这段时间间隔内的平均变化率为</a:t>
              </a:r>
              <a:endParaRPr lang="zh-CN" altLang="en-US" sz="2800" dirty="0">
                <a:latin typeface="+mn-ea"/>
              </a:endParaRPr>
            </a:p>
          </p:txBody>
        </p:sp>
        <p:graphicFrame>
          <p:nvGraphicFramePr>
            <p:cNvPr id="28" name="对象 27">
              <a:extLst>
                <a:ext uri="{FF2B5EF4-FFF2-40B4-BE49-F238E27FC236}">
                  <a16:creationId xmlns:a16="http://schemas.microsoft.com/office/drawing/2014/main" id="{3F1692CB-D78F-433E-B689-0E52C6C7A9C9}"/>
                </a:ext>
              </a:extLst>
            </p:cNvPr>
            <p:cNvGraphicFramePr>
              <a:graphicFrameLocks noChangeAspect="1"/>
            </p:cNvGraphicFramePr>
            <p:nvPr/>
          </p:nvGraphicFramePr>
          <p:xfrm>
            <a:off x="3075580" y="3273715"/>
            <a:ext cx="241300" cy="431800"/>
          </p:xfrm>
          <a:graphic>
            <a:graphicData uri="http://schemas.openxmlformats.org/presentationml/2006/ole">
              <mc:AlternateContent xmlns:mc="http://schemas.openxmlformats.org/markup-compatibility/2006">
                <mc:Choice xmlns:v="urn:schemas-microsoft-com:vml" Requires="v">
                  <p:oleObj spid="_x0000_s120683" name="Equation" r:id="rId11" imgW="241200" imgH="431640" progId="Equation.DSMT4">
                    <p:embed/>
                  </p:oleObj>
                </mc:Choice>
                <mc:Fallback>
                  <p:oleObj name="Equation" r:id="rId11" imgW="241200" imgH="431640" progId="Equation.DSMT4">
                    <p:embed/>
                    <p:pic>
                      <p:nvPicPr>
                        <p:cNvPr id="28" name="对象 27">
                          <a:extLst>
                            <a:ext uri="{FF2B5EF4-FFF2-40B4-BE49-F238E27FC236}">
                              <a16:creationId xmlns:a16="http://schemas.microsoft.com/office/drawing/2014/main" id="{3F1692CB-D78F-433E-B689-0E52C6C7A9C9}"/>
                            </a:ext>
                          </a:extLst>
                        </p:cNvPr>
                        <p:cNvPicPr/>
                        <p:nvPr/>
                      </p:nvPicPr>
                      <p:blipFill>
                        <a:blip r:embed="rId6"/>
                        <a:stretch>
                          <a:fillRect/>
                        </a:stretch>
                      </p:blipFill>
                      <p:spPr>
                        <a:xfrm>
                          <a:off x="3075580" y="3273715"/>
                          <a:ext cx="241300" cy="431800"/>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7ABE2287-2C44-4198-AB8B-D5DD271662A7}"/>
                </a:ext>
              </a:extLst>
            </p:cNvPr>
            <p:cNvGraphicFramePr>
              <a:graphicFrameLocks noChangeAspect="1"/>
            </p:cNvGraphicFramePr>
            <p:nvPr/>
          </p:nvGraphicFramePr>
          <p:xfrm>
            <a:off x="4509889" y="3273715"/>
            <a:ext cx="812800" cy="431800"/>
          </p:xfrm>
          <a:graphic>
            <a:graphicData uri="http://schemas.openxmlformats.org/presentationml/2006/ole">
              <mc:AlternateContent xmlns:mc="http://schemas.openxmlformats.org/markup-compatibility/2006">
                <mc:Choice xmlns:v="urn:schemas-microsoft-com:vml" Requires="v">
                  <p:oleObj spid="_x0000_s120684" name="Equation" r:id="rId12" imgW="812520" imgH="431640" progId="Equation.DSMT4">
                    <p:embed/>
                  </p:oleObj>
                </mc:Choice>
                <mc:Fallback>
                  <p:oleObj name="Equation" r:id="rId12" imgW="812520" imgH="431640" progId="Equation.DSMT4">
                    <p:embed/>
                    <p:pic>
                      <p:nvPicPr>
                        <p:cNvPr id="29" name="对象 28">
                          <a:extLst>
                            <a:ext uri="{FF2B5EF4-FFF2-40B4-BE49-F238E27FC236}">
                              <a16:creationId xmlns:a16="http://schemas.microsoft.com/office/drawing/2014/main" id="{7ABE2287-2C44-4198-AB8B-D5DD271662A7}"/>
                            </a:ext>
                          </a:extLst>
                        </p:cNvPr>
                        <p:cNvPicPr/>
                        <p:nvPr/>
                      </p:nvPicPr>
                      <p:blipFill>
                        <a:blip r:embed="rId13"/>
                        <a:stretch>
                          <a:fillRect/>
                        </a:stretch>
                      </p:blipFill>
                      <p:spPr>
                        <a:xfrm>
                          <a:off x="4509889" y="3273715"/>
                          <a:ext cx="812800" cy="431800"/>
                        </a:xfrm>
                        <a:prstGeom prst="rect">
                          <a:avLst/>
                        </a:prstGeom>
                      </p:spPr>
                    </p:pic>
                  </p:oleObj>
                </mc:Fallback>
              </mc:AlternateContent>
            </a:graphicData>
          </a:graphic>
        </p:graphicFrame>
      </p:grpSp>
      <p:graphicFrame>
        <p:nvGraphicFramePr>
          <p:cNvPr id="30" name="对象 29">
            <a:extLst>
              <a:ext uri="{FF2B5EF4-FFF2-40B4-BE49-F238E27FC236}">
                <a16:creationId xmlns:a16="http://schemas.microsoft.com/office/drawing/2014/main" id="{7C2FE560-83D5-4A67-8EFD-56798610E2BD}"/>
              </a:ext>
            </a:extLst>
          </p:cNvPr>
          <p:cNvGraphicFramePr>
            <a:graphicFrameLocks noChangeAspect="1"/>
          </p:cNvGraphicFramePr>
          <p:nvPr>
            <p:extLst>
              <p:ext uri="{D42A27DB-BD31-4B8C-83A1-F6EECF244321}">
                <p14:modId xmlns:p14="http://schemas.microsoft.com/office/powerpoint/2010/main" val="65794901"/>
              </p:ext>
            </p:extLst>
          </p:nvPr>
        </p:nvGraphicFramePr>
        <p:xfrm>
          <a:off x="1148655" y="3466345"/>
          <a:ext cx="4025900" cy="838200"/>
        </p:xfrm>
        <a:graphic>
          <a:graphicData uri="http://schemas.openxmlformats.org/presentationml/2006/ole">
            <mc:AlternateContent xmlns:mc="http://schemas.openxmlformats.org/markup-compatibility/2006">
              <mc:Choice xmlns:v="urn:schemas-microsoft-com:vml" Requires="v">
                <p:oleObj spid="_x0000_s120685" name="Equation" r:id="rId14" imgW="4025880" imgH="838080" progId="Equation.DSMT4">
                  <p:embed/>
                </p:oleObj>
              </mc:Choice>
              <mc:Fallback>
                <p:oleObj name="Equation" r:id="rId14" imgW="4025880" imgH="838080" progId="Equation.DSMT4">
                  <p:embed/>
                  <p:pic>
                    <p:nvPicPr>
                      <p:cNvPr id="30" name="对象 29">
                        <a:extLst>
                          <a:ext uri="{FF2B5EF4-FFF2-40B4-BE49-F238E27FC236}">
                            <a16:creationId xmlns:a16="http://schemas.microsoft.com/office/drawing/2014/main" id="{7C2FE560-83D5-4A67-8EFD-56798610E2BD}"/>
                          </a:ext>
                        </a:extLst>
                      </p:cNvPr>
                      <p:cNvPicPr/>
                      <p:nvPr/>
                    </p:nvPicPr>
                    <p:blipFill>
                      <a:blip r:embed="rId15"/>
                      <a:stretch>
                        <a:fillRect/>
                      </a:stretch>
                    </p:blipFill>
                    <p:spPr>
                      <a:xfrm>
                        <a:off x="1148655" y="3466345"/>
                        <a:ext cx="4025900" cy="838200"/>
                      </a:xfrm>
                      <a:prstGeom prst="rect">
                        <a:avLst/>
                      </a:prstGeom>
                    </p:spPr>
                  </p:pic>
                </p:oleObj>
              </mc:Fallback>
            </mc:AlternateContent>
          </a:graphicData>
        </a:graphic>
      </p:graphicFrame>
      <p:grpSp>
        <p:nvGrpSpPr>
          <p:cNvPr id="39" name="组合 38">
            <a:extLst>
              <a:ext uri="{FF2B5EF4-FFF2-40B4-BE49-F238E27FC236}">
                <a16:creationId xmlns:a16="http://schemas.microsoft.com/office/drawing/2014/main" id="{567D25EA-27AA-45A3-8732-17AB944D3CC9}"/>
              </a:ext>
            </a:extLst>
          </p:cNvPr>
          <p:cNvGrpSpPr/>
          <p:nvPr/>
        </p:nvGrpSpPr>
        <p:grpSpPr>
          <a:xfrm>
            <a:off x="5354685" y="3565112"/>
            <a:ext cx="5668108" cy="547941"/>
            <a:chOff x="5424259" y="3927995"/>
            <a:chExt cx="5668108" cy="547941"/>
          </a:xfrm>
        </p:grpSpPr>
        <p:sp>
          <p:nvSpPr>
            <p:cNvPr id="19" name="矩形 18">
              <a:extLst>
                <a:ext uri="{FF2B5EF4-FFF2-40B4-BE49-F238E27FC236}">
                  <a16:creationId xmlns:a16="http://schemas.microsoft.com/office/drawing/2014/main" id="{60C06F38-4B6B-44B4-A080-96713C09F3BF}"/>
                </a:ext>
              </a:extLst>
            </p:cNvPr>
            <p:cNvSpPr/>
            <p:nvPr/>
          </p:nvSpPr>
          <p:spPr>
            <a:xfrm>
              <a:off x="5424259" y="3952716"/>
              <a:ext cx="543739" cy="523220"/>
            </a:xfrm>
            <a:prstGeom prst="rect">
              <a:avLst/>
            </a:prstGeom>
          </p:spPr>
          <p:txBody>
            <a:bodyPr wrap="none">
              <a:spAutoFit/>
            </a:bodyPr>
            <a:lstStyle/>
            <a:p>
              <a:r>
                <a:rPr lang="zh-CN" altLang="zh-CN" sz="2800" kern="100" dirty="0">
                  <a:latin typeface="+mn-ea"/>
                  <a:cs typeface="Times New Roman" panose="02020603050405020304" pitchFamily="18" charset="0"/>
                </a:rPr>
                <a:t>当</a:t>
              </a:r>
              <a:endParaRPr lang="zh-CN" altLang="en-US" sz="2800" dirty="0">
                <a:latin typeface="+mn-ea"/>
              </a:endParaRPr>
            </a:p>
          </p:txBody>
        </p:sp>
        <p:sp>
          <p:nvSpPr>
            <p:cNvPr id="20" name="矩形 19">
              <a:extLst>
                <a:ext uri="{FF2B5EF4-FFF2-40B4-BE49-F238E27FC236}">
                  <a16:creationId xmlns:a16="http://schemas.microsoft.com/office/drawing/2014/main" id="{763B15FB-9BD8-4A1D-9F48-F6C6E73581AC}"/>
                </a:ext>
              </a:extLst>
            </p:cNvPr>
            <p:cNvSpPr/>
            <p:nvPr/>
          </p:nvSpPr>
          <p:spPr>
            <a:xfrm>
              <a:off x="6947872" y="3927995"/>
              <a:ext cx="4144495" cy="523220"/>
            </a:xfrm>
            <a:prstGeom prst="rect">
              <a:avLst/>
            </a:prstGeom>
          </p:spPr>
          <p:txBody>
            <a:bodyPr wrap="square">
              <a:spAutoFit/>
            </a:bodyPr>
            <a:lstStyle/>
            <a:p>
              <a:pPr algn="dist"/>
              <a:r>
                <a:rPr lang="zh-CN" altLang="zh-CN" sz="2800" kern="100" dirty="0">
                  <a:latin typeface="+mn-ea"/>
                  <a:cs typeface="Times New Roman" panose="02020603050405020304" pitchFamily="18" charset="0"/>
                </a:rPr>
                <a:t>时，其极限（如果存在）</a:t>
              </a:r>
              <a:endParaRPr lang="zh-CN" altLang="en-US" sz="2800" dirty="0">
                <a:latin typeface="+mn-ea"/>
              </a:endParaRPr>
            </a:p>
          </p:txBody>
        </p:sp>
        <p:graphicFrame>
          <p:nvGraphicFramePr>
            <p:cNvPr id="31" name="对象 30">
              <a:extLst>
                <a:ext uri="{FF2B5EF4-FFF2-40B4-BE49-F238E27FC236}">
                  <a16:creationId xmlns:a16="http://schemas.microsoft.com/office/drawing/2014/main" id="{E908503C-F3EC-4839-B3E1-2B19279EF92A}"/>
                </a:ext>
              </a:extLst>
            </p:cNvPr>
            <p:cNvGraphicFramePr>
              <a:graphicFrameLocks noChangeAspect="1"/>
            </p:cNvGraphicFramePr>
            <p:nvPr/>
          </p:nvGraphicFramePr>
          <p:xfrm>
            <a:off x="5928890" y="4089578"/>
            <a:ext cx="1041400" cy="317500"/>
          </p:xfrm>
          <a:graphic>
            <a:graphicData uri="http://schemas.openxmlformats.org/presentationml/2006/ole">
              <mc:AlternateContent xmlns:mc="http://schemas.openxmlformats.org/markup-compatibility/2006">
                <mc:Choice xmlns:v="urn:schemas-microsoft-com:vml" Requires="v">
                  <p:oleObj spid="_x0000_s120686" name="Equation" r:id="rId16" imgW="1041120" imgH="317160" progId="Equation.DSMT4">
                    <p:embed/>
                  </p:oleObj>
                </mc:Choice>
                <mc:Fallback>
                  <p:oleObj name="Equation" r:id="rId16" imgW="1041120" imgH="317160" progId="Equation.DSMT4">
                    <p:embed/>
                    <p:pic>
                      <p:nvPicPr>
                        <p:cNvPr id="31" name="对象 30">
                          <a:extLst>
                            <a:ext uri="{FF2B5EF4-FFF2-40B4-BE49-F238E27FC236}">
                              <a16:creationId xmlns:a16="http://schemas.microsoft.com/office/drawing/2014/main" id="{E908503C-F3EC-4839-B3E1-2B19279EF92A}"/>
                            </a:ext>
                          </a:extLst>
                        </p:cNvPr>
                        <p:cNvPicPr/>
                        <p:nvPr/>
                      </p:nvPicPr>
                      <p:blipFill>
                        <a:blip r:embed="rId17"/>
                        <a:stretch>
                          <a:fillRect/>
                        </a:stretch>
                      </p:blipFill>
                      <p:spPr>
                        <a:xfrm>
                          <a:off x="5928890" y="4089578"/>
                          <a:ext cx="1041400" cy="317500"/>
                        </a:xfrm>
                        <a:prstGeom prst="rect">
                          <a:avLst/>
                        </a:prstGeom>
                      </p:spPr>
                    </p:pic>
                  </p:oleObj>
                </mc:Fallback>
              </mc:AlternateContent>
            </a:graphicData>
          </a:graphic>
        </p:graphicFrame>
      </p:grpSp>
      <p:grpSp>
        <p:nvGrpSpPr>
          <p:cNvPr id="41" name="组合 40">
            <a:extLst>
              <a:ext uri="{FF2B5EF4-FFF2-40B4-BE49-F238E27FC236}">
                <a16:creationId xmlns:a16="http://schemas.microsoft.com/office/drawing/2014/main" id="{9FE275B3-0245-447D-A7D1-46FFB1BA7FF4}"/>
              </a:ext>
            </a:extLst>
          </p:cNvPr>
          <p:cNvGrpSpPr/>
          <p:nvPr/>
        </p:nvGrpSpPr>
        <p:grpSpPr>
          <a:xfrm>
            <a:off x="1144433" y="4344958"/>
            <a:ext cx="9539337" cy="838200"/>
            <a:chOff x="1214007" y="4707841"/>
            <a:chExt cx="9539337" cy="838200"/>
          </a:xfrm>
        </p:grpSpPr>
        <p:sp>
          <p:nvSpPr>
            <p:cNvPr id="21" name="矩形 20">
              <a:extLst>
                <a:ext uri="{FF2B5EF4-FFF2-40B4-BE49-F238E27FC236}">
                  <a16:creationId xmlns:a16="http://schemas.microsoft.com/office/drawing/2014/main" id="{2582CBF4-864F-4718-BE09-F017558BCDE9}"/>
                </a:ext>
              </a:extLst>
            </p:cNvPr>
            <p:cNvSpPr/>
            <p:nvPr/>
          </p:nvSpPr>
          <p:spPr>
            <a:xfrm>
              <a:off x="4429715" y="4854564"/>
              <a:ext cx="3775393" cy="523220"/>
            </a:xfrm>
            <a:prstGeom prst="rect">
              <a:avLst/>
            </a:prstGeom>
          </p:spPr>
          <p:txBody>
            <a:bodyPr wrap="none">
              <a:spAutoFit/>
            </a:bodyPr>
            <a:lstStyle/>
            <a:p>
              <a:r>
                <a:rPr lang="zh-CN" altLang="zh-CN" sz="2800" kern="100" dirty="0">
                  <a:latin typeface="+mn-ea"/>
                  <a:cs typeface="Times New Roman" panose="02020603050405020304" pitchFamily="18" charset="0"/>
                </a:rPr>
                <a:t>就是反应物浓度在时刻</a:t>
              </a:r>
              <a:endParaRPr lang="zh-CN" altLang="en-US" sz="2800" dirty="0">
                <a:latin typeface="+mn-ea"/>
              </a:endParaRPr>
            </a:p>
          </p:txBody>
        </p:sp>
        <p:sp>
          <p:nvSpPr>
            <p:cNvPr id="22" name="矩形 21">
              <a:extLst>
                <a:ext uri="{FF2B5EF4-FFF2-40B4-BE49-F238E27FC236}">
                  <a16:creationId xmlns:a16="http://schemas.microsoft.com/office/drawing/2014/main" id="{24B220DB-983F-4B2A-9105-71A98BA7B77E}"/>
                </a:ext>
              </a:extLst>
            </p:cNvPr>
            <p:cNvSpPr/>
            <p:nvPr/>
          </p:nvSpPr>
          <p:spPr>
            <a:xfrm>
              <a:off x="8425955" y="4854564"/>
              <a:ext cx="2327389" cy="523220"/>
            </a:xfrm>
            <a:prstGeom prst="rect">
              <a:avLst/>
            </a:prstGeom>
          </p:spPr>
          <p:txBody>
            <a:bodyPr wrap="square">
              <a:spAutoFit/>
            </a:bodyPr>
            <a:lstStyle/>
            <a:p>
              <a:r>
                <a:rPr lang="zh-CN" altLang="zh-CN" sz="2800" kern="100" dirty="0">
                  <a:latin typeface="+mn-ea"/>
                  <a:cs typeface="Times New Roman" panose="02020603050405020304" pitchFamily="18" charset="0"/>
                </a:rPr>
                <a:t>的瞬时变化率，</a:t>
              </a:r>
              <a:endParaRPr lang="zh-CN" altLang="en-US" sz="2800" dirty="0">
                <a:latin typeface="+mn-ea"/>
              </a:endParaRPr>
            </a:p>
          </p:txBody>
        </p:sp>
        <p:graphicFrame>
          <p:nvGraphicFramePr>
            <p:cNvPr id="32" name="对象 31">
              <a:extLst>
                <a:ext uri="{FF2B5EF4-FFF2-40B4-BE49-F238E27FC236}">
                  <a16:creationId xmlns:a16="http://schemas.microsoft.com/office/drawing/2014/main" id="{277276FB-EBDC-4F0F-A2E3-54CC4C1658A8}"/>
                </a:ext>
              </a:extLst>
            </p:cNvPr>
            <p:cNvGraphicFramePr>
              <a:graphicFrameLocks noChangeAspect="1"/>
            </p:cNvGraphicFramePr>
            <p:nvPr/>
          </p:nvGraphicFramePr>
          <p:xfrm>
            <a:off x="1214007" y="4707841"/>
            <a:ext cx="3276600" cy="838200"/>
          </p:xfrm>
          <a:graphic>
            <a:graphicData uri="http://schemas.openxmlformats.org/presentationml/2006/ole">
              <mc:AlternateContent xmlns:mc="http://schemas.openxmlformats.org/markup-compatibility/2006">
                <mc:Choice xmlns:v="urn:schemas-microsoft-com:vml" Requires="v">
                  <p:oleObj spid="_x0000_s120687" name="Equation" r:id="rId18" imgW="3276360" imgH="838080" progId="Equation.DSMT4">
                    <p:embed/>
                  </p:oleObj>
                </mc:Choice>
                <mc:Fallback>
                  <p:oleObj name="Equation" r:id="rId18" imgW="3276360" imgH="838080" progId="Equation.DSMT4">
                    <p:embed/>
                    <p:pic>
                      <p:nvPicPr>
                        <p:cNvPr id="32" name="对象 31">
                          <a:extLst>
                            <a:ext uri="{FF2B5EF4-FFF2-40B4-BE49-F238E27FC236}">
                              <a16:creationId xmlns:a16="http://schemas.microsoft.com/office/drawing/2014/main" id="{277276FB-EBDC-4F0F-A2E3-54CC4C1658A8}"/>
                            </a:ext>
                          </a:extLst>
                        </p:cNvPr>
                        <p:cNvPicPr/>
                        <p:nvPr/>
                      </p:nvPicPr>
                      <p:blipFill>
                        <a:blip r:embed="rId19"/>
                        <a:stretch>
                          <a:fillRect/>
                        </a:stretch>
                      </p:blipFill>
                      <p:spPr>
                        <a:xfrm>
                          <a:off x="1214007" y="4707841"/>
                          <a:ext cx="3276600" cy="8382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68D72C1C-9008-41B4-A093-859A804DEA45}"/>
                </a:ext>
              </a:extLst>
            </p:cNvPr>
            <p:cNvGraphicFramePr>
              <a:graphicFrameLocks noChangeAspect="1"/>
            </p:cNvGraphicFramePr>
            <p:nvPr/>
          </p:nvGraphicFramePr>
          <p:xfrm>
            <a:off x="8100240" y="4913726"/>
            <a:ext cx="241300" cy="431800"/>
          </p:xfrm>
          <a:graphic>
            <a:graphicData uri="http://schemas.openxmlformats.org/presentationml/2006/ole">
              <mc:AlternateContent xmlns:mc="http://schemas.openxmlformats.org/markup-compatibility/2006">
                <mc:Choice xmlns:v="urn:schemas-microsoft-com:vml" Requires="v">
                  <p:oleObj spid="_x0000_s120688" name="Equation" r:id="rId20" imgW="241200" imgH="431640" progId="Equation.DSMT4">
                    <p:embed/>
                  </p:oleObj>
                </mc:Choice>
                <mc:Fallback>
                  <p:oleObj name="Equation" r:id="rId20" imgW="241200" imgH="431640" progId="Equation.DSMT4">
                    <p:embed/>
                    <p:pic>
                      <p:nvPicPr>
                        <p:cNvPr id="33" name="对象 32">
                          <a:extLst>
                            <a:ext uri="{FF2B5EF4-FFF2-40B4-BE49-F238E27FC236}">
                              <a16:creationId xmlns:a16="http://schemas.microsoft.com/office/drawing/2014/main" id="{68D72C1C-9008-41B4-A093-859A804DEA45}"/>
                            </a:ext>
                          </a:extLst>
                        </p:cNvPr>
                        <p:cNvPicPr/>
                        <p:nvPr/>
                      </p:nvPicPr>
                      <p:blipFill>
                        <a:blip r:embed="rId6"/>
                        <a:stretch>
                          <a:fillRect/>
                        </a:stretch>
                      </p:blipFill>
                      <p:spPr>
                        <a:xfrm>
                          <a:off x="8100240" y="4913726"/>
                          <a:ext cx="241300" cy="4318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9C9F58D6-BAF6-4EC6-A29E-3EE66256D871}"/>
              </a:ext>
            </a:extLst>
          </p:cNvPr>
          <p:cNvGrpSpPr/>
          <p:nvPr/>
        </p:nvGrpSpPr>
        <p:grpSpPr>
          <a:xfrm>
            <a:off x="1058199" y="5312340"/>
            <a:ext cx="6007210" cy="523220"/>
            <a:chOff x="1127773" y="5647230"/>
            <a:chExt cx="6007210" cy="523220"/>
          </a:xfrm>
        </p:grpSpPr>
        <p:sp>
          <p:nvSpPr>
            <p:cNvPr id="23" name="矩形 22">
              <a:extLst>
                <a:ext uri="{FF2B5EF4-FFF2-40B4-BE49-F238E27FC236}">
                  <a16:creationId xmlns:a16="http://schemas.microsoft.com/office/drawing/2014/main" id="{218FDD59-B00E-4D49-BECE-5B3A75365767}"/>
                </a:ext>
              </a:extLst>
            </p:cNvPr>
            <p:cNvSpPr/>
            <p:nvPr/>
          </p:nvSpPr>
          <p:spPr>
            <a:xfrm>
              <a:off x="1127773" y="5647230"/>
              <a:ext cx="3057247" cy="523220"/>
            </a:xfrm>
            <a:prstGeom prst="rect">
              <a:avLst/>
            </a:prstGeom>
          </p:spPr>
          <p:txBody>
            <a:bodyPr wrap="none">
              <a:spAutoFit/>
            </a:bodyPr>
            <a:lstStyle/>
            <a:p>
              <a:r>
                <a:rPr lang="zh-CN" altLang="zh-CN" sz="2800" kern="100" dirty="0">
                  <a:latin typeface="+mn-ea"/>
                  <a:cs typeface="Times New Roman" panose="02020603050405020304" pitchFamily="18" charset="0"/>
                </a:rPr>
                <a:t>化学中称为在时刻</a:t>
              </a:r>
              <a:endParaRPr lang="zh-CN" altLang="en-US" sz="2800" dirty="0">
                <a:latin typeface="+mn-ea"/>
              </a:endParaRPr>
            </a:p>
          </p:txBody>
        </p:sp>
        <p:sp>
          <p:nvSpPr>
            <p:cNvPr id="24" name="矩形 23">
              <a:extLst>
                <a:ext uri="{FF2B5EF4-FFF2-40B4-BE49-F238E27FC236}">
                  <a16:creationId xmlns:a16="http://schemas.microsoft.com/office/drawing/2014/main" id="{C99B0038-98EE-4B22-AAC6-10BFE81B8805}"/>
                </a:ext>
              </a:extLst>
            </p:cNvPr>
            <p:cNvSpPr/>
            <p:nvPr/>
          </p:nvSpPr>
          <p:spPr>
            <a:xfrm>
              <a:off x="4257272" y="5647230"/>
              <a:ext cx="2877711" cy="523220"/>
            </a:xfrm>
            <a:prstGeom prst="rect">
              <a:avLst/>
            </a:prstGeom>
          </p:spPr>
          <p:txBody>
            <a:bodyPr wrap="none">
              <a:spAutoFit/>
            </a:bodyPr>
            <a:lstStyle/>
            <a:p>
              <a:r>
                <a:rPr lang="zh-CN" altLang="zh-CN" sz="2800" kern="100" dirty="0">
                  <a:latin typeface="+mn-ea"/>
                  <a:cs typeface="Times New Roman" panose="02020603050405020304" pitchFamily="18" charset="0"/>
                </a:rPr>
                <a:t>的化学反应速度</a:t>
              </a:r>
              <a:r>
                <a:rPr lang="en-US" altLang="zh-CN" sz="2800" kern="100" dirty="0">
                  <a:latin typeface="+mn-ea"/>
                </a:rPr>
                <a:t>.</a:t>
              </a:r>
              <a:endParaRPr lang="zh-CN" altLang="en-US" sz="2800" dirty="0">
                <a:latin typeface="+mn-ea"/>
              </a:endParaRPr>
            </a:p>
          </p:txBody>
        </p:sp>
        <p:graphicFrame>
          <p:nvGraphicFramePr>
            <p:cNvPr id="34" name="对象 33">
              <a:extLst>
                <a:ext uri="{FF2B5EF4-FFF2-40B4-BE49-F238E27FC236}">
                  <a16:creationId xmlns:a16="http://schemas.microsoft.com/office/drawing/2014/main" id="{BA9C8AC7-786A-4F49-96C4-E9AFF36E4AD2}"/>
                </a:ext>
              </a:extLst>
            </p:cNvPr>
            <p:cNvGraphicFramePr>
              <a:graphicFrameLocks noChangeAspect="1"/>
            </p:cNvGraphicFramePr>
            <p:nvPr/>
          </p:nvGraphicFramePr>
          <p:xfrm>
            <a:off x="4117356" y="5707572"/>
            <a:ext cx="241300" cy="431800"/>
          </p:xfrm>
          <a:graphic>
            <a:graphicData uri="http://schemas.openxmlformats.org/presentationml/2006/ole">
              <mc:AlternateContent xmlns:mc="http://schemas.openxmlformats.org/markup-compatibility/2006">
                <mc:Choice xmlns:v="urn:schemas-microsoft-com:vml" Requires="v">
                  <p:oleObj spid="_x0000_s120689" name="Equation" r:id="rId21" imgW="241200" imgH="431640" progId="Equation.DSMT4">
                    <p:embed/>
                  </p:oleObj>
                </mc:Choice>
                <mc:Fallback>
                  <p:oleObj name="Equation" r:id="rId21" imgW="241200" imgH="431640" progId="Equation.DSMT4">
                    <p:embed/>
                    <p:pic>
                      <p:nvPicPr>
                        <p:cNvPr id="34" name="对象 33">
                          <a:extLst>
                            <a:ext uri="{FF2B5EF4-FFF2-40B4-BE49-F238E27FC236}">
                              <a16:creationId xmlns:a16="http://schemas.microsoft.com/office/drawing/2014/main" id="{BA9C8AC7-786A-4F49-96C4-E9AFF36E4AD2}"/>
                            </a:ext>
                          </a:extLst>
                        </p:cNvPr>
                        <p:cNvPicPr/>
                        <p:nvPr/>
                      </p:nvPicPr>
                      <p:blipFill>
                        <a:blip r:embed="rId6"/>
                        <a:stretch>
                          <a:fillRect/>
                        </a:stretch>
                      </p:blipFill>
                      <p:spPr>
                        <a:xfrm>
                          <a:off x="4117356" y="5707572"/>
                          <a:ext cx="241300" cy="431800"/>
                        </a:xfrm>
                        <a:prstGeom prst="rect">
                          <a:avLst/>
                        </a:prstGeom>
                      </p:spPr>
                    </p:pic>
                  </p:oleObj>
                </mc:Fallback>
              </mc:AlternateContent>
            </a:graphicData>
          </a:graphic>
        </p:graphicFrame>
      </p:grpSp>
      <p:sp>
        <p:nvSpPr>
          <p:cNvPr id="3" name="矩形 2">
            <a:extLst>
              <a:ext uri="{FF2B5EF4-FFF2-40B4-BE49-F238E27FC236}">
                <a16:creationId xmlns:a16="http://schemas.microsoft.com/office/drawing/2014/main" id="{A47B82DA-EAA6-4D9C-AA2B-08C3C8407706}"/>
              </a:ext>
            </a:extLst>
          </p:cNvPr>
          <p:cNvSpPr/>
          <p:nvPr/>
        </p:nvSpPr>
        <p:spPr>
          <a:xfrm>
            <a:off x="1049450" y="835979"/>
            <a:ext cx="1088760" cy="523220"/>
          </a:xfrm>
          <a:prstGeom prst="rect">
            <a:avLst/>
          </a:prstGeom>
        </p:spPr>
        <p:txBody>
          <a:bodyPr wrap="none">
            <a:spAutoFit/>
          </a:bodyPr>
          <a:lstStyle/>
          <a:p>
            <a:r>
              <a:rPr lang="zh-CN" altLang="zh-CN" sz="2800" b="1" kern="100" dirty="0">
                <a:solidFill>
                  <a:srgbClr val="FF0000"/>
                </a:solidFill>
                <a:latin typeface="+mn-ea"/>
                <a:cs typeface="Times New Roman" panose="02020603050405020304" pitchFamily="18" charset="0"/>
              </a:rPr>
              <a:t>例</a:t>
            </a:r>
            <a:r>
              <a:rPr lang="en-US" altLang="zh-CN" sz="2800" b="1" kern="100" dirty="0">
                <a:solidFill>
                  <a:srgbClr val="FF0000"/>
                </a:solidFill>
                <a:latin typeface="+mn-ea"/>
                <a:cs typeface="Times New Roman" panose="02020603050405020304" pitchFamily="18" charset="0"/>
              </a:rPr>
              <a:t>10 </a:t>
            </a:r>
            <a:endParaRPr lang="zh-CN" altLang="en-US" sz="2800" dirty="0"/>
          </a:p>
        </p:txBody>
      </p:sp>
      <p:sp>
        <p:nvSpPr>
          <p:cNvPr id="40" name="矩形 39">
            <a:extLst>
              <a:ext uri="{FF2B5EF4-FFF2-40B4-BE49-F238E27FC236}">
                <a16:creationId xmlns:a16="http://schemas.microsoft.com/office/drawing/2014/main" id="{F4A94F37-17DA-4BDA-82F9-AE155EB90439}"/>
              </a:ext>
            </a:extLst>
          </p:cNvPr>
          <p:cNvSpPr/>
          <p:nvPr/>
        </p:nvSpPr>
        <p:spPr>
          <a:xfrm>
            <a:off x="10706045" y="4491681"/>
            <a:ext cx="543739" cy="523220"/>
          </a:xfrm>
          <a:prstGeom prst="rect">
            <a:avLst/>
          </a:prstGeom>
        </p:spPr>
        <p:txBody>
          <a:bodyPr wrap="none">
            <a:spAutoFit/>
          </a:bodyPr>
          <a:lstStyle/>
          <a:p>
            <a:r>
              <a:rPr lang="zh-CN" altLang="zh-CN" sz="2800" kern="100" dirty="0">
                <a:latin typeface="+mn-ea"/>
                <a:cs typeface="Times New Roman" panose="02020603050405020304" pitchFamily="18" charset="0"/>
              </a:rPr>
              <a:t>在</a:t>
            </a:r>
            <a:endParaRPr lang="zh-CN" altLang="en-US" sz="2800" dirty="0"/>
          </a:p>
        </p:txBody>
      </p:sp>
      <p:sp>
        <p:nvSpPr>
          <p:cNvPr id="43" name="矩形 42">
            <a:extLst>
              <a:ext uri="{FF2B5EF4-FFF2-40B4-BE49-F238E27FC236}">
                <a16:creationId xmlns:a16="http://schemas.microsoft.com/office/drawing/2014/main" id="{76732225-CA37-48DF-87E9-47A65FB2E864}"/>
              </a:ext>
            </a:extLst>
          </p:cNvPr>
          <p:cNvSpPr/>
          <p:nvPr/>
        </p:nvSpPr>
        <p:spPr>
          <a:xfrm>
            <a:off x="4497802" y="835979"/>
            <a:ext cx="3057247" cy="523220"/>
          </a:xfrm>
          <a:prstGeom prst="rect">
            <a:avLst/>
          </a:prstGeom>
        </p:spPr>
        <p:txBody>
          <a:bodyPr wrap="none">
            <a:spAutoFit/>
          </a:bodyPr>
          <a:lstStyle/>
          <a:p>
            <a:r>
              <a:rPr lang="zh-CN" altLang="en-US" sz="2800" kern="100" dirty="0">
                <a:latin typeface="+mn-ea"/>
                <a:cs typeface="Times New Roman" panose="02020603050405020304" pitchFamily="18" charset="0"/>
              </a:rPr>
              <a:t>设某一化学反应，</a:t>
            </a:r>
            <a:endParaRPr lang="zh-CN" altLang="en-US" sz="2800" dirty="0"/>
          </a:p>
        </p:txBody>
      </p:sp>
    </p:spTree>
    <p:extLst>
      <p:ext uri="{BB962C8B-B14F-4D97-AF65-F5344CB8AC3E}">
        <p14:creationId xmlns:p14="http://schemas.microsoft.com/office/powerpoint/2010/main" val="33443194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
                                        <p:tgtEl>
                                          <p:spTgt spid="3"/>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50"/>
                                        <p:tgtEl>
                                          <p:spTgt spid="13"/>
                                        </p:tgtEl>
                                      </p:cBhvr>
                                    </p:animEffect>
                                  </p:childTnLst>
                                </p:cTn>
                              </p:par>
                            </p:childTnLst>
                          </p:cTn>
                        </p:par>
                        <p:par>
                          <p:cTn id="35" fill="hold">
                            <p:stCondLst>
                              <p:cond delay="250"/>
                            </p:stCondLst>
                            <p:childTnLst>
                              <p:par>
                                <p:cTn id="36" presetID="22" presetClass="entr" presetSubtype="8"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10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1000"/>
                                        <p:tgtEl>
                                          <p:spTgt spid="38"/>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750"/>
                                        <p:tgtEl>
                                          <p:spTgt spid="39"/>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10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10"/>
                                        <p:tgtEl>
                                          <p:spTgt spid="40"/>
                                        </p:tgtEl>
                                      </p:cBhvr>
                                    </p:animEffect>
                                  </p:childTnLst>
                                </p:cTn>
                              </p:par>
                            </p:childTnLst>
                          </p:cTn>
                        </p:par>
                        <p:par>
                          <p:cTn id="66" fill="hold">
                            <p:stCondLst>
                              <p:cond delay="10"/>
                            </p:stCondLst>
                            <p:childTnLst>
                              <p:par>
                                <p:cTn id="67" presetID="22" presetClass="entr" presetSubtype="8"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3" grpId="0"/>
      <p:bldP spid="40" grpId="0"/>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1323B38-737D-4929-AFC0-784331A38F0C}"/>
              </a:ext>
            </a:extLst>
          </p:cNvPr>
          <p:cNvSpPr/>
          <p:nvPr/>
        </p:nvSpPr>
        <p:spPr>
          <a:xfrm>
            <a:off x="1059845" y="541959"/>
            <a:ext cx="1064137"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11</a:t>
            </a:r>
            <a:r>
              <a:rPr lang="en-US" altLang="zh-CN" sz="2800" kern="100" dirty="0">
                <a:solidFill>
                  <a:srgbClr val="FF0000"/>
                </a:solidFill>
                <a:latin typeface="宋体" panose="02010600030101010101" pitchFamily="2" charset="-122"/>
                <a:cs typeface="Times New Roman" panose="02020603050405020304" pitchFamily="18" charset="0"/>
              </a:rPr>
              <a:t> </a:t>
            </a:r>
            <a:endParaRPr lang="zh-CN" altLang="en-US" sz="2800" dirty="0">
              <a:solidFill>
                <a:srgbClr val="FF0000"/>
              </a:solidFill>
            </a:endParaRPr>
          </a:p>
        </p:txBody>
      </p:sp>
      <p:sp>
        <p:nvSpPr>
          <p:cNvPr id="3" name="矩形 2">
            <a:extLst>
              <a:ext uri="{FF2B5EF4-FFF2-40B4-BE49-F238E27FC236}">
                <a16:creationId xmlns:a16="http://schemas.microsoft.com/office/drawing/2014/main" id="{E5D7883B-A078-4B4F-B9BB-0575FF8EFEE8}"/>
              </a:ext>
            </a:extLst>
          </p:cNvPr>
          <p:cNvSpPr/>
          <p:nvPr/>
        </p:nvSpPr>
        <p:spPr>
          <a:xfrm>
            <a:off x="1934033" y="539978"/>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导数不存在的例子：</a:t>
            </a:r>
            <a:endParaRPr lang="zh-CN" altLang="en-US" sz="2800" dirty="0"/>
          </a:p>
        </p:txBody>
      </p:sp>
      <p:sp>
        <p:nvSpPr>
          <p:cNvPr id="6" name="矩形 5">
            <a:extLst>
              <a:ext uri="{FF2B5EF4-FFF2-40B4-BE49-F238E27FC236}">
                <a16:creationId xmlns:a16="http://schemas.microsoft.com/office/drawing/2014/main" id="{CA7B1586-2957-494E-BAA2-C42C72FBC026}"/>
              </a:ext>
            </a:extLst>
          </p:cNvPr>
          <p:cNvSpPr/>
          <p:nvPr/>
        </p:nvSpPr>
        <p:spPr>
          <a:xfrm>
            <a:off x="1059845" y="1110535"/>
            <a:ext cx="359948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的左、右导数都存在，</a:t>
            </a:r>
            <a:endParaRPr lang="zh-CN" altLang="en-US" sz="2800" dirty="0"/>
          </a:p>
        </p:txBody>
      </p:sp>
      <p:sp>
        <p:nvSpPr>
          <p:cNvPr id="7" name="矩形 6">
            <a:extLst>
              <a:ext uri="{FF2B5EF4-FFF2-40B4-BE49-F238E27FC236}">
                <a16:creationId xmlns:a16="http://schemas.microsoft.com/office/drawing/2014/main" id="{89F0FAC2-7904-40B5-825E-0D1221137E19}"/>
              </a:ext>
            </a:extLst>
          </p:cNvPr>
          <p:cNvSpPr/>
          <p:nvPr/>
        </p:nvSpPr>
        <p:spPr>
          <a:xfrm>
            <a:off x="1059845" y="1942218"/>
            <a:ext cx="633507"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解 </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pic>
        <p:nvPicPr>
          <p:cNvPr id="15" name="Picture 29" descr="5">
            <a:extLst>
              <a:ext uri="{FF2B5EF4-FFF2-40B4-BE49-F238E27FC236}">
                <a16:creationId xmlns:a16="http://schemas.microsoft.com/office/drawing/2014/main" id="{741C3687-98FA-4750-A8A3-710147D15E2A}"/>
              </a:ext>
            </a:extLst>
          </p:cNvPr>
          <p:cNvPicPr/>
          <p:nvPr/>
        </p:nvPicPr>
        <p:blipFill rotWithShape="1">
          <a:blip r:embed="rId3" cstate="print">
            <a:clrChange>
              <a:clrFrom>
                <a:srgbClr val="FAF9F4"/>
              </a:clrFrom>
              <a:clrTo>
                <a:srgbClr val="FAF9F4">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b="12670"/>
          <a:stretch/>
        </p:blipFill>
        <p:spPr bwMode="auto">
          <a:xfrm>
            <a:off x="7391008" y="2926378"/>
            <a:ext cx="3341202" cy="3029185"/>
          </a:xfrm>
          <a:prstGeom prst="rect">
            <a:avLst/>
          </a:prstGeom>
          <a:solidFill>
            <a:schemeClr val="bg1">
              <a:alpha val="0"/>
            </a:schemeClr>
          </a:solidFill>
          <a:ln>
            <a:noFill/>
          </a:ln>
          <a:extLst>
            <a:ext uri="{53640926-AAD7-44D8-BBD7-CCE9431645EC}">
              <a14:shadowObscured xmlns:a14="http://schemas.microsoft.com/office/drawing/2010/main"/>
            </a:ext>
          </a:extLst>
        </p:spPr>
      </p:pic>
      <p:grpSp>
        <p:nvGrpSpPr>
          <p:cNvPr id="14" name="组合 13">
            <a:extLst>
              <a:ext uri="{FF2B5EF4-FFF2-40B4-BE49-F238E27FC236}">
                <a16:creationId xmlns:a16="http://schemas.microsoft.com/office/drawing/2014/main" id="{EF750F89-72BE-445F-B79F-19BB81B62C6F}"/>
              </a:ext>
            </a:extLst>
          </p:cNvPr>
          <p:cNvGrpSpPr/>
          <p:nvPr/>
        </p:nvGrpSpPr>
        <p:grpSpPr>
          <a:xfrm>
            <a:off x="1934033" y="1817688"/>
            <a:ext cx="4477037" cy="838200"/>
            <a:chOff x="2139315" y="1864343"/>
            <a:chExt cx="4477037" cy="838200"/>
          </a:xfrm>
        </p:grpSpPr>
        <p:sp>
          <p:nvSpPr>
            <p:cNvPr id="8" name="矩形 7">
              <a:extLst>
                <a:ext uri="{FF2B5EF4-FFF2-40B4-BE49-F238E27FC236}">
                  <a16:creationId xmlns:a16="http://schemas.microsoft.com/office/drawing/2014/main" id="{47739311-B6A0-4191-867C-3F1DFBF00563}"/>
                </a:ext>
              </a:extLst>
            </p:cNvPr>
            <p:cNvSpPr/>
            <p:nvPr/>
          </p:nvSpPr>
          <p:spPr>
            <a:xfrm>
              <a:off x="2139315" y="198379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因为</a:t>
              </a:r>
              <a:endParaRPr lang="zh-CN" altLang="en-US" sz="2800" dirty="0"/>
            </a:p>
          </p:txBody>
        </p:sp>
        <p:graphicFrame>
          <p:nvGraphicFramePr>
            <p:cNvPr id="21" name="对象 20">
              <a:extLst>
                <a:ext uri="{FF2B5EF4-FFF2-40B4-BE49-F238E27FC236}">
                  <a16:creationId xmlns:a16="http://schemas.microsoft.com/office/drawing/2014/main" id="{B4C862A5-B332-48AA-8E1D-DE549EF624BB}"/>
                </a:ext>
              </a:extLst>
            </p:cNvPr>
            <p:cNvGraphicFramePr>
              <a:graphicFrameLocks noChangeAspect="1"/>
            </p:cNvGraphicFramePr>
            <p:nvPr>
              <p:extLst>
                <p:ext uri="{D42A27DB-BD31-4B8C-83A1-F6EECF244321}">
                  <p14:modId xmlns:p14="http://schemas.microsoft.com/office/powerpoint/2010/main" val="4000904097"/>
                </p:ext>
              </p:extLst>
            </p:nvPr>
          </p:nvGraphicFramePr>
          <p:xfrm>
            <a:off x="3085752" y="1864343"/>
            <a:ext cx="3530600" cy="838200"/>
          </p:xfrm>
          <a:graphic>
            <a:graphicData uri="http://schemas.openxmlformats.org/presentationml/2006/ole">
              <mc:AlternateContent xmlns:mc="http://schemas.openxmlformats.org/markup-compatibility/2006">
                <mc:Choice xmlns:v="urn:schemas-microsoft-com:vml" Requires="v">
                  <p:oleObj spid="_x0000_s121456" name="Equation" r:id="rId4" imgW="3530520" imgH="838080" progId="Equation.DSMT4">
                    <p:embed/>
                  </p:oleObj>
                </mc:Choice>
                <mc:Fallback>
                  <p:oleObj name="Equation" r:id="rId4" imgW="3530520" imgH="838080" progId="Equation.DSMT4">
                    <p:embed/>
                    <p:pic>
                      <p:nvPicPr>
                        <p:cNvPr id="21" name="对象 20">
                          <a:extLst>
                            <a:ext uri="{FF2B5EF4-FFF2-40B4-BE49-F238E27FC236}">
                              <a16:creationId xmlns:a16="http://schemas.microsoft.com/office/drawing/2014/main" id="{B4C862A5-B332-48AA-8E1D-DE549EF624BB}"/>
                            </a:ext>
                          </a:extLst>
                        </p:cNvPr>
                        <p:cNvPicPr/>
                        <p:nvPr/>
                      </p:nvPicPr>
                      <p:blipFill>
                        <a:blip r:embed="rId5"/>
                        <a:stretch>
                          <a:fillRect/>
                        </a:stretch>
                      </p:blipFill>
                      <p:spPr>
                        <a:xfrm>
                          <a:off x="3085752" y="1864343"/>
                          <a:ext cx="3530600" cy="838200"/>
                        </a:xfrm>
                        <a:prstGeom prst="rect">
                          <a:avLst/>
                        </a:prstGeom>
                      </p:spPr>
                    </p:pic>
                  </p:oleObj>
                </mc:Fallback>
              </mc:AlternateContent>
            </a:graphicData>
          </a:graphic>
        </p:graphicFrame>
      </p:grpSp>
      <p:grpSp>
        <p:nvGrpSpPr>
          <p:cNvPr id="26" name="组合 25">
            <a:extLst>
              <a:ext uri="{FF2B5EF4-FFF2-40B4-BE49-F238E27FC236}">
                <a16:creationId xmlns:a16="http://schemas.microsoft.com/office/drawing/2014/main" id="{3C588021-03FA-4825-81BA-BE41892EE613}"/>
              </a:ext>
            </a:extLst>
          </p:cNvPr>
          <p:cNvGrpSpPr/>
          <p:nvPr/>
        </p:nvGrpSpPr>
        <p:grpSpPr>
          <a:xfrm>
            <a:off x="1063734" y="2790363"/>
            <a:ext cx="3067603" cy="736600"/>
            <a:chOff x="1269016" y="2839716"/>
            <a:chExt cx="3067603" cy="736600"/>
          </a:xfrm>
        </p:grpSpPr>
        <p:sp>
          <p:nvSpPr>
            <p:cNvPr id="9" name="矩形 8">
              <a:extLst>
                <a:ext uri="{FF2B5EF4-FFF2-40B4-BE49-F238E27FC236}">
                  <a16:creationId xmlns:a16="http://schemas.microsoft.com/office/drawing/2014/main" id="{A5C47EB3-BFEC-4A33-9195-70D16F731315}"/>
                </a:ext>
              </a:extLst>
            </p:cNvPr>
            <p:cNvSpPr/>
            <p:nvPr/>
          </p:nvSpPr>
          <p:spPr>
            <a:xfrm>
              <a:off x="1269016" y="2927992"/>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aphicFrame>
          <p:nvGraphicFramePr>
            <p:cNvPr id="22" name="对象 21">
              <a:extLst>
                <a:ext uri="{FF2B5EF4-FFF2-40B4-BE49-F238E27FC236}">
                  <a16:creationId xmlns:a16="http://schemas.microsoft.com/office/drawing/2014/main" id="{C6B121AE-E2A0-4B5F-B85D-E5E8FBB74FD6}"/>
                </a:ext>
              </a:extLst>
            </p:cNvPr>
            <p:cNvGraphicFramePr>
              <a:graphicFrameLocks noChangeAspect="1"/>
            </p:cNvGraphicFramePr>
            <p:nvPr>
              <p:extLst>
                <p:ext uri="{D42A27DB-BD31-4B8C-83A1-F6EECF244321}">
                  <p14:modId xmlns:p14="http://schemas.microsoft.com/office/powerpoint/2010/main" val="1188183298"/>
                </p:ext>
              </p:extLst>
            </p:nvPr>
          </p:nvGraphicFramePr>
          <p:xfrm>
            <a:off x="2152219" y="2839716"/>
            <a:ext cx="2184400" cy="736600"/>
          </p:xfrm>
          <a:graphic>
            <a:graphicData uri="http://schemas.openxmlformats.org/presentationml/2006/ole">
              <mc:AlternateContent xmlns:mc="http://schemas.openxmlformats.org/markup-compatibility/2006">
                <mc:Choice xmlns:v="urn:schemas-microsoft-com:vml" Requires="v">
                  <p:oleObj spid="_x0000_s121457" name="Equation" r:id="rId6" imgW="2184120" imgH="736560" progId="Equation.DSMT4">
                    <p:embed/>
                  </p:oleObj>
                </mc:Choice>
                <mc:Fallback>
                  <p:oleObj name="Equation" r:id="rId6" imgW="2184120" imgH="736560" progId="Equation.DSMT4">
                    <p:embed/>
                    <p:pic>
                      <p:nvPicPr>
                        <p:cNvPr id="22" name="对象 21">
                          <a:extLst>
                            <a:ext uri="{FF2B5EF4-FFF2-40B4-BE49-F238E27FC236}">
                              <a16:creationId xmlns:a16="http://schemas.microsoft.com/office/drawing/2014/main" id="{C6B121AE-E2A0-4B5F-B85D-E5E8FBB74FD6}"/>
                            </a:ext>
                          </a:extLst>
                        </p:cNvPr>
                        <p:cNvPicPr/>
                        <p:nvPr/>
                      </p:nvPicPr>
                      <p:blipFill>
                        <a:blip r:embed="rId7"/>
                        <a:stretch>
                          <a:fillRect/>
                        </a:stretch>
                      </p:blipFill>
                      <p:spPr>
                        <a:xfrm>
                          <a:off x="2152219" y="2839716"/>
                          <a:ext cx="2184400" cy="736600"/>
                        </a:xfrm>
                        <a:prstGeom prst="rect">
                          <a:avLst/>
                        </a:prstGeom>
                      </p:spPr>
                    </p:pic>
                  </p:oleObj>
                </mc:Fallback>
              </mc:AlternateContent>
            </a:graphicData>
          </a:graphic>
        </p:graphicFrame>
      </p:grpSp>
      <p:graphicFrame>
        <p:nvGraphicFramePr>
          <p:cNvPr id="23" name="对象 22">
            <a:extLst>
              <a:ext uri="{FF2B5EF4-FFF2-40B4-BE49-F238E27FC236}">
                <a16:creationId xmlns:a16="http://schemas.microsoft.com/office/drawing/2014/main" id="{B383B70B-E819-46C7-B8D6-6802111D3E07}"/>
              </a:ext>
            </a:extLst>
          </p:cNvPr>
          <p:cNvGraphicFramePr>
            <a:graphicFrameLocks noChangeAspect="1"/>
          </p:cNvGraphicFramePr>
          <p:nvPr>
            <p:extLst>
              <p:ext uri="{D42A27DB-BD31-4B8C-83A1-F6EECF244321}">
                <p14:modId xmlns:p14="http://schemas.microsoft.com/office/powerpoint/2010/main" val="3295592151"/>
              </p:ext>
            </p:extLst>
          </p:nvPr>
        </p:nvGraphicFramePr>
        <p:xfrm>
          <a:off x="1962161" y="3624680"/>
          <a:ext cx="3911600" cy="736600"/>
        </p:xfrm>
        <a:graphic>
          <a:graphicData uri="http://schemas.openxmlformats.org/presentationml/2006/ole">
            <mc:AlternateContent xmlns:mc="http://schemas.openxmlformats.org/markup-compatibility/2006">
              <mc:Choice xmlns:v="urn:schemas-microsoft-com:vml" Requires="v">
                <p:oleObj spid="_x0000_s121458" name="Equation" r:id="rId8" imgW="3911400" imgH="736560" progId="Equation.DSMT4">
                  <p:embed/>
                </p:oleObj>
              </mc:Choice>
              <mc:Fallback>
                <p:oleObj name="Equation" r:id="rId8" imgW="3911400" imgH="736560" progId="Equation.DSMT4">
                  <p:embed/>
                  <p:pic>
                    <p:nvPicPr>
                      <p:cNvPr id="23" name="对象 22">
                        <a:extLst>
                          <a:ext uri="{FF2B5EF4-FFF2-40B4-BE49-F238E27FC236}">
                            <a16:creationId xmlns:a16="http://schemas.microsoft.com/office/drawing/2014/main" id="{B383B70B-E819-46C7-B8D6-6802111D3E07}"/>
                          </a:ext>
                        </a:extLst>
                      </p:cNvPr>
                      <p:cNvPicPr/>
                      <p:nvPr/>
                    </p:nvPicPr>
                    <p:blipFill>
                      <a:blip r:embed="rId9"/>
                      <a:stretch>
                        <a:fillRect/>
                      </a:stretch>
                    </p:blipFill>
                    <p:spPr>
                      <a:xfrm>
                        <a:off x="1962161" y="3624680"/>
                        <a:ext cx="3911600" cy="736600"/>
                      </a:xfrm>
                      <a:prstGeom prst="rect">
                        <a:avLst/>
                      </a:prstGeom>
                    </p:spPr>
                  </p:pic>
                </p:oleObj>
              </mc:Fallback>
            </mc:AlternateContent>
          </a:graphicData>
        </a:graphic>
      </p:graphicFrame>
      <p:grpSp>
        <p:nvGrpSpPr>
          <p:cNvPr id="13" name="组合 12">
            <a:extLst>
              <a:ext uri="{FF2B5EF4-FFF2-40B4-BE49-F238E27FC236}">
                <a16:creationId xmlns:a16="http://schemas.microsoft.com/office/drawing/2014/main" id="{C377868A-70E0-4F00-81F7-7F2D8936522B}"/>
              </a:ext>
            </a:extLst>
          </p:cNvPr>
          <p:cNvGrpSpPr/>
          <p:nvPr/>
        </p:nvGrpSpPr>
        <p:grpSpPr>
          <a:xfrm>
            <a:off x="5008523" y="472558"/>
            <a:ext cx="3941593" cy="590640"/>
            <a:chOff x="5213805" y="360586"/>
            <a:chExt cx="3941593" cy="590640"/>
          </a:xfrm>
        </p:grpSpPr>
        <p:graphicFrame>
          <p:nvGraphicFramePr>
            <p:cNvPr id="20" name="对象 19">
              <a:extLst>
                <a:ext uri="{FF2B5EF4-FFF2-40B4-BE49-F238E27FC236}">
                  <a16:creationId xmlns:a16="http://schemas.microsoft.com/office/drawing/2014/main" id="{6DE07A1A-0E00-4C2E-93E2-E01BFBD94179}"/>
                </a:ext>
              </a:extLst>
            </p:cNvPr>
            <p:cNvGraphicFramePr>
              <a:graphicFrameLocks noChangeAspect="1"/>
            </p:cNvGraphicFramePr>
            <p:nvPr/>
          </p:nvGraphicFramePr>
          <p:xfrm>
            <a:off x="7212298" y="360586"/>
            <a:ext cx="1943100" cy="546100"/>
          </p:xfrm>
          <a:graphic>
            <a:graphicData uri="http://schemas.openxmlformats.org/presentationml/2006/ole">
              <mc:AlternateContent xmlns:mc="http://schemas.openxmlformats.org/markup-compatibility/2006">
                <mc:Choice xmlns:v="urn:schemas-microsoft-com:vml" Requires="v">
                  <p:oleObj spid="_x0000_s121459" name="Equation" r:id="rId10" imgW="1942920" imgH="545760" progId="Equation.DSMT4">
                    <p:embed/>
                  </p:oleObj>
                </mc:Choice>
                <mc:Fallback>
                  <p:oleObj name="Equation" r:id="rId10" imgW="1942920" imgH="545760" progId="Equation.DSMT4">
                    <p:embed/>
                    <p:pic>
                      <p:nvPicPr>
                        <p:cNvPr id="20" name="对象 19">
                          <a:extLst>
                            <a:ext uri="{FF2B5EF4-FFF2-40B4-BE49-F238E27FC236}">
                              <a16:creationId xmlns:a16="http://schemas.microsoft.com/office/drawing/2014/main" id="{6DE07A1A-0E00-4C2E-93E2-E01BFBD94179}"/>
                            </a:ext>
                          </a:extLst>
                        </p:cNvPr>
                        <p:cNvPicPr/>
                        <p:nvPr/>
                      </p:nvPicPr>
                      <p:blipFill>
                        <a:blip r:embed="rId11"/>
                        <a:stretch>
                          <a:fillRect/>
                        </a:stretch>
                      </p:blipFill>
                      <p:spPr>
                        <a:xfrm>
                          <a:off x="7212298" y="360586"/>
                          <a:ext cx="1943100" cy="546100"/>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A1E38686-F7A1-4910-AAEE-9CEA9EE5141E}"/>
                </a:ext>
              </a:extLst>
            </p:cNvPr>
            <p:cNvSpPr/>
            <p:nvPr/>
          </p:nvSpPr>
          <p:spPr>
            <a:xfrm>
              <a:off x="5213805" y="428006"/>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绝对值函数</a:t>
              </a:r>
              <a:endParaRPr lang="zh-CN" altLang="en-US" sz="2800" dirty="0"/>
            </a:p>
          </p:txBody>
        </p:sp>
      </p:grpSp>
      <p:sp>
        <p:nvSpPr>
          <p:cNvPr id="31" name="矩形 30">
            <a:extLst>
              <a:ext uri="{FF2B5EF4-FFF2-40B4-BE49-F238E27FC236}">
                <a16:creationId xmlns:a16="http://schemas.microsoft.com/office/drawing/2014/main" id="{A55B7805-2A20-4BD4-9799-439A303C4071}"/>
              </a:ext>
            </a:extLst>
          </p:cNvPr>
          <p:cNvSpPr/>
          <p:nvPr/>
        </p:nvSpPr>
        <p:spPr>
          <a:xfrm>
            <a:off x="4659326" y="1110535"/>
            <a:ext cx="242887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但导数不存在</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3" name="组合 32">
            <a:extLst>
              <a:ext uri="{FF2B5EF4-FFF2-40B4-BE49-F238E27FC236}">
                <a16:creationId xmlns:a16="http://schemas.microsoft.com/office/drawing/2014/main" id="{867C3E14-9C46-4C3B-9447-22DBE8FE7818}"/>
              </a:ext>
            </a:extLst>
          </p:cNvPr>
          <p:cNvGrpSpPr/>
          <p:nvPr/>
        </p:nvGrpSpPr>
        <p:grpSpPr>
          <a:xfrm>
            <a:off x="1064776" y="4365503"/>
            <a:ext cx="2533841" cy="523220"/>
            <a:chOff x="1270058" y="3742717"/>
            <a:chExt cx="2533841" cy="523220"/>
          </a:xfrm>
        </p:grpSpPr>
        <p:sp>
          <p:nvSpPr>
            <p:cNvPr id="34" name="矩形 33">
              <a:extLst>
                <a:ext uri="{FF2B5EF4-FFF2-40B4-BE49-F238E27FC236}">
                  <a16:creationId xmlns:a16="http://schemas.microsoft.com/office/drawing/2014/main" id="{DD3D9718-4229-42CD-B2F0-333F1BD783D1}"/>
                </a:ext>
              </a:extLst>
            </p:cNvPr>
            <p:cNvSpPr/>
            <p:nvPr/>
          </p:nvSpPr>
          <p:spPr>
            <a:xfrm>
              <a:off x="1270058" y="3742717"/>
              <a:ext cx="902811"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于</a:t>
              </a:r>
              <a:r>
                <a:rPr lang="zh-CN" altLang="zh-CN" sz="2800" kern="100" dirty="0">
                  <a:ea typeface="宋体" panose="02010600030101010101" pitchFamily="2" charset="-122"/>
                  <a:cs typeface="Times New Roman" panose="02020603050405020304" pitchFamily="18" charset="0"/>
                </a:rPr>
                <a:t>是</a:t>
              </a:r>
              <a:endParaRPr lang="zh-CN" altLang="en-US" sz="2800" dirty="0"/>
            </a:p>
          </p:txBody>
        </p:sp>
        <p:graphicFrame>
          <p:nvGraphicFramePr>
            <p:cNvPr id="35" name="对象 34">
              <a:extLst>
                <a:ext uri="{FF2B5EF4-FFF2-40B4-BE49-F238E27FC236}">
                  <a16:creationId xmlns:a16="http://schemas.microsoft.com/office/drawing/2014/main" id="{CCFD4255-F7DE-4F2D-AAC1-18475FF80E4B}"/>
                </a:ext>
              </a:extLst>
            </p:cNvPr>
            <p:cNvGraphicFramePr>
              <a:graphicFrameLocks noChangeAspect="1"/>
            </p:cNvGraphicFramePr>
            <p:nvPr>
              <p:extLst>
                <p:ext uri="{D42A27DB-BD31-4B8C-83A1-F6EECF244321}">
                  <p14:modId xmlns:p14="http://schemas.microsoft.com/office/powerpoint/2010/main" val="2934783966"/>
                </p:ext>
              </p:extLst>
            </p:nvPr>
          </p:nvGraphicFramePr>
          <p:xfrm>
            <a:off x="2051299" y="3846131"/>
            <a:ext cx="1752600" cy="381000"/>
          </p:xfrm>
          <a:graphic>
            <a:graphicData uri="http://schemas.openxmlformats.org/presentationml/2006/ole">
              <mc:AlternateContent xmlns:mc="http://schemas.openxmlformats.org/markup-compatibility/2006">
                <mc:Choice xmlns:v="urn:schemas-microsoft-com:vml" Requires="v">
                  <p:oleObj spid="_x0000_s121460" name="Equation" r:id="rId12" imgW="1752480" imgH="380880" progId="Equation.DSMT4">
                    <p:embed/>
                  </p:oleObj>
                </mc:Choice>
                <mc:Fallback>
                  <p:oleObj name="Equation" r:id="rId12" imgW="1752480" imgH="380880" progId="Equation.DSMT4">
                    <p:embed/>
                    <p:pic>
                      <p:nvPicPr>
                        <p:cNvPr id="8" name="对象 7">
                          <a:extLst>
                            <a:ext uri="{FF2B5EF4-FFF2-40B4-BE49-F238E27FC236}">
                              <a16:creationId xmlns:a16="http://schemas.microsoft.com/office/drawing/2014/main" id="{CCFD4255-F7DE-4F2D-AAC1-18475FF80E4B}"/>
                            </a:ext>
                          </a:extLst>
                        </p:cNvPr>
                        <p:cNvPicPr/>
                        <p:nvPr/>
                      </p:nvPicPr>
                      <p:blipFill>
                        <a:blip r:embed="rId13"/>
                        <a:stretch>
                          <a:fillRect/>
                        </a:stretch>
                      </p:blipFill>
                      <p:spPr>
                        <a:xfrm>
                          <a:off x="2051299" y="3846131"/>
                          <a:ext cx="1752600" cy="381000"/>
                        </a:xfrm>
                        <a:prstGeom prst="rect">
                          <a:avLst/>
                        </a:prstGeom>
                      </p:spPr>
                    </p:pic>
                  </p:oleObj>
                </mc:Fallback>
              </mc:AlternateContent>
            </a:graphicData>
          </a:graphic>
        </p:graphicFrame>
      </p:grpSp>
      <p:sp>
        <p:nvSpPr>
          <p:cNvPr id="36" name="矩形 35">
            <a:extLst>
              <a:ext uri="{FF2B5EF4-FFF2-40B4-BE49-F238E27FC236}">
                <a16:creationId xmlns:a16="http://schemas.microsoft.com/office/drawing/2014/main" id="{5F8ADC69-24E6-4AAE-B29B-F06D50E3963F}"/>
              </a:ext>
            </a:extLst>
          </p:cNvPr>
          <p:cNvSpPr/>
          <p:nvPr/>
        </p:nvSpPr>
        <p:spPr>
          <a:xfrm>
            <a:off x="1054371" y="5009317"/>
            <a:ext cx="2428870"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的导</a:t>
            </a:r>
            <a:r>
              <a:rPr lang="zh-CN" altLang="zh-CN" sz="2800" kern="100" dirty="0">
                <a:ea typeface="宋体" panose="02010600030101010101" pitchFamily="2" charset="-122"/>
                <a:cs typeface="Times New Roman" panose="02020603050405020304" pitchFamily="18" charset="0"/>
              </a:rPr>
              <a:t>数不存在</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37" name="矩形 36">
            <a:extLst>
              <a:ext uri="{FF2B5EF4-FFF2-40B4-BE49-F238E27FC236}">
                <a16:creationId xmlns:a16="http://schemas.microsoft.com/office/drawing/2014/main" id="{B11CDE91-6274-4BA7-8440-33740C5514B9}"/>
              </a:ext>
            </a:extLst>
          </p:cNvPr>
          <p:cNvSpPr/>
          <p:nvPr/>
        </p:nvSpPr>
        <p:spPr>
          <a:xfrm>
            <a:off x="3479899" y="5018232"/>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从图中可以看出，</a:t>
            </a:r>
            <a:endParaRPr lang="zh-CN" altLang="en-US" sz="2800" dirty="0"/>
          </a:p>
        </p:txBody>
      </p:sp>
      <p:grpSp>
        <p:nvGrpSpPr>
          <p:cNvPr id="38" name="组合 37">
            <a:extLst>
              <a:ext uri="{FF2B5EF4-FFF2-40B4-BE49-F238E27FC236}">
                <a16:creationId xmlns:a16="http://schemas.microsoft.com/office/drawing/2014/main" id="{DE4D8C68-495E-4214-8646-B509B5D0B215}"/>
              </a:ext>
            </a:extLst>
          </p:cNvPr>
          <p:cNvGrpSpPr/>
          <p:nvPr/>
        </p:nvGrpSpPr>
        <p:grpSpPr>
          <a:xfrm>
            <a:off x="1063734" y="5550367"/>
            <a:ext cx="4162581" cy="523220"/>
            <a:chOff x="4029239" y="5177590"/>
            <a:chExt cx="4162581" cy="523220"/>
          </a:xfrm>
        </p:grpSpPr>
        <p:sp>
          <p:nvSpPr>
            <p:cNvPr id="39" name="矩形 38">
              <a:extLst>
                <a:ext uri="{FF2B5EF4-FFF2-40B4-BE49-F238E27FC236}">
                  <a16:creationId xmlns:a16="http://schemas.microsoft.com/office/drawing/2014/main" id="{0CB22FEC-46ED-4BB5-8709-6CBD8EFED5C5}"/>
                </a:ext>
              </a:extLst>
            </p:cNvPr>
            <p:cNvSpPr/>
            <p:nvPr/>
          </p:nvSpPr>
          <p:spPr>
            <a:xfrm>
              <a:off x="5852718" y="5177590"/>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在原点连续，</a:t>
              </a:r>
              <a:endParaRPr lang="zh-CN" altLang="en-US" sz="2800" dirty="0"/>
            </a:p>
          </p:txBody>
        </p:sp>
        <p:graphicFrame>
          <p:nvGraphicFramePr>
            <p:cNvPr id="40" name="对象 39">
              <a:extLst>
                <a:ext uri="{FF2B5EF4-FFF2-40B4-BE49-F238E27FC236}">
                  <a16:creationId xmlns:a16="http://schemas.microsoft.com/office/drawing/2014/main" id="{E4C2AD72-8D12-484E-B8B7-979813873F72}"/>
                </a:ext>
              </a:extLst>
            </p:cNvPr>
            <p:cNvGraphicFramePr>
              <a:graphicFrameLocks noChangeAspect="1"/>
            </p:cNvGraphicFramePr>
            <p:nvPr/>
          </p:nvGraphicFramePr>
          <p:xfrm>
            <a:off x="4938002" y="5257732"/>
            <a:ext cx="939800" cy="393700"/>
          </p:xfrm>
          <a:graphic>
            <a:graphicData uri="http://schemas.openxmlformats.org/presentationml/2006/ole">
              <mc:AlternateContent xmlns:mc="http://schemas.openxmlformats.org/markup-compatibility/2006">
                <mc:Choice xmlns:v="urn:schemas-microsoft-com:vml" Requires="v">
                  <p:oleObj spid="_x0000_s121461" name="Equation" r:id="rId14" imgW="939600" imgH="393480" progId="Equation.DSMT4">
                    <p:embed/>
                  </p:oleObj>
                </mc:Choice>
                <mc:Fallback>
                  <p:oleObj name="Equation" r:id="rId14" imgW="939600" imgH="393480" progId="Equation.DSMT4">
                    <p:embed/>
                    <p:pic>
                      <p:nvPicPr>
                        <p:cNvPr id="11" name="对象 10">
                          <a:extLst>
                            <a:ext uri="{FF2B5EF4-FFF2-40B4-BE49-F238E27FC236}">
                              <a16:creationId xmlns:a16="http://schemas.microsoft.com/office/drawing/2014/main" id="{E4C2AD72-8D12-484E-B8B7-979813873F72}"/>
                            </a:ext>
                          </a:extLst>
                        </p:cNvPr>
                        <p:cNvPicPr/>
                        <p:nvPr/>
                      </p:nvPicPr>
                      <p:blipFill>
                        <a:blip r:embed="rId15"/>
                        <a:stretch>
                          <a:fillRect/>
                        </a:stretch>
                      </p:blipFill>
                      <p:spPr>
                        <a:xfrm>
                          <a:off x="4938002" y="5257732"/>
                          <a:ext cx="939800" cy="393700"/>
                        </a:xfrm>
                        <a:prstGeom prst="rect">
                          <a:avLst/>
                        </a:prstGeom>
                      </p:spPr>
                    </p:pic>
                  </p:oleObj>
                </mc:Fallback>
              </mc:AlternateContent>
            </a:graphicData>
          </a:graphic>
        </p:graphicFrame>
        <p:sp>
          <p:nvSpPr>
            <p:cNvPr id="41" name="矩形 40">
              <a:extLst>
                <a:ext uri="{FF2B5EF4-FFF2-40B4-BE49-F238E27FC236}">
                  <a16:creationId xmlns:a16="http://schemas.microsoft.com/office/drawing/2014/main" id="{94CF2A4D-9A53-4590-B695-00E41AB6D24A}"/>
                </a:ext>
              </a:extLst>
            </p:cNvPr>
            <p:cNvSpPr/>
            <p:nvPr/>
          </p:nvSpPr>
          <p:spPr>
            <a:xfrm>
              <a:off x="4029239" y="5177590"/>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曲线</a:t>
              </a:r>
              <a:endParaRPr lang="zh-CN" altLang="en-US" sz="2800" dirty="0"/>
            </a:p>
          </p:txBody>
        </p:sp>
      </p:grpSp>
      <p:sp>
        <p:nvSpPr>
          <p:cNvPr id="42" name="矩形 41">
            <a:extLst>
              <a:ext uri="{FF2B5EF4-FFF2-40B4-BE49-F238E27FC236}">
                <a16:creationId xmlns:a16="http://schemas.microsoft.com/office/drawing/2014/main" id="{96D25CD9-3262-46E9-834C-35B6769927E9}"/>
              </a:ext>
            </a:extLst>
          </p:cNvPr>
          <p:cNvSpPr/>
          <p:nvPr/>
        </p:nvSpPr>
        <p:spPr>
          <a:xfrm>
            <a:off x="4937364" y="5541452"/>
            <a:ext cx="2026713"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但没有切线！</a:t>
            </a:r>
            <a:endParaRPr lang="zh-CN" altLang="en-US" sz="2800" dirty="0"/>
          </a:p>
        </p:txBody>
      </p:sp>
      <p:graphicFrame>
        <p:nvGraphicFramePr>
          <p:cNvPr id="45" name="对象 44">
            <a:extLst>
              <a:ext uri="{FF2B5EF4-FFF2-40B4-BE49-F238E27FC236}">
                <a16:creationId xmlns:a16="http://schemas.microsoft.com/office/drawing/2014/main" id="{B4C862A5-B332-48AA-8E1D-DE549EF624BB}"/>
              </a:ext>
            </a:extLst>
          </p:cNvPr>
          <p:cNvGraphicFramePr>
            <a:graphicFrameLocks noChangeAspect="1"/>
          </p:cNvGraphicFramePr>
          <p:nvPr>
            <p:extLst>
              <p:ext uri="{D42A27DB-BD31-4B8C-83A1-F6EECF244321}">
                <p14:modId xmlns:p14="http://schemas.microsoft.com/office/powerpoint/2010/main" val="2138784574"/>
              </p:ext>
            </p:extLst>
          </p:nvPr>
        </p:nvGraphicFramePr>
        <p:xfrm>
          <a:off x="6537146" y="1752445"/>
          <a:ext cx="2298700" cy="1016000"/>
        </p:xfrm>
        <a:graphic>
          <a:graphicData uri="http://schemas.openxmlformats.org/presentationml/2006/ole">
            <mc:AlternateContent xmlns:mc="http://schemas.openxmlformats.org/markup-compatibility/2006">
              <mc:Choice xmlns:v="urn:schemas-microsoft-com:vml" Requires="v">
                <p:oleObj spid="_x0000_s121462" name="Equation" r:id="rId16" imgW="2298600" imgH="1015920" progId="Equation.DSMT4">
                  <p:embed/>
                </p:oleObj>
              </mc:Choice>
              <mc:Fallback>
                <p:oleObj name="Equation" r:id="rId16" imgW="2298600" imgH="1015920" progId="Equation.DSMT4">
                  <p:embed/>
                  <p:pic>
                    <p:nvPicPr>
                      <p:cNvPr id="21" name="对象 20">
                        <a:extLst>
                          <a:ext uri="{FF2B5EF4-FFF2-40B4-BE49-F238E27FC236}">
                            <a16:creationId xmlns:a16="http://schemas.microsoft.com/office/drawing/2014/main" id="{B4C862A5-B332-48AA-8E1D-DE549EF624BB}"/>
                          </a:ext>
                        </a:extLst>
                      </p:cNvPr>
                      <p:cNvPicPr/>
                      <p:nvPr/>
                    </p:nvPicPr>
                    <p:blipFill>
                      <a:blip r:embed="rId17"/>
                      <a:stretch>
                        <a:fillRect/>
                      </a:stretch>
                    </p:blipFill>
                    <p:spPr>
                      <a:xfrm>
                        <a:off x="6537146" y="1752445"/>
                        <a:ext cx="2298700" cy="1016000"/>
                      </a:xfrm>
                      <a:prstGeom prst="rect">
                        <a:avLst/>
                      </a:prstGeom>
                    </p:spPr>
                  </p:pic>
                </p:oleObj>
              </mc:Fallback>
            </mc:AlternateContent>
          </a:graphicData>
        </a:graphic>
      </p:graphicFrame>
      <p:grpSp>
        <p:nvGrpSpPr>
          <p:cNvPr id="47" name="组合 46"/>
          <p:cNvGrpSpPr/>
          <p:nvPr/>
        </p:nvGrpSpPr>
        <p:grpSpPr>
          <a:xfrm>
            <a:off x="8950116" y="539978"/>
            <a:ext cx="1710725" cy="523220"/>
            <a:chOff x="8950116" y="539978"/>
            <a:chExt cx="1710725" cy="523220"/>
          </a:xfrm>
        </p:grpSpPr>
        <p:sp>
          <p:nvSpPr>
            <p:cNvPr id="4" name="矩形 3">
              <a:extLst>
                <a:ext uri="{FF2B5EF4-FFF2-40B4-BE49-F238E27FC236}">
                  <a16:creationId xmlns:a16="http://schemas.microsoft.com/office/drawing/2014/main" id="{D4EC36B5-B7CA-4105-BA55-1F063CE415A7}"/>
                </a:ext>
              </a:extLst>
            </p:cNvPr>
            <p:cNvSpPr/>
            <p:nvPr/>
          </p:nvSpPr>
          <p:spPr>
            <a:xfrm>
              <a:off x="8950116" y="539978"/>
              <a:ext cx="171072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       </a:t>
              </a:r>
              <a:r>
                <a:rPr lang="en-US" altLang="zh-CN" sz="2800" kern="100" dirty="0">
                  <a:ea typeface="宋体" panose="02010600030101010101" pitchFamily="2" charset="-122"/>
                  <a:cs typeface="Times New Roman" panose="02020603050405020304" pitchFamily="18" charset="0"/>
                </a:rPr>
                <a:t> </a:t>
              </a:r>
              <a:r>
                <a:rPr lang="zh-CN" altLang="en-US" sz="2800" kern="100" dirty="0">
                  <a:ea typeface="宋体" panose="02010600030101010101" pitchFamily="2" charset="-122"/>
                  <a:cs typeface="Times New Roman" panose="02020603050405020304" pitchFamily="18" charset="0"/>
                </a:rPr>
                <a:t>处</a:t>
              </a:r>
              <a:endParaRPr lang="zh-CN" altLang="en-US" sz="2800" dirty="0"/>
            </a:p>
          </p:txBody>
        </p:sp>
        <p:graphicFrame>
          <p:nvGraphicFramePr>
            <p:cNvPr id="46" name="对象 45">
              <a:extLst>
                <a:ext uri="{FF2B5EF4-FFF2-40B4-BE49-F238E27FC236}">
                  <a16:creationId xmlns:a16="http://schemas.microsoft.com/office/drawing/2014/main" id="{6DE07A1A-0E00-4C2E-93E2-E01BFBD94179}"/>
                </a:ext>
              </a:extLst>
            </p:cNvPr>
            <p:cNvGraphicFramePr>
              <a:graphicFrameLocks noChangeAspect="1"/>
            </p:cNvGraphicFramePr>
            <p:nvPr>
              <p:extLst>
                <p:ext uri="{D42A27DB-BD31-4B8C-83A1-F6EECF244321}">
                  <p14:modId xmlns:p14="http://schemas.microsoft.com/office/powerpoint/2010/main" val="3545595435"/>
                </p:ext>
              </p:extLst>
            </p:nvPr>
          </p:nvGraphicFramePr>
          <p:xfrm>
            <a:off x="9430828" y="642838"/>
            <a:ext cx="749300" cy="317500"/>
          </p:xfrm>
          <a:graphic>
            <a:graphicData uri="http://schemas.openxmlformats.org/presentationml/2006/ole">
              <mc:AlternateContent xmlns:mc="http://schemas.openxmlformats.org/markup-compatibility/2006">
                <mc:Choice xmlns:v="urn:schemas-microsoft-com:vml" Requires="v">
                  <p:oleObj spid="_x0000_s121463" name="Equation" r:id="rId18" imgW="749160" imgH="317160" progId="Equation.DSMT4">
                    <p:embed/>
                  </p:oleObj>
                </mc:Choice>
                <mc:Fallback>
                  <p:oleObj name="Equation" r:id="rId18" imgW="749160" imgH="317160" progId="Equation.DSMT4">
                    <p:embed/>
                    <p:pic>
                      <p:nvPicPr>
                        <p:cNvPr id="20" name="对象 19">
                          <a:extLst>
                            <a:ext uri="{FF2B5EF4-FFF2-40B4-BE49-F238E27FC236}">
                              <a16:creationId xmlns:a16="http://schemas.microsoft.com/office/drawing/2014/main" id="{6DE07A1A-0E00-4C2E-93E2-E01BFBD94179}"/>
                            </a:ext>
                          </a:extLst>
                        </p:cNvPr>
                        <p:cNvPicPr/>
                        <p:nvPr/>
                      </p:nvPicPr>
                      <p:blipFill>
                        <a:blip r:embed="rId19"/>
                        <a:stretch>
                          <a:fillRect/>
                        </a:stretch>
                      </p:blipFill>
                      <p:spPr>
                        <a:xfrm>
                          <a:off x="9430828" y="642838"/>
                          <a:ext cx="749300" cy="317500"/>
                        </a:xfrm>
                        <a:prstGeom prst="rect">
                          <a:avLst/>
                        </a:prstGeom>
                      </p:spPr>
                    </p:pic>
                  </p:oleObj>
                </mc:Fallback>
              </mc:AlternateContent>
            </a:graphicData>
          </a:graphic>
        </p:graphicFrame>
      </p:grpSp>
      <p:grpSp>
        <p:nvGrpSpPr>
          <p:cNvPr id="49" name="组合 48"/>
          <p:cNvGrpSpPr/>
          <p:nvPr/>
        </p:nvGrpSpPr>
        <p:grpSpPr>
          <a:xfrm>
            <a:off x="3736627" y="4393598"/>
            <a:ext cx="3106941" cy="523220"/>
            <a:chOff x="3736627" y="4393598"/>
            <a:chExt cx="3106941" cy="523220"/>
          </a:xfrm>
        </p:grpSpPr>
        <p:sp>
          <p:nvSpPr>
            <p:cNvPr id="32" name="矩形 31">
              <a:extLst>
                <a:ext uri="{FF2B5EF4-FFF2-40B4-BE49-F238E27FC236}">
                  <a16:creationId xmlns:a16="http://schemas.microsoft.com/office/drawing/2014/main" id="{520DFB3C-9E2A-4A96-BAF1-71CE06427159}"/>
                </a:ext>
              </a:extLst>
            </p:cNvPr>
            <p:cNvSpPr/>
            <p:nvPr/>
          </p:nvSpPr>
          <p:spPr>
            <a:xfrm>
              <a:off x="3736627" y="4393598"/>
              <a:ext cx="310694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因此</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f </a:t>
              </a:r>
              <a:r>
                <a:rPr lang="en-US" altLang="zh-CN" sz="2800" kern="100" dirty="0">
                  <a:ea typeface="宋体" panose="02010600030101010101" pitchFamily="2" charset="-122"/>
                  <a:cs typeface="Times New Roman" panose="02020603050405020304" pitchFamily="18" charset="0"/>
                </a:rPr>
                <a:t>(</a:t>
              </a:r>
              <a:r>
                <a:rPr lang="en-US" altLang="zh-CN" sz="2800" i="1" kern="100" dirty="0">
                  <a:ea typeface="宋体" panose="02010600030101010101" pitchFamily="2" charset="-122"/>
                  <a:cs typeface="Times New Roman" panose="02020603050405020304" pitchFamily="18" charset="0"/>
                </a:rPr>
                <a:t>x</a:t>
              </a:r>
              <a:r>
                <a:rPr lang="en-US" altLang="zh-CN" sz="2800" kern="100" dirty="0">
                  <a:ea typeface="宋体" panose="02010600030101010101" pitchFamily="2" charset="-122"/>
                  <a:cs typeface="Times New Roman" panose="02020603050405020304" pitchFamily="18" charset="0"/>
                </a:rPr>
                <a:t>)</a:t>
              </a:r>
              <a:r>
                <a:rPr lang="zh-CN" altLang="en-US" sz="2800" kern="100" dirty="0">
                  <a:ea typeface="宋体" panose="02010600030101010101" pitchFamily="2" charset="-122"/>
                  <a:cs typeface="Times New Roman" panose="02020603050405020304" pitchFamily="18" charset="0"/>
                </a:rPr>
                <a:t>在 </a:t>
              </a:r>
              <a:r>
                <a:rPr lang="en-US" altLang="zh-CN" sz="2800" i="1" kern="100" dirty="0">
                  <a:ea typeface="宋体" panose="02010600030101010101" pitchFamily="2" charset="-122"/>
                  <a:cs typeface="Times New Roman" panose="02020603050405020304" pitchFamily="18" charset="0"/>
                </a:rPr>
                <a:t>        </a:t>
              </a:r>
              <a:r>
                <a:rPr lang="zh-CN" altLang="en-US" sz="2800" kern="100" dirty="0">
                  <a:ea typeface="宋体" panose="02010600030101010101" pitchFamily="2" charset="-122"/>
                  <a:cs typeface="Times New Roman" panose="02020603050405020304" pitchFamily="18" charset="0"/>
                </a:rPr>
                <a:t>处</a:t>
              </a:r>
              <a:endParaRPr lang="zh-CN" altLang="en-US" sz="2800" dirty="0"/>
            </a:p>
          </p:txBody>
        </p:sp>
        <p:graphicFrame>
          <p:nvGraphicFramePr>
            <p:cNvPr id="48" name="对象 47">
              <a:extLst>
                <a:ext uri="{FF2B5EF4-FFF2-40B4-BE49-F238E27FC236}">
                  <a16:creationId xmlns:a16="http://schemas.microsoft.com/office/drawing/2014/main" id="{6DE07A1A-0E00-4C2E-93E2-E01BFBD94179}"/>
                </a:ext>
              </a:extLst>
            </p:cNvPr>
            <p:cNvGraphicFramePr>
              <a:graphicFrameLocks noChangeAspect="1"/>
            </p:cNvGraphicFramePr>
            <p:nvPr>
              <p:extLst>
                <p:ext uri="{D42A27DB-BD31-4B8C-83A1-F6EECF244321}">
                  <p14:modId xmlns:p14="http://schemas.microsoft.com/office/powerpoint/2010/main" val="988657127"/>
                </p:ext>
              </p:extLst>
            </p:nvPr>
          </p:nvGraphicFramePr>
          <p:xfrm>
            <a:off x="5597911" y="4518862"/>
            <a:ext cx="749300" cy="317500"/>
          </p:xfrm>
          <a:graphic>
            <a:graphicData uri="http://schemas.openxmlformats.org/presentationml/2006/ole">
              <mc:AlternateContent xmlns:mc="http://schemas.openxmlformats.org/markup-compatibility/2006">
                <mc:Choice xmlns:v="urn:schemas-microsoft-com:vml" Requires="v">
                  <p:oleObj spid="_x0000_s121464" name="Equation" r:id="rId20" imgW="749160" imgH="317160" progId="Equation.DSMT4">
                    <p:embed/>
                  </p:oleObj>
                </mc:Choice>
                <mc:Fallback>
                  <p:oleObj name="Equation" r:id="rId20" imgW="749160" imgH="317160" progId="Equation.DSMT4">
                    <p:embed/>
                    <p:pic>
                      <p:nvPicPr>
                        <p:cNvPr id="46" name="对象 45">
                          <a:extLst>
                            <a:ext uri="{FF2B5EF4-FFF2-40B4-BE49-F238E27FC236}">
                              <a16:creationId xmlns:a16="http://schemas.microsoft.com/office/drawing/2014/main" id="{6DE07A1A-0E00-4C2E-93E2-E01BFBD94179}"/>
                            </a:ext>
                          </a:extLst>
                        </p:cNvPr>
                        <p:cNvPicPr/>
                        <p:nvPr/>
                      </p:nvPicPr>
                      <p:blipFill>
                        <a:blip r:embed="rId19"/>
                        <a:stretch>
                          <a:fillRect/>
                        </a:stretch>
                      </p:blipFill>
                      <p:spPr>
                        <a:xfrm>
                          <a:off x="5597911" y="4518862"/>
                          <a:ext cx="749300" cy="317500"/>
                        </a:xfrm>
                        <a:prstGeom prst="rect">
                          <a:avLst/>
                        </a:prstGeom>
                      </p:spPr>
                    </p:pic>
                  </p:oleObj>
                </mc:Fallback>
              </mc:AlternateContent>
            </a:graphicData>
          </a:graphic>
        </p:graphicFrame>
      </p:grpSp>
      <p:graphicFrame>
        <p:nvGraphicFramePr>
          <p:cNvPr id="50" name="对象 49">
            <a:extLst>
              <a:ext uri="{FF2B5EF4-FFF2-40B4-BE49-F238E27FC236}">
                <a16:creationId xmlns:a16="http://schemas.microsoft.com/office/drawing/2014/main" id="{C6B121AE-E2A0-4B5F-B85D-E5E8FBB74FD6}"/>
              </a:ext>
            </a:extLst>
          </p:cNvPr>
          <p:cNvGraphicFramePr>
            <a:graphicFrameLocks noChangeAspect="1"/>
          </p:cNvGraphicFramePr>
          <p:nvPr>
            <p:extLst>
              <p:ext uri="{D42A27DB-BD31-4B8C-83A1-F6EECF244321}">
                <p14:modId xmlns:p14="http://schemas.microsoft.com/office/powerpoint/2010/main" val="135512255"/>
              </p:ext>
            </p:extLst>
          </p:nvPr>
        </p:nvGraphicFramePr>
        <p:xfrm>
          <a:off x="4177450" y="2800908"/>
          <a:ext cx="2146300" cy="736600"/>
        </p:xfrm>
        <a:graphic>
          <a:graphicData uri="http://schemas.openxmlformats.org/presentationml/2006/ole">
            <mc:AlternateContent xmlns:mc="http://schemas.openxmlformats.org/markup-compatibility/2006">
              <mc:Choice xmlns:v="urn:schemas-microsoft-com:vml" Requires="v">
                <p:oleObj spid="_x0000_s121465" name="Equation" r:id="rId21" imgW="2145960" imgH="736560" progId="Equation.DSMT4">
                  <p:embed/>
                </p:oleObj>
              </mc:Choice>
              <mc:Fallback>
                <p:oleObj name="Equation" r:id="rId21" imgW="2145960" imgH="736560" progId="Equation.DSMT4">
                  <p:embed/>
                  <p:pic>
                    <p:nvPicPr>
                      <p:cNvPr id="22" name="对象 21">
                        <a:extLst>
                          <a:ext uri="{FF2B5EF4-FFF2-40B4-BE49-F238E27FC236}">
                            <a16:creationId xmlns:a16="http://schemas.microsoft.com/office/drawing/2014/main" id="{C6B121AE-E2A0-4B5F-B85D-E5E8FBB74FD6}"/>
                          </a:ext>
                        </a:extLst>
                      </p:cNvPr>
                      <p:cNvPicPr/>
                      <p:nvPr/>
                    </p:nvPicPr>
                    <p:blipFill>
                      <a:blip r:embed="rId22"/>
                      <a:stretch>
                        <a:fillRect/>
                      </a:stretch>
                    </p:blipFill>
                    <p:spPr>
                      <a:xfrm>
                        <a:off x="4177450" y="2800908"/>
                        <a:ext cx="2146300" cy="736600"/>
                      </a:xfrm>
                      <a:prstGeom prst="rect">
                        <a:avLst/>
                      </a:prstGeom>
                    </p:spPr>
                  </p:pic>
                </p:oleObj>
              </mc:Fallback>
            </mc:AlternateContent>
          </a:graphicData>
        </a:graphic>
      </p:graphicFrame>
    </p:spTree>
    <p:extLst>
      <p:ext uri="{BB962C8B-B14F-4D97-AF65-F5344CB8AC3E}">
        <p14:creationId xmlns:p14="http://schemas.microsoft.com/office/powerpoint/2010/main" val="37461359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250"/>
                                        <p:tgtEl>
                                          <p:spTgt spid="47"/>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10"/>
                                        <p:tgtEl>
                                          <p:spTgt spid="7"/>
                                        </p:tgtEl>
                                      </p:cBhvr>
                                    </p:animEffect>
                                  </p:childTnLst>
                                </p:cTn>
                              </p:par>
                            </p:childTnLst>
                          </p:cTn>
                        </p:par>
                        <p:par>
                          <p:cTn id="35" fill="hold">
                            <p:stCondLst>
                              <p:cond delay="1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500"/>
                                        <p:tgtEl>
                                          <p:spTgt spid="49"/>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500"/>
                                        <p:tgtEl>
                                          <p:spTgt spid="37"/>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75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left)">
                                      <p:cBhvr>
                                        <p:cTn id="9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31" grpId="0"/>
      <p:bldP spid="36" grpId="0"/>
      <p:bldP spid="37"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2055" y="1652296"/>
            <a:ext cx="3480440" cy="732508"/>
          </a:xfrm>
          <a:prstGeom prst="rect">
            <a:avLst/>
          </a:prstGeom>
          <a:noFill/>
          <a:ln>
            <a:noFill/>
          </a:ln>
        </p:spPr>
        <p:txBody>
          <a:bodyPr wrap="none" rtlCol="0" anchor="t">
            <a:spAutoFit/>
          </a:bodyPr>
          <a:lstStyle/>
          <a:p>
            <a:pPr algn="ctr">
              <a:lnSpc>
                <a:spcPct val="130000"/>
              </a:lnSpc>
            </a:pPr>
            <a:r>
              <a:rPr lang="zh-CN" altLang="en-US" sz="3200" b="1" dirty="0">
                <a:solidFill>
                  <a:schemeClr val="accent5">
                    <a:lumMod val="50000"/>
                  </a:schemeClr>
                </a:solidFill>
                <a:latin typeface="+mn-ea"/>
                <a:cs typeface="Levenim MT" panose="02010502060101010101" pitchFamily="2" charset="-79"/>
                <a:sym typeface="+mn-ea"/>
              </a:rPr>
              <a:t>一、两个实际例子</a:t>
            </a:r>
          </a:p>
        </p:txBody>
      </p:sp>
      <p:sp>
        <p:nvSpPr>
          <p:cNvPr id="3" name="矩形 2">
            <a:extLst>
              <a:ext uri="{FF2B5EF4-FFF2-40B4-BE49-F238E27FC236}">
                <a16:creationId xmlns:a16="http://schemas.microsoft.com/office/drawing/2014/main" id="{60823244-5623-4844-BAF2-2F5E9308BBD7}"/>
              </a:ext>
            </a:extLst>
          </p:cNvPr>
          <p:cNvSpPr/>
          <p:nvPr/>
        </p:nvSpPr>
        <p:spPr>
          <a:xfrm>
            <a:off x="3132055" y="2497734"/>
            <a:ext cx="3068469" cy="781752"/>
          </a:xfrm>
          <a:prstGeom prst="rect">
            <a:avLst/>
          </a:prstGeom>
        </p:spPr>
        <p:txBody>
          <a:bodyPr wrap="none">
            <a:spAutoFit/>
          </a:bodyPr>
          <a:lstStyle/>
          <a:p>
            <a:pPr algn="just">
              <a:lnSpc>
                <a:spcPct val="140000"/>
              </a:lnSpc>
              <a:spcAft>
                <a:spcPts val="0"/>
              </a:spcAft>
            </a:pPr>
            <a:r>
              <a:rPr lang="zh-CN" altLang="zh-CN" sz="3200" b="1" kern="100" dirty="0">
                <a:solidFill>
                  <a:schemeClr val="accent5">
                    <a:lumMod val="50000"/>
                  </a:schemeClr>
                </a:solidFill>
                <a:latin typeface="宋体" panose="02010600030101010101" pitchFamily="2" charset="-122"/>
                <a:ea typeface="宋体" panose="02010600030101010101" pitchFamily="2" charset="-122"/>
              </a:rPr>
              <a:t>二、导数的概念</a:t>
            </a:r>
          </a:p>
        </p:txBody>
      </p:sp>
      <p:sp>
        <p:nvSpPr>
          <p:cNvPr id="4" name="矩形 3">
            <a:extLst>
              <a:ext uri="{FF2B5EF4-FFF2-40B4-BE49-F238E27FC236}">
                <a16:creationId xmlns:a16="http://schemas.microsoft.com/office/drawing/2014/main" id="{4A820304-6163-48DD-A883-BDC0FB4FFC8C}"/>
              </a:ext>
            </a:extLst>
          </p:cNvPr>
          <p:cNvSpPr/>
          <p:nvPr/>
        </p:nvSpPr>
        <p:spPr>
          <a:xfrm>
            <a:off x="3132055" y="3522388"/>
            <a:ext cx="3892411" cy="732508"/>
          </a:xfrm>
          <a:prstGeom prst="rect">
            <a:avLst/>
          </a:prstGeom>
          <a:noFill/>
          <a:ln>
            <a:noFill/>
          </a:ln>
        </p:spPr>
        <p:txBody>
          <a:bodyPr wrap="none" rtlCol="0" anchor="t">
            <a:spAutoFit/>
          </a:bodyPr>
          <a:lstStyle/>
          <a:p>
            <a:pPr algn="ctr">
              <a:lnSpc>
                <a:spcPct val="130000"/>
              </a:lnSpc>
            </a:pPr>
            <a:r>
              <a:rPr lang="zh-CN" altLang="en-US" sz="3200" b="1" dirty="0">
                <a:solidFill>
                  <a:schemeClr val="accent1">
                    <a:lumMod val="75000"/>
                  </a:schemeClr>
                </a:solidFill>
                <a:latin typeface="+mn-ea"/>
                <a:cs typeface="Levenim MT" panose="02010502060101010101" pitchFamily="2" charset="-79"/>
              </a:rPr>
              <a:t>三、导数的运算性质</a:t>
            </a:r>
          </a:p>
        </p:txBody>
      </p:sp>
      <p:sp>
        <p:nvSpPr>
          <p:cNvPr id="5" name="矩形 4">
            <a:extLst>
              <a:ext uri="{FF2B5EF4-FFF2-40B4-BE49-F238E27FC236}">
                <a16:creationId xmlns:a16="http://schemas.microsoft.com/office/drawing/2014/main" id="{BCE586F4-1E79-4A98-BEDC-CB4E2C6EA7CA}"/>
              </a:ext>
            </a:extLst>
          </p:cNvPr>
          <p:cNvSpPr/>
          <p:nvPr/>
        </p:nvSpPr>
        <p:spPr>
          <a:xfrm>
            <a:off x="3132055" y="4497798"/>
            <a:ext cx="2656496" cy="732508"/>
          </a:xfrm>
          <a:prstGeom prst="rect">
            <a:avLst/>
          </a:prstGeom>
          <a:noFill/>
          <a:ln>
            <a:noFill/>
          </a:ln>
        </p:spPr>
        <p:txBody>
          <a:bodyPr wrap="none" rtlCol="0" anchor="t">
            <a:spAutoFit/>
          </a:bodyPr>
          <a:lstStyle/>
          <a:p>
            <a:pPr algn="ctr">
              <a:lnSpc>
                <a:spcPct val="130000"/>
              </a:lnSpc>
            </a:pPr>
            <a:r>
              <a:rPr lang="zh-CN" altLang="zh-CN" sz="3200" b="1" dirty="0">
                <a:solidFill>
                  <a:schemeClr val="accent1">
                    <a:lumMod val="75000"/>
                  </a:schemeClr>
                </a:solidFill>
                <a:latin typeface="+mn-ea"/>
                <a:cs typeface="Levenim MT" panose="02010502060101010101" pitchFamily="2" charset="-79"/>
              </a:rPr>
              <a:t>四、二阶导数</a:t>
            </a:r>
          </a:p>
        </p:txBody>
      </p:sp>
    </p:spTree>
    <p:extLst>
      <p:ext uri="{BB962C8B-B14F-4D97-AF65-F5344CB8AC3E}">
        <p14:creationId xmlns:p14="http://schemas.microsoft.com/office/powerpoint/2010/main" val="7908728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274849" y="1148897"/>
            <a:ext cx="7932841"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r>
              <a:rPr lang="zh-CN" altLang="en-US" dirty="0"/>
              <a:t>第五讲</a:t>
            </a:r>
            <a:br>
              <a:rPr lang="en-US" altLang="zh-CN" dirty="0"/>
            </a:br>
            <a:r>
              <a:rPr lang="en-US" altLang="zh-CN" dirty="0"/>
              <a:t>      </a:t>
            </a:r>
            <a:r>
              <a:rPr lang="zh-CN" altLang="en-US" dirty="0"/>
              <a:t>复合函数求导法，</a:t>
            </a:r>
            <a:endParaRPr lang="en-US" altLang="zh-CN" dirty="0"/>
          </a:p>
          <a:p>
            <a:r>
              <a:rPr lang="zh-CN" altLang="en-US" dirty="0"/>
              <a:t>      二阶导数</a:t>
            </a:r>
          </a:p>
        </p:txBody>
      </p:sp>
    </p:spTree>
    <p:extLst>
      <p:ext uri="{BB962C8B-B14F-4D97-AF65-F5344CB8AC3E}">
        <p14:creationId xmlns:p14="http://schemas.microsoft.com/office/powerpoint/2010/main" val="217299075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B2BE84D-809A-4D74-9AFB-33CA66871D27}"/>
              </a:ext>
            </a:extLst>
          </p:cNvPr>
          <p:cNvSpPr/>
          <p:nvPr/>
        </p:nvSpPr>
        <p:spPr>
          <a:xfrm>
            <a:off x="1150834" y="404150"/>
            <a:ext cx="3974165" cy="523220"/>
          </a:xfrm>
          <a:prstGeom prst="rect">
            <a:avLst/>
          </a:prstGeom>
        </p:spPr>
        <p:txBody>
          <a:bodyPr wrap="none">
            <a:spAutoFit/>
          </a:bodyPr>
          <a:lstStyle/>
          <a:p>
            <a:pPr algn="just"/>
            <a:r>
              <a:rPr lang="en-US" altLang="zh-CN" sz="2800" b="1" kern="100" dirty="0">
                <a:solidFill>
                  <a:srgbClr val="FF0000"/>
                </a:solidFill>
                <a:latin typeface="宋体" panose="02010600030101010101" pitchFamily="2" charset="-122"/>
                <a:ea typeface="宋体" panose="02010600030101010101" pitchFamily="2" charset="-122"/>
              </a:rPr>
              <a:t>3. </a:t>
            </a:r>
            <a:r>
              <a:rPr lang="zh-CN" altLang="zh-CN" sz="2800" b="1" kern="100" dirty="0">
                <a:solidFill>
                  <a:srgbClr val="FF0000"/>
                </a:solidFill>
                <a:latin typeface="宋体" panose="02010600030101010101" pitchFamily="2" charset="-122"/>
                <a:ea typeface="宋体" panose="02010600030101010101" pitchFamily="2" charset="-122"/>
              </a:rPr>
              <a:t>复合函数的求导法则</a:t>
            </a:r>
          </a:p>
        </p:txBody>
      </p:sp>
      <p:sp>
        <p:nvSpPr>
          <p:cNvPr id="5" name="矩形 4">
            <a:extLst>
              <a:ext uri="{FF2B5EF4-FFF2-40B4-BE49-F238E27FC236}">
                <a16:creationId xmlns:a16="http://schemas.microsoft.com/office/drawing/2014/main" id="{B85CE59E-5F27-4E2A-9F19-5163C8172C6B}"/>
              </a:ext>
            </a:extLst>
          </p:cNvPr>
          <p:cNvSpPr/>
          <p:nvPr/>
        </p:nvSpPr>
        <p:spPr>
          <a:xfrm>
            <a:off x="7264831" y="995479"/>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并且可以复合成复合函</a:t>
            </a:r>
            <a:endParaRPr lang="zh-CN" altLang="en-US" sz="2800" dirty="0"/>
          </a:p>
        </p:txBody>
      </p:sp>
      <p:sp>
        <p:nvSpPr>
          <p:cNvPr id="10" name="矩形 9">
            <a:extLst>
              <a:ext uri="{FF2B5EF4-FFF2-40B4-BE49-F238E27FC236}">
                <a16:creationId xmlns:a16="http://schemas.microsoft.com/office/drawing/2014/main" id="{A7673ACB-35B7-4D52-BD04-30DB9F4DFA07}"/>
              </a:ext>
            </a:extLst>
          </p:cNvPr>
          <p:cNvSpPr/>
          <p:nvPr/>
        </p:nvSpPr>
        <p:spPr>
          <a:xfrm>
            <a:off x="1149211" y="2863317"/>
            <a:ext cx="674255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这个复合函数的求导法则通常称为</a:t>
            </a:r>
            <a:r>
              <a:rPr lang="zh-CN" altLang="zh-CN" sz="2800" b="1" kern="100" dirty="0">
                <a:solidFill>
                  <a:srgbClr val="0070C0"/>
                </a:solidFill>
                <a:ea typeface="宋体" panose="02010600030101010101" pitchFamily="2" charset="-122"/>
                <a:cs typeface="Times New Roman" panose="02020603050405020304" pitchFamily="18" charset="0"/>
              </a:rPr>
              <a:t>链法则</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1" name="矩形 10">
            <a:extLst>
              <a:ext uri="{FF2B5EF4-FFF2-40B4-BE49-F238E27FC236}">
                <a16:creationId xmlns:a16="http://schemas.microsoft.com/office/drawing/2014/main" id="{B131FE0A-7ED6-4D21-9270-36C276C7020B}"/>
              </a:ext>
            </a:extLst>
          </p:cNvPr>
          <p:cNvSpPr/>
          <p:nvPr/>
        </p:nvSpPr>
        <p:spPr>
          <a:xfrm>
            <a:off x="1155861" y="3392087"/>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另外，</a:t>
            </a:r>
            <a:endParaRPr lang="zh-CN" altLang="en-US" sz="2800" dirty="0"/>
          </a:p>
        </p:txBody>
      </p:sp>
      <p:sp>
        <p:nvSpPr>
          <p:cNvPr id="18" name="矩形 17">
            <a:extLst>
              <a:ext uri="{FF2B5EF4-FFF2-40B4-BE49-F238E27FC236}">
                <a16:creationId xmlns:a16="http://schemas.microsoft.com/office/drawing/2014/main" id="{1D60FB06-C4C9-4D28-A70A-5934352AF810}"/>
              </a:ext>
            </a:extLst>
          </p:cNvPr>
          <p:cNvSpPr/>
          <p:nvPr/>
        </p:nvSpPr>
        <p:spPr>
          <a:xfrm>
            <a:off x="1155861" y="4492850"/>
            <a:ext cx="904415"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12</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id="{876AB6E9-BD08-4C8C-BC5F-83BC8DF331AB}"/>
              </a:ext>
            </a:extLst>
          </p:cNvPr>
          <p:cNvSpPr/>
          <p:nvPr/>
        </p:nvSpPr>
        <p:spPr>
          <a:xfrm>
            <a:off x="1155861" y="5044003"/>
            <a:ext cx="633507"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解 </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grpSp>
        <p:nvGrpSpPr>
          <p:cNvPr id="40" name="组合 39">
            <a:extLst>
              <a:ext uri="{FF2B5EF4-FFF2-40B4-BE49-F238E27FC236}">
                <a16:creationId xmlns:a16="http://schemas.microsoft.com/office/drawing/2014/main" id="{21396B55-11BE-4B3E-A10C-01629C5DEC23}"/>
              </a:ext>
            </a:extLst>
          </p:cNvPr>
          <p:cNvGrpSpPr/>
          <p:nvPr/>
        </p:nvGrpSpPr>
        <p:grpSpPr>
          <a:xfrm>
            <a:off x="1149211" y="1536829"/>
            <a:ext cx="2325144" cy="523220"/>
            <a:chOff x="1149211" y="1536829"/>
            <a:chExt cx="2325144" cy="523220"/>
          </a:xfrm>
        </p:grpSpPr>
        <p:sp>
          <p:nvSpPr>
            <p:cNvPr id="6" name="矩形 5">
              <a:extLst>
                <a:ext uri="{FF2B5EF4-FFF2-40B4-BE49-F238E27FC236}">
                  <a16:creationId xmlns:a16="http://schemas.microsoft.com/office/drawing/2014/main" id="{C1CEDAB4-13BC-4A51-A6E3-AA3E40B83142}"/>
                </a:ext>
              </a:extLst>
            </p:cNvPr>
            <p:cNvSpPr/>
            <p:nvPr/>
          </p:nvSpPr>
          <p:spPr>
            <a:xfrm>
              <a:off x="1149211" y="1536829"/>
              <a:ext cx="41549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数</a:t>
              </a:r>
              <a:endParaRPr lang="zh-CN" altLang="en-US" sz="2800" dirty="0"/>
            </a:p>
          </p:txBody>
        </p:sp>
        <p:graphicFrame>
          <p:nvGraphicFramePr>
            <p:cNvPr id="27" name="对象 26">
              <a:extLst>
                <a:ext uri="{FF2B5EF4-FFF2-40B4-BE49-F238E27FC236}">
                  <a16:creationId xmlns:a16="http://schemas.microsoft.com/office/drawing/2014/main" id="{F9EE5CD9-DD7D-4358-B2B7-DF196D1E9B23}"/>
                </a:ext>
              </a:extLst>
            </p:cNvPr>
            <p:cNvGraphicFramePr>
              <a:graphicFrameLocks noChangeAspect="1"/>
            </p:cNvGraphicFramePr>
            <p:nvPr/>
          </p:nvGraphicFramePr>
          <p:xfrm>
            <a:off x="1607455" y="1612401"/>
            <a:ext cx="1866900" cy="393700"/>
          </p:xfrm>
          <a:graphic>
            <a:graphicData uri="http://schemas.openxmlformats.org/presentationml/2006/ole">
              <mc:AlternateContent xmlns:mc="http://schemas.openxmlformats.org/markup-compatibility/2006">
                <mc:Choice xmlns:v="urn:schemas-microsoft-com:vml" Requires="v">
                  <p:oleObj spid="_x0000_s252050" name="Equation" r:id="rId3" imgW="1866600" imgH="393480" progId="Equation.DSMT4">
                    <p:embed/>
                  </p:oleObj>
                </mc:Choice>
                <mc:Fallback>
                  <p:oleObj name="Equation" r:id="rId3" imgW="1866600" imgH="393480" progId="Equation.DSMT4">
                    <p:embed/>
                    <p:pic>
                      <p:nvPicPr>
                        <p:cNvPr id="27" name="对象 26">
                          <a:extLst>
                            <a:ext uri="{FF2B5EF4-FFF2-40B4-BE49-F238E27FC236}">
                              <a16:creationId xmlns:a16="http://schemas.microsoft.com/office/drawing/2014/main" id="{F9EE5CD9-DD7D-4358-B2B7-DF196D1E9B23}"/>
                            </a:ext>
                          </a:extLst>
                        </p:cNvPr>
                        <p:cNvPicPr/>
                        <p:nvPr/>
                      </p:nvPicPr>
                      <p:blipFill>
                        <a:blip r:embed="rId4"/>
                        <a:stretch>
                          <a:fillRect/>
                        </a:stretch>
                      </p:blipFill>
                      <p:spPr>
                        <a:xfrm>
                          <a:off x="1607455" y="1612401"/>
                          <a:ext cx="1866900" cy="3937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2F505EA9-C8EF-445F-8CB7-7C86AA4AFB2E}"/>
              </a:ext>
            </a:extLst>
          </p:cNvPr>
          <p:cNvGrpSpPr/>
          <p:nvPr/>
        </p:nvGrpSpPr>
        <p:grpSpPr>
          <a:xfrm>
            <a:off x="3419763" y="1540168"/>
            <a:ext cx="5184644" cy="530693"/>
            <a:chOff x="3419763" y="1540168"/>
            <a:chExt cx="5184644" cy="530693"/>
          </a:xfrm>
        </p:grpSpPr>
        <p:sp>
          <p:nvSpPr>
            <p:cNvPr id="7" name="矩形 6">
              <a:extLst>
                <a:ext uri="{FF2B5EF4-FFF2-40B4-BE49-F238E27FC236}">
                  <a16:creationId xmlns:a16="http://schemas.microsoft.com/office/drawing/2014/main" id="{9645E2CB-CAEE-4AE1-B05B-E4F24A35102A}"/>
                </a:ext>
              </a:extLst>
            </p:cNvPr>
            <p:cNvSpPr/>
            <p:nvPr/>
          </p:nvSpPr>
          <p:spPr>
            <a:xfrm>
              <a:off x="3419763" y="1540168"/>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则复合函数</a:t>
              </a:r>
              <a:endParaRPr lang="zh-CN" altLang="en-US" sz="2800" dirty="0"/>
            </a:p>
          </p:txBody>
        </p:sp>
        <p:sp>
          <p:nvSpPr>
            <p:cNvPr id="8" name="矩形 7">
              <a:extLst>
                <a:ext uri="{FF2B5EF4-FFF2-40B4-BE49-F238E27FC236}">
                  <a16:creationId xmlns:a16="http://schemas.microsoft.com/office/drawing/2014/main" id="{EB8C6C91-9971-4C5F-B9D2-712C2141C729}"/>
                </a:ext>
              </a:extLst>
            </p:cNvPr>
            <p:cNvSpPr/>
            <p:nvPr/>
          </p:nvSpPr>
          <p:spPr>
            <a:xfrm>
              <a:off x="6983450" y="1547641"/>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也可导，</a:t>
              </a:r>
              <a:endParaRPr lang="zh-CN" altLang="en-US" sz="2800" dirty="0"/>
            </a:p>
          </p:txBody>
        </p:sp>
        <p:graphicFrame>
          <p:nvGraphicFramePr>
            <p:cNvPr id="28" name="对象 27">
              <a:extLst>
                <a:ext uri="{FF2B5EF4-FFF2-40B4-BE49-F238E27FC236}">
                  <a16:creationId xmlns:a16="http://schemas.microsoft.com/office/drawing/2014/main" id="{B47E6299-795A-445A-949F-2C81B3DD56B2}"/>
                </a:ext>
              </a:extLst>
            </p:cNvPr>
            <p:cNvGraphicFramePr>
              <a:graphicFrameLocks noChangeAspect="1"/>
            </p:cNvGraphicFramePr>
            <p:nvPr/>
          </p:nvGraphicFramePr>
          <p:xfrm>
            <a:off x="5282879" y="1638759"/>
            <a:ext cx="1752600" cy="393700"/>
          </p:xfrm>
          <a:graphic>
            <a:graphicData uri="http://schemas.openxmlformats.org/presentationml/2006/ole">
              <mc:AlternateContent xmlns:mc="http://schemas.openxmlformats.org/markup-compatibility/2006">
                <mc:Choice xmlns:v="urn:schemas-microsoft-com:vml" Requires="v">
                  <p:oleObj spid="_x0000_s252051" name="Equation" r:id="rId5" imgW="1752480" imgH="393480" progId="Equation.DSMT4">
                    <p:embed/>
                  </p:oleObj>
                </mc:Choice>
                <mc:Fallback>
                  <p:oleObj name="Equation" r:id="rId5" imgW="1752480" imgH="393480" progId="Equation.DSMT4">
                    <p:embed/>
                    <p:pic>
                      <p:nvPicPr>
                        <p:cNvPr id="28" name="对象 27">
                          <a:extLst>
                            <a:ext uri="{FF2B5EF4-FFF2-40B4-BE49-F238E27FC236}">
                              <a16:creationId xmlns:a16="http://schemas.microsoft.com/office/drawing/2014/main" id="{B47E6299-795A-445A-949F-2C81B3DD56B2}"/>
                            </a:ext>
                          </a:extLst>
                        </p:cNvPr>
                        <p:cNvPicPr/>
                        <p:nvPr/>
                      </p:nvPicPr>
                      <p:blipFill>
                        <a:blip r:embed="rId6"/>
                        <a:stretch>
                          <a:fillRect/>
                        </a:stretch>
                      </p:blipFill>
                      <p:spPr>
                        <a:xfrm>
                          <a:off x="5282879" y="1638759"/>
                          <a:ext cx="1752600" cy="393700"/>
                        </a:xfrm>
                        <a:prstGeom prst="rect">
                          <a:avLst/>
                        </a:prstGeom>
                      </p:spPr>
                    </p:pic>
                  </p:oleObj>
                </mc:Fallback>
              </mc:AlternateContent>
            </a:graphicData>
          </a:graphic>
        </p:graphicFrame>
      </p:grpSp>
      <p:graphicFrame>
        <p:nvGraphicFramePr>
          <p:cNvPr id="29" name="对象 28">
            <a:extLst>
              <a:ext uri="{FF2B5EF4-FFF2-40B4-BE49-F238E27FC236}">
                <a16:creationId xmlns:a16="http://schemas.microsoft.com/office/drawing/2014/main" id="{A21E2A39-D1E5-48EE-94D1-A96F20C4B6E2}"/>
              </a:ext>
            </a:extLst>
          </p:cNvPr>
          <p:cNvGraphicFramePr>
            <a:graphicFrameLocks noChangeAspect="1"/>
          </p:cNvGraphicFramePr>
          <p:nvPr>
            <p:extLst>
              <p:ext uri="{D42A27DB-BD31-4B8C-83A1-F6EECF244321}">
                <p14:modId xmlns:p14="http://schemas.microsoft.com/office/powerpoint/2010/main" val="3930899300"/>
              </p:ext>
            </p:extLst>
          </p:nvPr>
        </p:nvGraphicFramePr>
        <p:xfrm>
          <a:off x="2898808" y="2085975"/>
          <a:ext cx="1841500" cy="736600"/>
        </p:xfrm>
        <a:graphic>
          <a:graphicData uri="http://schemas.openxmlformats.org/presentationml/2006/ole">
            <mc:AlternateContent xmlns:mc="http://schemas.openxmlformats.org/markup-compatibility/2006">
              <mc:Choice xmlns:v="urn:schemas-microsoft-com:vml" Requires="v">
                <p:oleObj spid="_x0000_s252052" name="Equation" r:id="rId7" imgW="1841400" imgH="736560" progId="Equation.DSMT4">
                  <p:embed/>
                </p:oleObj>
              </mc:Choice>
              <mc:Fallback>
                <p:oleObj name="Equation" r:id="rId7" imgW="1841400" imgH="736560" progId="Equation.DSMT4">
                  <p:embed/>
                  <p:pic>
                    <p:nvPicPr>
                      <p:cNvPr id="29" name="对象 28">
                        <a:extLst>
                          <a:ext uri="{FF2B5EF4-FFF2-40B4-BE49-F238E27FC236}">
                            <a16:creationId xmlns:a16="http://schemas.microsoft.com/office/drawing/2014/main" id="{A21E2A39-D1E5-48EE-94D1-A96F20C4B6E2}"/>
                          </a:ext>
                        </a:extLst>
                      </p:cNvPr>
                      <p:cNvPicPr/>
                      <p:nvPr/>
                    </p:nvPicPr>
                    <p:blipFill>
                      <a:blip r:embed="rId8"/>
                      <a:stretch>
                        <a:fillRect/>
                      </a:stretch>
                    </p:blipFill>
                    <p:spPr>
                      <a:xfrm>
                        <a:off x="2898808" y="2085975"/>
                        <a:ext cx="1841500" cy="736600"/>
                      </a:xfrm>
                      <a:prstGeom prst="rect">
                        <a:avLst/>
                      </a:prstGeom>
                    </p:spPr>
                  </p:pic>
                </p:oleObj>
              </mc:Fallback>
            </mc:AlternateContent>
          </a:graphicData>
        </a:graphic>
      </p:graphicFrame>
      <p:grpSp>
        <p:nvGrpSpPr>
          <p:cNvPr id="43" name="组合 42">
            <a:extLst>
              <a:ext uri="{FF2B5EF4-FFF2-40B4-BE49-F238E27FC236}">
                <a16:creationId xmlns:a16="http://schemas.microsoft.com/office/drawing/2014/main" id="{AAEF1F98-156E-4DE8-BFB1-F0622C2647A6}"/>
              </a:ext>
            </a:extLst>
          </p:cNvPr>
          <p:cNvGrpSpPr/>
          <p:nvPr/>
        </p:nvGrpSpPr>
        <p:grpSpPr>
          <a:xfrm>
            <a:off x="4790418" y="2142897"/>
            <a:ext cx="4140890" cy="579907"/>
            <a:chOff x="5172973" y="2114904"/>
            <a:chExt cx="4140890" cy="579907"/>
          </a:xfrm>
        </p:grpSpPr>
        <p:sp>
          <p:nvSpPr>
            <p:cNvPr id="9" name="矩形 8">
              <a:extLst>
                <a:ext uri="{FF2B5EF4-FFF2-40B4-BE49-F238E27FC236}">
                  <a16:creationId xmlns:a16="http://schemas.microsoft.com/office/drawing/2014/main" id="{91457BF7-F18F-422A-9524-8348A23D6294}"/>
                </a:ext>
              </a:extLst>
            </p:cNvPr>
            <p:cNvSpPr/>
            <p:nvPr/>
          </p:nvSpPr>
          <p:spPr>
            <a:xfrm>
              <a:off x="5172973" y="217159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或</a:t>
              </a:r>
              <a:endParaRPr lang="zh-CN" altLang="en-US" sz="2800" dirty="0"/>
            </a:p>
          </p:txBody>
        </p:sp>
        <p:graphicFrame>
          <p:nvGraphicFramePr>
            <p:cNvPr id="30" name="对象 29">
              <a:extLst>
                <a:ext uri="{FF2B5EF4-FFF2-40B4-BE49-F238E27FC236}">
                  <a16:creationId xmlns:a16="http://schemas.microsoft.com/office/drawing/2014/main" id="{1FDD510A-EEFE-4E32-B1CD-B45329042135}"/>
                </a:ext>
              </a:extLst>
            </p:cNvPr>
            <p:cNvGraphicFramePr>
              <a:graphicFrameLocks noChangeAspect="1"/>
            </p:cNvGraphicFramePr>
            <p:nvPr/>
          </p:nvGraphicFramePr>
          <p:xfrm>
            <a:off x="5795963" y="2114904"/>
            <a:ext cx="3517900" cy="558800"/>
          </p:xfrm>
          <a:graphic>
            <a:graphicData uri="http://schemas.openxmlformats.org/presentationml/2006/ole">
              <mc:AlternateContent xmlns:mc="http://schemas.openxmlformats.org/markup-compatibility/2006">
                <mc:Choice xmlns:v="urn:schemas-microsoft-com:vml" Requires="v">
                  <p:oleObj spid="_x0000_s252053" name="Equation" r:id="rId9" imgW="3517560" imgH="558720" progId="Equation.DSMT4">
                    <p:embed/>
                  </p:oleObj>
                </mc:Choice>
                <mc:Fallback>
                  <p:oleObj name="Equation" r:id="rId9" imgW="3517560" imgH="558720" progId="Equation.DSMT4">
                    <p:embed/>
                    <p:pic>
                      <p:nvPicPr>
                        <p:cNvPr id="30" name="对象 29">
                          <a:extLst>
                            <a:ext uri="{FF2B5EF4-FFF2-40B4-BE49-F238E27FC236}">
                              <a16:creationId xmlns:a16="http://schemas.microsoft.com/office/drawing/2014/main" id="{1FDD510A-EEFE-4E32-B1CD-B45329042135}"/>
                            </a:ext>
                          </a:extLst>
                        </p:cNvPr>
                        <p:cNvPicPr/>
                        <p:nvPr/>
                      </p:nvPicPr>
                      <p:blipFill>
                        <a:blip r:embed="rId10"/>
                        <a:stretch>
                          <a:fillRect/>
                        </a:stretch>
                      </p:blipFill>
                      <p:spPr>
                        <a:xfrm>
                          <a:off x="5795963" y="2114904"/>
                          <a:ext cx="3517900" cy="558800"/>
                        </a:xfrm>
                        <a:prstGeom prst="rect">
                          <a:avLst/>
                        </a:prstGeom>
                      </p:spPr>
                    </p:pic>
                  </p:oleObj>
                </mc:Fallback>
              </mc:AlternateContent>
            </a:graphicData>
          </a:graphic>
        </p:graphicFrame>
      </p:grpSp>
      <p:grpSp>
        <p:nvGrpSpPr>
          <p:cNvPr id="45" name="组合 44">
            <a:extLst>
              <a:ext uri="{FF2B5EF4-FFF2-40B4-BE49-F238E27FC236}">
                <a16:creationId xmlns:a16="http://schemas.microsoft.com/office/drawing/2014/main" id="{E2038C92-CB42-45D6-A3D7-13756FE35AD4}"/>
              </a:ext>
            </a:extLst>
          </p:cNvPr>
          <p:cNvGrpSpPr/>
          <p:nvPr/>
        </p:nvGrpSpPr>
        <p:grpSpPr>
          <a:xfrm>
            <a:off x="6093773" y="3405899"/>
            <a:ext cx="4896690" cy="523220"/>
            <a:chOff x="6093773" y="3452554"/>
            <a:chExt cx="4896690" cy="523220"/>
          </a:xfrm>
        </p:grpSpPr>
        <p:sp>
          <p:nvSpPr>
            <p:cNvPr id="12" name="矩形 11">
              <a:extLst>
                <a:ext uri="{FF2B5EF4-FFF2-40B4-BE49-F238E27FC236}">
                  <a16:creationId xmlns:a16="http://schemas.microsoft.com/office/drawing/2014/main" id="{70E119F2-5E4D-4F01-A4FF-C64AF56F9299}"/>
                </a:ext>
              </a:extLst>
            </p:cNvPr>
            <p:cNvSpPr/>
            <p:nvPr/>
          </p:nvSpPr>
          <p:spPr>
            <a:xfrm>
              <a:off x="7285756" y="345255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a:t>
              </a:r>
              <a:endParaRPr lang="zh-CN" altLang="en-US" sz="2800" dirty="0"/>
            </a:p>
          </p:txBody>
        </p:sp>
        <p:sp>
          <p:nvSpPr>
            <p:cNvPr id="13" name="矩形 12">
              <a:extLst>
                <a:ext uri="{FF2B5EF4-FFF2-40B4-BE49-F238E27FC236}">
                  <a16:creationId xmlns:a16="http://schemas.microsoft.com/office/drawing/2014/main" id="{501ED66D-8D87-471E-971F-3CFCD41D707F}"/>
                </a:ext>
              </a:extLst>
            </p:cNvPr>
            <p:cNvSpPr/>
            <p:nvPr/>
          </p:nvSpPr>
          <p:spPr>
            <a:xfrm>
              <a:off x="8471825" y="3452554"/>
              <a:ext cx="25186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对变量</a:t>
              </a:r>
              <a:r>
                <a:rPr lang="en-US" altLang="zh-CN" sz="2800" i="1" kern="100" dirty="0">
                  <a:ea typeface="宋体" panose="02010600030101010101" pitchFamily="2" charset="-122"/>
                  <a:cs typeface="Times New Roman" panose="02020603050405020304" pitchFamily="18" charset="0"/>
                </a:rPr>
                <a:t>u</a:t>
              </a:r>
              <a:r>
                <a:rPr lang="zh-CN" altLang="en-US" sz="2800" kern="100" dirty="0">
                  <a:ea typeface="宋体" panose="02010600030101010101" pitchFamily="2" charset="-122"/>
                  <a:cs typeface="Times New Roman" panose="02020603050405020304" pitchFamily="18" charset="0"/>
                </a:rPr>
                <a:t>求导，</a:t>
              </a:r>
              <a:endParaRPr lang="zh-CN" altLang="en-US" sz="2800" dirty="0"/>
            </a:p>
          </p:txBody>
        </p:sp>
        <p:graphicFrame>
          <p:nvGraphicFramePr>
            <p:cNvPr id="31" name="对象 30">
              <a:extLst>
                <a:ext uri="{FF2B5EF4-FFF2-40B4-BE49-F238E27FC236}">
                  <a16:creationId xmlns:a16="http://schemas.microsoft.com/office/drawing/2014/main" id="{1A3C8AA8-EA21-4024-BBF1-4380083FD4B2}"/>
                </a:ext>
              </a:extLst>
            </p:cNvPr>
            <p:cNvGraphicFramePr>
              <a:graphicFrameLocks noChangeAspect="1"/>
            </p:cNvGraphicFramePr>
            <p:nvPr/>
          </p:nvGraphicFramePr>
          <p:xfrm>
            <a:off x="6093773" y="3521469"/>
            <a:ext cx="1257300" cy="406400"/>
          </p:xfrm>
          <a:graphic>
            <a:graphicData uri="http://schemas.openxmlformats.org/presentationml/2006/ole">
              <mc:AlternateContent xmlns:mc="http://schemas.openxmlformats.org/markup-compatibility/2006">
                <mc:Choice xmlns:v="urn:schemas-microsoft-com:vml" Requires="v">
                  <p:oleObj spid="_x0000_s252054" name="Equation" r:id="rId11" imgW="1257120" imgH="406080" progId="Equation.DSMT4">
                    <p:embed/>
                  </p:oleObj>
                </mc:Choice>
                <mc:Fallback>
                  <p:oleObj name="Equation" r:id="rId11" imgW="1257120" imgH="406080" progId="Equation.DSMT4">
                    <p:embed/>
                    <p:pic>
                      <p:nvPicPr>
                        <p:cNvPr id="31" name="对象 30">
                          <a:extLst>
                            <a:ext uri="{FF2B5EF4-FFF2-40B4-BE49-F238E27FC236}">
                              <a16:creationId xmlns:a16="http://schemas.microsoft.com/office/drawing/2014/main" id="{1A3C8AA8-EA21-4024-BBF1-4380083FD4B2}"/>
                            </a:ext>
                          </a:extLst>
                        </p:cNvPr>
                        <p:cNvPicPr/>
                        <p:nvPr/>
                      </p:nvPicPr>
                      <p:blipFill>
                        <a:blip r:embed="rId12"/>
                        <a:stretch>
                          <a:fillRect/>
                        </a:stretch>
                      </p:blipFill>
                      <p:spPr>
                        <a:xfrm>
                          <a:off x="6093773" y="3521469"/>
                          <a:ext cx="1257300" cy="406400"/>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575D1A2B-BC75-4798-9F3F-62E23EFDA064}"/>
                </a:ext>
              </a:extLst>
            </p:cNvPr>
            <p:cNvGraphicFramePr>
              <a:graphicFrameLocks noChangeAspect="1"/>
            </p:cNvGraphicFramePr>
            <p:nvPr>
              <p:extLst>
                <p:ext uri="{D42A27DB-BD31-4B8C-83A1-F6EECF244321}">
                  <p14:modId xmlns:p14="http://schemas.microsoft.com/office/powerpoint/2010/main" val="1610200542"/>
                </p:ext>
              </p:extLst>
            </p:nvPr>
          </p:nvGraphicFramePr>
          <p:xfrm>
            <a:off x="7762081" y="3534169"/>
            <a:ext cx="723900" cy="393700"/>
          </p:xfrm>
          <a:graphic>
            <a:graphicData uri="http://schemas.openxmlformats.org/presentationml/2006/ole">
              <mc:AlternateContent xmlns:mc="http://schemas.openxmlformats.org/markup-compatibility/2006">
                <mc:Choice xmlns:v="urn:schemas-microsoft-com:vml" Requires="v">
                  <p:oleObj spid="_x0000_s252055" name="Equation" r:id="rId13" imgW="723600" imgH="393480" progId="Equation.DSMT4">
                    <p:embed/>
                  </p:oleObj>
                </mc:Choice>
                <mc:Fallback>
                  <p:oleObj name="Equation" r:id="rId13" imgW="723600" imgH="393480" progId="Equation.DSMT4">
                    <p:embed/>
                    <p:pic>
                      <p:nvPicPr>
                        <p:cNvPr id="32" name="对象 31">
                          <a:extLst>
                            <a:ext uri="{FF2B5EF4-FFF2-40B4-BE49-F238E27FC236}">
                              <a16:creationId xmlns:a16="http://schemas.microsoft.com/office/drawing/2014/main" id="{575D1A2B-BC75-4798-9F3F-62E23EFDA064}"/>
                            </a:ext>
                          </a:extLst>
                        </p:cNvPr>
                        <p:cNvPicPr/>
                        <p:nvPr/>
                      </p:nvPicPr>
                      <p:blipFill>
                        <a:blip r:embed="rId14"/>
                        <a:stretch>
                          <a:fillRect/>
                        </a:stretch>
                      </p:blipFill>
                      <p:spPr>
                        <a:xfrm>
                          <a:off x="7762081" y="3534169"/>
                          <a:ext cx="723900" cy="393700"/>
                        </a:xfrm>
                        <a:prstGeom prst="rect">
                          <a:avLst/>
                        </a:prstGeom>
                      </p:spPr>
                    </p:pic>
                  </p:oleObj>
                </mc:Fallback>
              </mc:AlternateContent>
            </a:graphicData>
          </a:graphic>
        </p:graphicFrame>
      </p:grpSp>
      <p:grpSp>
        <p:nvGrpSpPr>
          <p:cNvPr id="46" name="组合 45">
            <a:extLst>
              <a:ext uri="{FF2B5EF4-FFF2-40B4-BE49-F238E27FC236}">
                <a16:creationId xmlns:a16="http://schemas.microsoft.com/office/drawing/2014/main" id="{601E7F8D-C303-47CF-83BF-D155F542E43C}"/>
              </a:ext>
            </a:extLst>
          </p:cNvPr>
          <p:cNvGrpSpPr/>
          <p:nvPr/>
        </p:nvGrpSpPr>
        <p:grpSpPr>
          <a:xfrm>
            <a:off x="1151001" y="3834777"/>
            <a:ext cx="5598715" cy="695575"/>
            <a:chOff x="1151001" y="3918756"/>
            <a:chExt cx="5598715" cy="695575"/>
          </a:xfrm>
        </p:grpSpPr>
        <p:sp>
          <p:nvSpPr>
            <p:cNvPr id="15" name="矩形 14">
              <a:extLst>
                <a:ext uri="{FF2B5EF4-FFF2-40B4-BE49-F238E27FC236}">
                  <a16:creationId xmlns:a16="http://schemas.microsoft.com/office/drawing/2014/main" id="{6D93EA67-4DE6-4085-9AF0-C96521E6C39E}"/>
                </a:ext>
              </a:extLst>
            </p:cNvPr>
            <p:cNvSpPr/>
            <p:nvPr/>
          </p:nvSpPr>
          <p:spPr>
            <a:xfrm>
              <a:off x="1151001" y="4020066"/>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然后再用</a:t>
              </a:r>
              <a:endParaRPr lang="zh-CN" altLang="en-US" sz="2800" dirty="0"/>
            </a:p>
          </p:txBody>
        </p:sp>
        <p:sp>
          <p:nvSpPr>
            <p:cNvPr id="16" name="矩形 15">
              <a:extLst>
                <a:ext uri="{FF2B5EF4-FFF2-40B4-BE49-F238E27FC236}">
                  <a16:creationId xmlns:a16="http://schemas.microsoft.com/office/drawing/2014/main" id="{640632D6-8B96-4733-90F3-C5C703C9420E}"/>
                </a:ext>
              </a:extLst>
            </p:cNvPr>
            <p:cNvSpPr/>
            <p:nvPr/>
          </p:nvSpPr>
          <p:spPr>
            <a:xfrm>
              <a:off x="3310296" y="4020066"/>
              <a:ext cx="117211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代替</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u</a:t>
              </a:r>
              <a:endParaRPr lang="zh-CN" altLang="en-US" sz="2800" i="1" dirty="0"/>
            </a:p>
          </p:txBody>
        </p:sp>
        <p:sp>
          <p:nvSpPr>
            <p:cNvPr id="17" name="矩形 16">
              <a:extLst>
                <a:ext uri="{FF2B5EF4-FFF2-40B4-BE49-F238E27FC236}">
                  <a16:creationId xmlns:a16="http://schemas.microsoft.com/office/drawing/2014/main" id="{DCDEC806-446C-48D6-860A-4F1EA09513CB}"/>
                </a:ext>
              </a:extLst>
            </p:cNvPr>
            <p:cNvSpPr/>
            <p:nvPr/>
          </p:nvSpPr>
          <p:spPr>
            <a:xfrm>
              <a:off x="4141310" y="3918756"/>
              <a:ext cx="2608406" cy="695575"/>
            </a:xfrm>
            <a:prstGeom prst="rect">
              <a:avLst/>
            </a:prstGeom>
          </p:spPr>
          <p:txBody>
            <a:bodyPr wrap="none">
              <a:spAutoFit/>
            </a:bodyPr>
            <a:lstStyle/>
            <a:p>
              <a:pPr algn="just">
                <a:lnSpc>
                  <a:spcPct val="140000"/>
                </a:lnSpc>
                <a:spcAft>
                  <a:spcPts val="0"/>
                </a:spcAft>
              </a:pPr>
              <a:r>
                <a:rPr lang="en-US" altLang="zh-CN" sz="2800" kern="100" dirty="0">
                  <a:latin typeface="Times New Roman" panose="02020603050405020304" pitchFamily="18" charset="0"/>
                  <a:ea typeface="宋体" panose="02010600030101010101" pitchFamily="2" charset="-122"/>
                </a:rPr>
                <a:t>  </a:t>
              </a:r>
              <a:r>
                <a:rPr lang="zh-CN" altLang="zh-CN" sz="2800" kern="100" dirty="0">
                  <a:latin typeface="Times New Roman" panose="02020603050405020304" pitchFamily="18" charset="0"/>
                  <a:ea typeface="宋体" panose="02010600030101010101" pitchFamily="2" charset="-122"/>
                </a:rPr>
                <a:t>得到的表达式</a:t>
              </a:r>
              <a:r>
                <a:rPr lang="en-US" altLang="zh-CN" sz="2800" kern="100" dirty="0">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graphicFrame>
          <p:nvGraphicFramePr>
            <p:cNvPr id="33" name="对象 32">
              <a:extLst>
                <a:ext uri="{FF2B5EF4-FFF2-40B4-BE49-F238E27FC236}">
                  <a16:creationId xmlns:a16="http://schemas.microsoft.com/office/drawing/2014/main" id="{A8B54C4B-DC01-4663-B1EA-C5C4E56CEEF8}"/>
                </a:ext>
              </a:extLst>
            </p:cNvPr>
            <p:cNvGraphicFramePr>
              <a:graphicFrameLocks noChangeAspect="1"/>
            </p:cNvGraphicFramePr>
            <p:nvPr/>
          </p:nvGraphicFramePr>
          <p:xfrm>
            <a:off x="2664301" y="4083734"/>
            <a:ext cx="685800" cy="393700"/>
          </p:xfrm>
          <a:graphic>
            <a:graphicData uri="http://schemas.openxmlformats.org/presentationml/2006/ole">
              <mc:AlternateContent xmlns:mc="http://schemas.openxmlformats.org/markup-compatibility/2006">
                <mc:Choice xmlns:v="urn:schemas-microsoft-com:vml" Requires="v">
                  <p:oleObj spid="_x0000_s252056" name="Equation" r:id="rId15" imgW="685800" imgH="393480" progId="Equation.DSMT4">
                    <p:embed/>
                  </p:oleObj>
                </mc:Choice>
                <mc:Fallback>
                  <p:oleObj name="Equation" r:id="rId15" imgW="685800" imgH="393480" progId="Equation.DSMT4">
                    <p:embed/>
                    <p:pic>
                      <p:nvPicPr>
                        <p:cNvPr id="33" name="对象 32">
                          <a:extLst>
                            <a:ext uri="{FF2B5EF4-FFF2-40B4-BE49-F238E27FC236}">
                              <a16:creationId xmlns:a16="http://schemas.microsoft.com/office/drawing/2014/main" id="{A8B54C4B-DC01-4663-B1EA-C5C4E56CEEF8}"/>
                            </a:ext>
                          </a:extLst>
                        </p:cNvPr>
                        <p:cNvPicPr/>
                        <p:nvPr/>
                      </p:nvPicPr>
                      <p:blipFill>
                        <a:blip r:embed="rId16"/>
                        <a:stretch>
                          <a:fillRect/>
                        </a:stretch>
                      </p:blipFill>
                      <p:spPr>
                        <a:xfrm>
                          <a:off x="2664301" y="4083734"/>
                          <a:ext cx="685800" cy="393700"/>
                        </a:xfrm>
                        <a:prstGeom prst="rect">
                          <a:avLst/>
                        </a:prstGeom>
                      </p:spPr>
                    </p:pic>
                  </p:oleObj>
                </mc:Fallback>
              </mc:AlternateContent>
            </a:graphicData>
          </a:graphic>
        </p:graphicFrame>
      </p:grpSp>
      <p:grpSp>
        <p:nvGrpSpPr>
          <p:cNvPr id="47" name="组合 46">
            <a:extLst>
              <a:ext uri="{FF2B5EF4-FFF2-40B4-BE49-F238E27FC236}">
                <a16:creationId xmlns:a16="http://schemas.microsoft.com/office/drawing/2014/main" id="{38942697-AAA3-4D0A-9593-CAB64333ABC3}"/>
              </a:ext>
            </a:extLst>
          </p:cNvPr>
          <p:cNvGrpSpPr/>
          <p:nvPr/>
        </p:nvGrpSpPr>
        <p:grpSpPr>
          <a:xfrm>
            <a:off x="2102574" y="4499049"/>
            <a:ext cx="3103905" cy="524916"/>
            <a:chOff x="2242535" y="4648345"/>
            <a:chExt cx="3103905" cy="524916"/>
          </a:xfrm>
        </p:grpSpPr>
        <p:sp>
          <p:nvSpPr>
            <p:cNvPr id="19" name="矩形 18">
              <a:extLst>
                <a:ext uri="{FF2B5EF4-FFF2-40B4-BE49-F238E27FC236}">
                  <a16:creationId xmlns:a16="http://schemas.microsoft.com/office/drawing/2014/main" id="{D2ACF00B-619C-40D4-962E-1F7EA5B55803}"/>
                </a:ext>
              </a:extLst>
            </p:cNvPr>
            <p:cNvSpPr/>
            <p:nvPr/>
          </p:nvSpPr>
          <p:spPr>
            <a:xfrm>
              <a:off x="2242535" y="4648345"/>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sp>
          <p:nvSpPr>
            <p:cNvPr id="20" name="矩形 19">
              <a:extLst>
                <a:ext uri="{FF2B5EF4-FFF2-40B4-BE49-F238E27FC236}">
                  <a16:creationId xmlns:a16="http://schemas.microsoft.com/office/drawing/2014/main" id="{8D753C39-F441-4D28-9443-23BBAE8ADD99}"/>
                </a:ext>
              </a:extLst>
            </p:cNvPr>
            <p:cNvSpPr/>
            <p:nvPr/>
          </p:nvSpPr>
          <p:spPr>
            <a:xfrm>
              <a:off x="3994788" y="4650041"/>
              <a:ext cx="135165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的导数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4" name="对象 33">
              <a:extLst>
                <a:ext uri="{FF2B5EF4-FFF2-40B4-BE49-F238E27FC236}">
                  <a16:creationId xmlns:a16="http://schemas.microsoft.com/office/drawing/2014/main" id="{8088F4F9-1AA4-4CDA-A0B3-D05A9C295B67}"/>
                </a:ext>
              </a:extLst>
            </p:cNvPr>
            <p:cNvGraphicFramePr>
              <a:graphicFrameLocks noChangeAspect="1"/>
            </p:cNvGraphicFramePr>
            <p:nvPr/>
          </p:nvGraphicFramePr>
          <p:xfrm>
            <a:off x="2667517" y="4739189"/>
            <a:ext cx="1397000" cy="393700"/>
          </p:xfrm>
          <a:graphic>
            <a:graphicData uri="http://schemas.openxmlformats.org/presentationml/2006/ole">
              <mc:AlternateContent xmlns:mc="http://schemas.openxmlformats.org/markup-compatibility/2006">
                <mc:Choice xmlns:v="urn:schemas-microsoft-com:vml" Requires="v">
                  <p:oleObj spid="_x0000_s252057" name="Equation" r:id="rId17" imgW="1396800" imgH="393480" progId="Equation.DSMT4">
                    <p:embed/>
                  </p:oleObj>
                </mc:Choice>
                <mc:Fallback>
                  <p:oleObj name="Equation" r:id="rId17" imgW="1396800" imgH="393480" progId="Equation.DSMT4">
                    <p:embed/>
                    <p:pic>
                      <p:nvPicPr>
                        <p:cNvPr id="34" name="对象 33">
                          <a:extLst>
                            <a:ext uri="{FF2B5EF4-FFF2-40B4-BE49-F238E27FC236}">
                              <a16:creationId xmlns:a16="http://schemas.microsoft.com/office/drawing/2014/main" id="{8088F4F9-1AA4-4CDA-A0B3-D05A9C295B67}"/>
                            </a:ext>
                          </a:extLst>
                        </p:cNvPr>
                        <p:cNvPicPr/>
                        <p:nvPr/>
                      </p:nvPicPr>
                      <p:blipFill>
                        <a:blip r:embed="rId18"/>
                        <a:stretch>
                          <a:fillRect/>
                        </a:stretch>
                      </p:blipFill>
                      <p:spPr>
                        <a:xfrm>
                          <a:off x="2667517" y="4739189"/>
                          <a:ext cx="1397000" cy="393700"/>
                        </a:xfrm>
                        <a:prstGeom prst="rect">
                          <a:avLst/>
                        </a:prstGeom>
                      </p:spPr>
                    </p:pic>
                  </p:oleObj>
                </mc:Fallback>
              </mc:AlternateContent>
            </a:graphicData>
          </a:graphic>
        </p:graphicFrame>
      </p:grpSp>
      <p:grpSp>
        <p:nvGrpSpPr>
          <p:cNvPr id="49" name="组合 48">
            <a:extLst>
              <a:ext uri="{FF2B5EF4-FFF2-40B4-BE49-F238E27FC236}">
                <a16:creationId xmlns:a16="http://schemas.microsoft.com/office/drawing/2014/main" id="{6DA273A6-7E6D-43F0-996D-28277143F251}"/>
              </a:ext>
            </a:extLst>
          </p:cNvPr>
          <p:cNvGrpSpPr/>
          <p:nvPr/>
        </p:nvGrpSpPr>
        <p:grpSpPr>
          <a:xfrm>
            <a:off x="1782718" y="5044003"/>
            <a:ext cx="6885794" cy="551895"/>
            <a:chOff x="1782718" y="5221287"/>
            <a:chExt cx="6885794" cy="551895"/>
          </a:xfrm>
        </p:grpSpPr>
        <p:sp>
          <p:nvSpPr>
            <p:cNvPr id="22" name="矩形 21">
              <a:extLst>
                <a:ext uri="{FF2B5EF4-FFF2-40B4-BE49-F238E27FC236}">
                  <a16:creationId xmlns:a16="http://schemas.microsoft.com/office/drawing/2014/main" id="{B041ADD4-89AC-4E9E-B29F-0E3C26CA74EB}"/>
                </a:ext>
              </a:extLst>
            </p:cNvPr>
            <p:cNvSpPr/>
            <p:nvPr/>
          </p:nvSpPr>
          <p:spPr>
            <a:xfrm>
              <a:off x="3123564" y="5221287"/>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是由</a:t>
              </a:r>
              <a:endParaRPr lang="zh-CN" altLang="en-US" sz="2800" dirty="0"/>
            </a:p>
          </p:txBody>
        </p:sp>
        <p:sp>
          <p:nvSpPr>
            <p:cNvPr id="23" name="矩形 22">
              <a:extLst>
                <a:ext uri="{FF2B5EF4-FFF2-40B4-BE49-F238E27FC236}">
                  <a16:creationId xmlns:a16="http://schemas.microsoft.com/office/drawing/2014/main" id="{D2BBABA4-21A6-45C8-A06B-A6828E71C480}"/>
                </a:ext>
              </a:extLst>
            </p:cNvPr>
            <p:cNvSpPr/>
            <p:nvPr/>
          </p:nvSpPr>
          <p:spPr>
            <a:xfrm>
              <a:off x="5059709" y="5249962"/>
              <a:ext cx="39388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4" name="矩形 23">
              <a:extLst>
                <a:ext uri="{FF2B5EF4-FFF2-40B4-BE49-F238E27FC236}">
                  <a16:creationId xmlns:a16="http://schemas.microsoft.com/office/drawing/2014/main" id="{9849E17A-0C84-41FD-A07B-6BECF167BAEE}"/>
                </a:ext>
              </a:extLst>
            </p:cNvPr>
            <p:cNvSpPr/>
            <p:nvPr/>
          </p:nvSpPr>
          <p:spPr>
            <a:xfrm>
              <a:off x="6366927" y="5221287"/>
              <a:ext cx="230158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复合而成，</a:t>
              </a:r>
              <a:endParaRPr lang="zh-CN" altLang="en-US" sz="2800" dirty="0"/>
            </a:p>
          </p:txBody>
        </p:sp>
        <p:graphicFrame>
          <p:nvGraphicFramePr>
            <p:cNvPr id="35" name="对象 34">
              <a:extLst>
                <a:ext uri="{FF2B5EF4-FFF2-40B4-BE49-F238E27FC236}">
                  <a16:creationId xmlns:a16="http://schemas.microsoft.com/office/drawing/2014/main" id="{A9DDEDA4-97AD-4566-A46B-B63775967C69}"/>
                </a:ext>
              </a:extLst>
            </p:cNvPr>
            <p:cNvGraphicFramePr>
              <a:graphicFrameLocks noChangeAspect="1"/>
            </p:cNvGraphicFramePr>
            <p:nvPr/>
          </p:nvGraphicFramePr>
          <p:xfrm>
            <a:off x="1782718" y="5314722"/>
            <a:ext cx="1397000" cy="393700"/>
          </p:xfrm>
          <a:graphic>
            <a:graphicData uri="http://schemas.openxmlformats.org/presentationml/2006/ole">
              <mc:AlternateContent xmlns:mc="http://schemas.openxmlformats.org/markup-compatibility/2006">
                <mc:Choice xmlns:v="urn:schemas-microsoft-com:vml" Requires="v">
                  <p:oleObj spid="_x0000_s252058" name="Equation" r:id="rId19" imgW="1396800" imgH="393480" progId="Equation.DSMT4">
                    <p:embed/>
                  </p:oleObj>
                </mc:Choice>
                <mc:Fallback>
                  <p:oleObj name="Equation" r:id="rId19" imgW="1396800" imgH="393480" progId="Equation.DSMT4">
                    <p:embed/>
                    <p:pic>
                      <p:nvPicPr>
                        <p:cNvPr id="35" name="对象 34">
                          <a:extLst>
                            <a:ext uri="{FF2B5EF4-FFF2-40B4-BE49-F238E27FC236}">
                              <a16:creationId xmlns:a16="http://schemas.microsoft.com/office/drawing/2014/main" id="{A9DDEDA4-97AD-4566-A46B-B63775967C69}"/>
                            </a:ext>
                          </a:extLst>
                        </p:cNvPr>
                        <p:cNvPicPr/>
                        <p:nvPr/>
                      </p:nvPicPr>
                      <p:blipFill>
                        <a:blip r:embed="rId18"/>
                        <a:stretch>
                          <a:fillRect/>
                        </a:stretch>
                      </p:blipFill>
                      <p:spPr>
                        <a:xfrm>
                          <a:off x="1782718" y="5314722"/>
                          <a:ext cx="1397000" cy="393700"/>
                        </a:xfrm>
                        <a:prstGeom prst="rect">
                          <a:avLst/>
                        </a:prstGeom>
                      </p:spPr>
                    </p:pic>
                  </p:oleObj>
                </mc:Fallback>
              </mc:AlternateContent>
            </a:graphicData>
          </a:graphic>
        </p:graphicFrame>
        <p:graphicFrame>
          <p:nvGraphicFramePr>
            <p:cNvPr id="36" name="对象 35">
              <a:extLst>
                <a:ext uri="{FF2B5EF4-FFF2-40B4-BE49-F238E27FC236}">
                  <a16:creationId xmlns:a16="http://schemas.microsoft.com/office/drawing/2014/main" id="{105B6BD6-8C1B-4E81-9D26-A0DE595F4659}"/>
                </a:ext>
              </a:extLst>
            </p:cNvPr>
            <p:cNvGraphicFramePr>
              <a:graphicFrameLocks noChangeAspect="1"/>
            </p:cNvGraphicFramePr>
            <p:nvPr/>
          </p:nvGraphicFramePr>
          <p:xfrm>
            <a:off x="3904536" y="5314722"/>
            <a:ext cx="1231900" cy="393700"/>
          </p:xfrm>
          <a:graphic>
            <a:graphicData uri="http://schemas.openxmlformats.org/presentationml/2006/ole">
              <mc:AlternateContent xmlns:mc="http://schemas.openxmlformats.org/markup-compatibility/2006">
                <mc:Choice xmlns:v="urn:schemas-microsoft-com:vml" Requires="v">
                  <p:oleObj spid="_x0000_s252059" name="Equation" r:id="rId20" imgW="1231560" imgH="393480" progId="Equation.DSMT4">
                    <p:embed/>
                  </p:oleObj>
                </mc:Choice>
                <mc:Fallback>
                  <p:oleObj name="Equation" r:id="rId20" imgW="1231560" imgH="393480" progId="Equation.DSMT4">
                    <p:embed/>
                    <p:pic>
                      <p:nvPicPr>
                        <p:cNvPr id="36" name="对象 35">
                          <a:extLst>
                            <a:ext uri="{FF2B5EF4-FFF2-40B4-BE49-F238E27FC236}">
                              <a16:creationId xmlns:a16="http://schemas.microsoft.com/office/drawing/2014/main" id="{105B6BD6-8C1B-4E81-9D26-A0DE595F4659}"/>
                            </a:ext>
                          </a:extLst>
                        </p:cNvPr>
                        <p:cNvPicPr/>
                        <p:nvPr/>
                      </p:nvPicPr>
                      <p:blipFill>
                        <a:blip r:embed="rId21"/>
                        <a:stretch>
                          <a:fillRect/>
                        </a:stretch>
                      </p:blipFill>
                      <p:spPr>
                        <a:xfrm>
                          <a:off x="3904536" y="5314722"/>
                          <a:ext cx="1231900" cy="3937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0F1C817E-7BAF-4F81-A230-C95665C077CC}"/>
                </a:ext>
              </a:extLst>
            </p:cNvPr>
            <p:cNvGraphicFramePr>
              <a:graphicFrameLocks noChangeAspect="1"/>
            </p:cNvGraphicFramePr>
            <p:nvPr/>
          </p:nvGraphicFramePr>
          <p:xfrm>
            <a:off x="5452527" y="5324147"/>
            <a:ext cx="914400" cy="317500"/>
          </p:xfrm>
          <a:graphic>
            <a:graphicData uri="http://schemas.openxmlformats.org/presentationml/2006/ole">
              <mc:AlternateContent xmlns:mc="http://schemas.openxmlformats.org/markup-compatibility/2006">
                <mc:Choice xmlns:v="urn:schemas-microsoft-com:vml" Requires="v">
                  <p:oleObj spid="_x0000_s252060" name="Equation" r:id="rId22" imgW="914400" imgH="317160" progId="Equation.DSMT4">
                    <p:embed/>
                  </p:oleObj>
                </mc:Choice>
                <mc:Fallback>
                  <p:oleObj name="Equation" r:id="rId22" imgW="914400" imgH="317160" progId="Equation.DSMT4">
                    <p:embed/>
                    <p:pic>
                      <p:nvPicPr>
                        <p:cNvPr id="37" name="对象 36">
                          <a:extLst>
                            <a:ext uri="{FF2B5EF4-FFF2-40B4-BE49-F238E27FC236}">
                              <a16:creationId xmlns:a16="http://schemas.microsoft.com/office/drawing/2014/main" id="{0F1C817E-7BAF-4F81-A230-C95665C077CC}"/>
                            </a:ext>
                          </a:extLst>
                        </p:cNvPr>
                        <p:cNvPicPr/>
                        <p:nvPr/>
                      </p:nvPicPr>
                      <p:blipFill>
                        <a:blip r:embed="rId23"/>
                        <a:stretch>
                          <a:fillRect/>
                        </a:stretch>
                      </p:blipFill>
                      <p:spPr>
                        <a:xfrm>
                          <a:off x="5452527" y="5324147"/>
                          <a:ext cx="914400" cy="317500"/>
                        </a:xfrm>
                        <a:prstGeom prst="rect">
                          <a:avLst/>
                        </a:prstGeom>
                      </p:spPr>
                    </p:pic>
                  </p:oleObj>
                </mc:Fallback>
              </mc:AlternateContent>
            </a:graphicData>
          </a:graphic>
        </p:graphicFrame>
      </p:grpSp>
      <p:graphicFrame>
        <p:nvGraphicFramePr>
          <p:cNvPr id="38" name="对象 37">
            <a:extLst>
              <a:ext uri="{FF2B5EF4-FFF2-40B4-BE49-F238E27FC236}">
                <a16:creationId xmlns:a16="http://schemas.microsoft.com/office/drawing/2014/main" id="{B0D7C8D4-426E-4471-878F-FF0D1C3BE11B}"/>
              </a:ext>
            </a:extLst>
          </p:cNvPr>
          <p:cNvGraphicFramePr>
            <a:graphicFrameLocks noChangeAspect="1"/>
          </p:cNvGraphicFramePr>
          <p:nvPr>
            <p:extLst>
              <p:ext uri="{D42A27DB-BD31-4B8C-83A1-F6EECF244321}">
                <p14:modId xmlns:p14="http://schemas.microsoft.com/office/powerpoint/2010/main" val="1206659507"/>
              </p:ext>
            </p:extLst>
          </p:nvPr>
        </p:nvGraphicFramePr>
        <p:xfrm>
          <a:off x="3230800" y="5602729"/>
          <a:ext cx="1727200" cy="736600"/>
        </p:xfrm>
        <a:graphic>
          <a:graphicData uri="http://schemas.openxmlformats.org/presentationml/2006/ole">
            <mc:AlternateContent xmlns:mc="http://schemas.openxmlformats.org/markup-compatibility/2006">
              <mc:Choice xmlns:v="urn:schemas-microsoft-com:vml" Requires="v">
                <p:oleObj spid="_x0000_s252061" name="Equation" r:id="rId24" imgW="1726920" imgH="736560" progId="Equation.DSMT4">
                  <p:embed/>
                </p:oleObj>
              </mc:Choice>
              <mc:Fallback>
                <p:oleObj name="Equation" r:id="rId24" imgW="1726920" imgH="736560" progId="Equation.DSMT4">
                  <p:embed/>
                  <p:pic>
                    <p:nvPicPr>
                      <p:cNvPr id="38" name="对象 37">
                        <a:extLst>
                          <a:ext uri="{FF2B5EF4-FFF2-40B4-BE49-F238E27FC236}">
                            <a16:creationId xmlns:a16="http://schemas.microsoft.com/office/drawing/2014/main" id="{B0D7C8D4-426E-4471-878F-FF0D1C3BE11B}"/>
                          </a:ext>
                        </a:extLst>
                      </p:cNvPr>
                      <p:cNvPicPr/>
                      <p:nvPr/>
                    </p:nvPicPr>
                    <p:blipFill>
                      <a:blip r:embed="rId25"/>
                      <a:stretch>
                        <a:fillRect/>
                      </a:stretch>
                    </p:blipFill>
                    <p:spPr>
                      <a:xfrm>
                        <a:off x="3230800" y="5602729"/>
                        <a:ext cx="1727200" cy="736600"/>
                      </a:xfrm>
                      <a:prstGeom prst="rect">
                        <a:avLst/>
                      </a:prstGeom>
                    </p:spPr>
                  </p:pic>
                </p:oleObj>
              </mc:Fallback>
            </mc:AlternateContent>
          </a:graphicData>
        </a:graphic>
      </p:graphicFrame>
      <p:grpSp>
        <p:nvGrpSpPr>
          <p:cNvPr id="39" name="组合 38">
            <a:extLst>
              <a:ext uri="{FF2B5EF4-FFF2-40B4-BE49-F238E27FC236}">
                <a16:creationId xmlns:a16="http://schemas.microsoft.com/office/drawing/2014/main" id="{7D709B29-9531-42D8-B180-971EE6EE6015}"/>
              </a:ext>
            </a:extLst>
          </p:cNvPr>
          <p:cNvGrpSpPr/>
          <p:nvPr/>
        </p:nvGrpSpPr>
        <p:grpSpPr>
          <a:xfrm>
            <a:off x="1151776" y="985984"/>
            <a:ext cx="6399260" cy="525244"/>
            <a:chOff x="1151776" y="902005"/>
            <a:chExt cx="6399260" cy="525244"/>
          </a:xfrm>
        </p:grpSpPr>
        <p:sp>
          <p:nvSpPr>
            <p:cNvPr id="3" name="矩形 2">
              <a:extLst>
                <a:ext uri="{FF2B5EF4-FFF2-40B4-BE49-F238E27FC236}">
                  <a16:creationId xmlns:a16="http://schemas.microsoft.com/office/drawing/2014/main" id="{0F51F41E-00A6-4DCC-A640-930B8423A6B0}"/>
                </a:ext>
              </a:extLst>
            </p:cNvPr>
            <p:cNvSpPr/>
            <p:nvPr/>
          </p:nvSpPr>
          <p:spPr>
            <a:xfrm>
              <a:off x="1151776" y="902005"/>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设函数</a:t>
              </a:r>
              <a:endParaRPr lang="zh-CN" altLang="en-US" sz="2800" dirty="0"/>
            </a:p>
          </p:txBody>
        </p:sp>
        <p:sp>
          <p:nvSpPr>
            <p:cNvPr id="4" name="矩形 3">
              <a:extLst>
                <a:ext uri="{FF2B5EF4-FFF2-40B4-BE49-F238E27FC236}">
                  <a16:creationId xmlns:a16="http://schemas.microsoft.com/office/drawing/2014/main" id="{6754F4D3-2944-42FA-9A81-DEB31EA1A364}"/>
                </a:ext>
              </a:extLst>
            </p:cNvPr>
            <p:cNvSpPr/>
            <p:nvPr/>
          </p:nvSpPr>
          <p:spPr>
            <a:xfrm>
              <a:off x="3474355" y="902005"/>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与函数</a:t>
              </a:r>
              <a:endParaRPr lang="zh-CN" altLang="en-US" sz="2800" dirty="0"/>
            </a:p>
          </p:txBody>
        </p:sp>
        <p:graphicFrame>
          <p:nvGraphicFramePr>
            <p:cNvPr id="25" name="对象 24">
              <a:extLst>
                <a:ext uri="{FF2B5EF4-FFF2-40B4-BE49-F238E27FC236}">
                  <a16:creationId xmlns:a16="http://schemas.microsoft.com/office/drawing/2014/main" id="{56E74974-4329-47C6-9158-D6971BFCDC18}"/>
                </a:ext>
              </a:extLst>
            </p:cNvPr>
            <p:cNvGraphicFramePr>
              <a:graphicFrameLocks noChangeAspect="1"/>
            </p:cNvGraphicFramePr>
            <p:nvPr/>
          </p:nvGraphicFramePr>
          <p:xfrm>
            <a:off x="2308842" y="971550"/>
            <a:ext cx="1282700" cy="393700"/>
          </p:xfrm>
          <a:graphic>
            <a:graphicData uri="http://schemas.openxmlformats.org/presentationml/2006/ole">
              <mc:AlternateContent xmlns:mc="http://schemas.openxmlformats.org/markup-compatibility/2006">
                <mc:Choice xmlns:v="urn:schemas-microsoft-com:vml" Requires="v">
                  <p:oleObj spid="_x0000_s252062" name="Equation" r:id="rId26" imgW="1282680" imgH="393480" progId="Equation.DSMT4">
                    <p:embed/>
                  </p:oleObj>
                </mc:Choice>
                <mc:Fallback>
                  <p:oleObj name="Equation" r:id="rId26" imgW="1282680" imgH="393480" progId="Equation.DSMT4">
                    <p:embed/>
                    <p:pic>
                      <p:nvPicPr>
                        <p:cNvPr id="25" name="对象 24">
                          <a:extLst>
                            <a:ext uri="{FF2B5EF4-FFF2-40B4-BE49-F238E27FC236}">
                              <a16:creationId xmlns:a16="http://schemas.microsoft.com/office/drawing/2014/main" id="{56E74974-4329-47C6-9158-D6971BFCDC18}"/>
                            </a:ext>
                          </a:extLst>
                        </p:cNvPr>
                        <p:cNvPicPr/>
                        <p:nvPr/>
                      </p:nvPicPr>
                      <p:blipFill>
                        <a:blip r:embed="rId27"/>
                        <a:stretch>
                          <a:fillRect/>
                        </a:stretch>
                      </p:blipFill>
                      <p:spPr>
                        <a:xfrm>
                          <a:off x="2308842" y="971550"/>
                          <a:ext cx="1282700" cy="3937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23E32C5B-C108-4DF3-9241-26E7F691B562}"/>
                </a:ext>
              </a:extLst>
            </p:cNvPr>
            <p:cNvGraphicFramePr>
              <a:graphicFrameLocks noChangeAspect="1"/>
            </p:cNvGraphicFramePr>
            <p:nvPr/>
          </p:nvGraphicFramePr>
          <p:xfrm>
            <a:off x="4640703" y="990820"/>
            <a:ext cx="1231900" cy="393700"/>
          </p:xfrm>
          <a:graphic>
            <a:graphicData uri="http://schemas.openxmlformats.org/presentationml/2006/ole">
              <mc:AlternateContent xmlns:mc="http://schemas.openxmlformats.org/markup-compatibility/2006">
                <mc:Choice xmlns:v="urn:schemas-microsoft-com:vml" Requires="v">
                  <p:oleObj spid="_x0000_s252063" name="Equation" r:id="rId28" imgW="1231560" imgH="393480" progId="Equation.DSMT4">
                    <p:embed/>
                  </p:oleObj>
                </mc:Choice>
                <mc:Fallback>
                  <p:oleObj name="Equation" r:id="rId28" imgW="1231560" imgH="393480" progId="Equation.DSMT4">
                    <p:embed/>
                    <p:pic>
                      <p:nvPicPr>
                        <p:cNvPr id="26" name="对象 25">
                          <a:extLst>
                            <a:ext uri="{FF2B5EF4-FFF2-40B4-BE49-F238E27FC236}">
                              <a16:creationId xmlns:a16="http://schemas.microsoft.com/office/drawing/2014/main" id="{23E32C5B-C108-4DF3-9241-26E7F691B562}"/>
                            </a:ext>
                          </a:extLst>
                        </p:cNvPr>
                        <p:cNvPicPr/>
                        <p:nvPr/>
                      </p:nvPicPr>
                      <p:blipFill>
                        <a:blip r:embed="rId29"/>
                        <a:stretch>
                          <a:fillRect/>
                        </a:stretch>
                      </p:blipFill>
                      <p:spPr>
                        <a:xfrm>
                          <a:off x="4640703" y="990820"/>
                          <a:ext cx="1231900" cy="393700"/>
                        </a:xfrm>
                        <a:prstGeom prst="rect">
                          <a:avLst/>
                        </a:prstGeom>
                      </p:spPr>
                    </p:pic>
                  </p:oleObj>
                </mc:Fallback>
              </mc:AlternateContent>
            </a:graphicData>
          </a:graphic>
        </p:graphicFrame>
        <p:sp>
          <p:nvSpPr>
            <p:cNvPr id="14" name="矩形 13">
              <a:extLst>
                <a:ext uri="{FF2B5EF4-FFF2-40B4-BE49-F238E27FC236}">
                  <a16:creationId xmlns:a16="http://schemas.microsoft.com/office/drawing/2014/main" id="{AA78675A-D9E0-4018-8A7E-DCC24D52EB34}"/>
                </a:ext>
              </a:extLst>
            </p:cNvPr>
            <p:cNvSpPr/>
            <p:nvPr/>
          </p:nvSpPr>
          <p:spPr>
            <a:xfrm>
              <a:off x="5930079" y="904029"/>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都可导，</a:t>
              </a:r>
              <a:endParaRPr lang="zh-CN" altLang="en-US" sz="2800" dirty="0"/>
            </a:p>
          </p:txBody>
        </p:sp>
      </p:grpSp>
      <p:sp>
        <p:nvSpPr>
          <p:cNvPr id="41" name="矩形 40">
            <a:extLst>
              <a:ext uri="{FF2B5EF4-FFF2-40B4-BE49-F238E27FC236}">
                <a16:creationId xmlns:a16="http://schemas.microsoft.com/office/drawing/2014/main" id="{D1ECBE2F-C382-4958-8770-546E7F9898ED}"/>
              </a:ext>
            </a:extLst>
          </p:cNvPr>
          <p:cNvSpPr/>
          <p:nvPr/>
        </p:nvSpPr>
        <p:spPr>
          <a:xfrm>
            <a:off x="8342048" y="1534256"/>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其导数为</a:t>
            </a:r>
            <a:endParaRPr lang="zh-CN" altLang="en-US" sz="2800" dirty="0"/>
          </a:p>
        </p:txBody>
      </p:sp>
      <p:sp>
        <p:nvSpPr>
          <p:cNvPr id="44" name="矩形 43">
            <a:extLst>
              <a:ext uri="{FF2B5EF4-FFF2-40B4-BE49-F238E27FC236}">
                <a16:creationId xmlns:a16="http://schemas.microsoft.com/office/drawing/2014/main" id="{D1F4122C-8581-4835-95DC-A0B718997AC5}"/>
              </a:ext>
            </a:extLst>
          </p:cNvPr>
          <p:cNvSpPr/>
          <p:nvPr/>
        </p:nvSpPr>
        <p:spPr>
          <a:xfrm>
            <a:off x="2137555" y="3398761"/>
            <a:ext cx="413446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还要注意公式中的记号，</a:t>
            </a:r>
            <a:endParaRPr lang="zh-CN" altLang="en-US" sz="2800" dirty="0"/>
          </a:p>
        </p:txBody>
      </p:sp>
      <p:sp>
        <p:nvSpPr>
          <p:cNvPr id="48" name="矩形 47">
            <a:extLst>
              <a:ext uri="{FF2B5EF4-FFF2-40B4-BE49-F238E27FC236}">
                <a16:creationId xmlns:a16="http://schemas.microsoft.com/office/drawing/2014/main" id="{7793A622-E7C4-4AAC-8FAB-D49DE406A60C}"/>
              </a:ext>
            </a:extLst>
          </p:cNvPr>
          <p:cNvSpPr/>
          <p:nvPr/>
        </p:nvSpPr>
        <p:spPr>
          <a:xfrm>
            <a:off x="8174955" y="5038183"/>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根据链法则有</a:t>
            </a:r>
            <a:endParaRPr lang="zh-CN" altLang="en-US" sz="2800" dirty="0"/>
          </a:p>
        </p:txBody>
      </p:sp>
      <p:graphicFrame>
        <p:nvGraphicFramePr>
          <p:cNvPr id="50" name="对象 49">
            <a:extLst>
              <a:ext uri="{FF2B5EF4-FFF2-40B4-BE49-F238E27FC236}">
                <a16:creationId xmlns:a16="http://schemas.microsoft.com/office/drawing/2014/main" id="{B0D7C8D4-426E-4471-878F-FF0D1C3BE11B}"/>
              </a:ext>
            </a:extLst>
          </p:cNvPr>
          <p:cNvGraphicFramePr>
            <a:graphicFrameLocks noChangeAspect="1"/>
          </p:cNvGraphicFramePr>
          <p:nvPr>
            <p:extLst>
              <p:ext uri="{D42A27DB-BD31-4B8C-83A1-F6EECF244321}">
                <p14:modId xmlns:p14="http://schemas.microsoft.com/office/powerpoint/2010/main" val="1174047571"/>
              </p:ext>
            </p:extLst>
          </p:nvPr>
        </p:nvGraphicFramePr>
        <p:xfrm>
          <a:off x="5024871" y="5554068"/>
          <a:ext cx="2159000" cy="787400"/>
        </p:xfrm>
        <a:graphic>
          <a:graphicData uri="http://schemas.openxmlformats.org/presentationml/2006/ole">
            <mc:AlternateContent xmlns:mc="http://schemas.openxmlformats.org/markup-compatibility/2006">
              <mc:Choice xmlns:v="urn:schemas-microsoft-com:vml" Requires="v">
                <p:oleObj spid="_x0000_s252064" name="Equation" r:id="rId30" imgW="2158920" imgH="787320" progId="Equation.DSMT4">
                  <p:embed/>
                </p:oleObj>
              </mc:Choice>
              <mc:Fallback>
                <p:oleObj name="Equation" r:id="rId30" imgW="2158920" imgH="787320" progId="Equation.DSMT4">
                  <p:embed/>
                  <p:pic>
                    <p:nvPicPr>
                      <p:cNvPr id="38" name="对象 37">
                        <a:extLst>
                          <a:ext uri="{FF2B5EF4-FFF2-40B4-BE49-F238E27FC236}">
                            <a16:creationId xmlns:a16="http://schemas.microsoft.com/office/drawing/2014/main" id="{B0D7C8D4-426E-4471-878F-FF0D1C3BE11B}"/>
                          </a:ext>
                        </a:extLst>
                      </p:cNvPr>
                      <p:cNvPicPr/>
                      <p:nvPr/>
                    </p:nvPicPr>
                    <p:blipFill>
                      <a:blip r:embed="rId31"/>
                      <a:stretch>
                        <a:fillRect/>
                      </a:stretch>
                    </p:blipFill>
                    <p:spPr>
                      <a:xfrm>
                        <a:off x="5024871" y="5554068"/>
                        <a:ext cx="2159000" cy="787400"/>
                      </a:xfrm>
                      <a:prstGeom prst="rect">
                        <a:avLst/>
                      </a:prstGeom>
                    </p:spPr>
                  </p:pic>
                </p:oleObj>
              </mc:Fallback>
            </mc:AlternateContent>
          </a:graphicData>
        </a:graphic>
      </p:graphicFrame>
      <p:graphicFrame>
        <p:nvGraphicFramePr>
          <p:cNvPr id="51" name="对象 50">
            <a:extLst>
              <a:ext uri="{FF2B5EF4-FFF2-40B4-BE49-F238E27FC236}">
                <a16:creationId xmlns:a16="http://schemas.microsoft.com/office/drawing/2014/main" id="{B0D7C8D4-426E-4471-878F-FF0D1C3BE11B}"/>
              </a:ext>
            </a:extLst>
          </p:cNvPr>
          <p:cNvGraphicFramePr>
            <a:graphicFrameLocks noChangeAspect="1"/>
          </p:cNvGraphicFramePr>
          <p:nvPr>
            <p:extLst>
              <p:ext uri="{D42A27DB-BD31-4B8C-83A1-F6EECF244321}">
                <p14:modId xmlns:p14="http://schemas.microsoft.com/office/powerpoint/2010/main" val="2189177893"/>
              </p:ext>
            </p:extLst>
          </p:nvPr>
        </p:nvGraphicFramePr>
        <p:xfrm>
          <a:off x="7216951" y="5838371"/>
          <a:ext cx="1270000" cy="342900"/>
        </p:xfrm>
        <a:graphic>
          <a:graphicData uri="http://schemas.openxmlformats.org/presentationml/2006/ole">
            <mc:AlternateContent xmlns:mc="http://schemas.openxmlformats.org/markup-compatibility/2006">
              <mc:Choice xmlns:v="urn:schemas-microsoft-com:vml" Requires="v">
                <p:oleObj spid="_x0000_s252065" name="Equation" r:id="rId32" imgW="1269720" imgH="342720" progId="Equation.DSMT4">
                  <p:embed/>
                </p:oleObj>
              </mc:Choice>
              <mc:Fallback>
                <p:oleObj name="Equation" r:id="rId32" imgW="1269720" imgH="342720" progId="Equation.DSMT4">
                  <p:embed/>
                  <p:pic>
                    <p:nvPicPr>
                      <p:cNvPr id="50" name="对象 49">
                        <a:extLst>
                          <a:ext uri="{FF2B5EF4-FFF2-40B4-BE49-F238E27FC236}">
                            <a16:creationId xmlns:a16="http://schemas.microsoft.com/office/drawing/2014/main" id="{B0D7C8D4-426E-4471-878F-FF0D1C3BE11B}"/>
                          </a:ext>
                        </a:extLst>
                      </p:cNvPr>
                      <p:cNvPicPr/>
                      <p:nvPr/>
                    </p:nvPicPr>
                    <p:blipFill>
                      <a:blip r:embed="rId33"/>
                      <a:stretch>
                        <a:fillRect/>
                      </a:stretch>
                    </p:blipFill>
                    <p:spPr>
                      <a:xfrm>
                        <a:off x="7216951" y="5838371"/>
                        <a:ext cx="1270000" cy="342900"/>
                      </a:xfrm>
                      <a:prstGeom prst="rect">
                        <a:avLst/>
                      </a:prstGeom>
                    </p:spPr>
                  </p:pic>
                </p:oleObj>
              </mc:Fallback>
            </mc:AlternateContent>
          </a:graphicData>
        </a:graphic>
      </p:graphicFrame>
    </p:spTree>
    <p:extLst>
      <p:ext uri="{BB962C8B-B14F-4D97-AF65-F5344CB8AC3E}">
        <p14:creationId xmlns:p14="http://schemas.microsoft.com/office/powerpoint/2010/main" val="24732441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75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25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75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250"/>
                                        <p:tgtEl>
                                          <p:spTgt spid="41"/>
                                        </p:tgtEl>
                                      </p:cBhvr>
                                    </p:animEffect>
                                  </p:childTnLst>
                                </p:cTn>
                              </p:par>
                            </p:childTnLst>
                          </p:cTn>
                        </p:par>
                        <p:par>
                          <p:cTn id="32" fill="hold">
                            <p:stCondLst>
                              <p:cond delay="25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25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75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250"/>
                                        <p:tgtEl>
                                          <p:spTgt spid="11"/>
                                        </p:tgtEl>
                                      </p:cBhvr>
                                    </p:animEffect>
                                  </p:childTnLst>
                                </p:cTn>
                              </p:par>
                            </p:childTnLst>
                          </p:cTn>
                        </p:par>
                        <p:par>
                          <p:cTn id="51" fill="hold">
                            <p:stCondLst>
                              <p:cond delay="250"/>
                            </p:stCondLst>
                            <p:childTnLst>
                              <p:par>
                                <p:cTn id="52" presetID="22" presetClass="entr" presetSubtype="8"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75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250"/>
                                        <p:tgtEl>
                                          <p:spTgt spid="18"/>
                                        </p:tgtEl>
                                      </p:cBhvr>
                                    </p:animEffect>
                                  </p:childTnLst>
                                </p:cTn>
                              </p:par>
                            </p:childTnLst>
                          </p:cTn>
                        </p:par>
                        <p:par>
                          <p:cTn id="70" fill="hold">
                            <p:stCondLst>
                              <p:cond delay="250"/>
                            </p:stCondLst>
                            <p:childTnLst>
                              <p:par>
                                <p:cTn id="71" presetID="22" presetClass="entr" presetSubtype="8"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250"/>
                                        <p:tgtEl>
                                          <p:spTgt spid="21"/>
                                        </p:tgtEl>
                                      </p:cBhvr>
                                    </p:animEffect>
                                  </p:childTnLst>
                                </p:cTn>
                              </p:par>
                            </p:childTnLst>
                          </p:cTn>
                        </p:par>
                        <p:par>
                          <p:cTn id="79" fill="hold">
                            <p:stCondLst>
                              <p:cond delay="25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75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left)">
                                      <p:cBhvr>
                                        <p:cTn id="87" dur="500"/>
                                        <p:tgtEl>
                                          <p:spTgt spid="48"/>
                                        </p:tgtEl>
                                      </p:cBhvr>
                                    </p:animEffec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left)">
                                      <p:cBhvr>
                                        <p:cTn id="96" dur="500"/>
                                        <p:tgtEl>
                                          <p:spTgt spid="5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18" grpId="0"/>
      <p:bldP spid="21" grpId="0"/>
      <p:bldP spid="41" grpId="0"/>
      <p:bldP spid="44" grpId="0"/>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F5DC1BE-31B7-4A69-ADFC-26FDD87F7CBA}"/>
              </a:ext>
            </a:extLst>
          </p:cNvPr>
          <p:cNvSpPr/>
          <p:nvPr/>
        </p:nvSpPr>
        <p:spPr>
          <a:xfrm>
            <a:off x="982043" y="861055"/>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13</a:t>
            </a:r>
            <a:endParaRPr lang="zh-CN" altLang="en-US" sz="2800" dirty="0">
              <a:solidFill>
                <a:srgbClr val="FF0000"/>
              </a:solidFill>
            </a:endParaRPr>
          </a:p>
        </p:txBody>
      </p:sp>
      <p:sp>
        <p:nvSpPr>
          <p:cNvPr id="7" name="矩形 6">
            <a:extLst>
              <a:ext uri="{FF2B5EF4-FFF2-40B4-BE49-F238E27FC236}">
                <a16:creationId xmlns:a16="http://schemas.microsoft.com/office/drawing/2014/main" id="{A30987FD-D1CE-410A-ACE9-DABEDD637C1C}"/>
              </a:ext>
            </a:extLst>
          </p:cNvPr>
          <p:cNvSpPr/>
          <p:nvPr/>
        </p:nvSpPr>
        <p:spPr>
          <a:xfrm>
            <a:off x="982043" y="1430923"/>
            <a:ext cx="633507"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 </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C4089A24-AE32-4EE0-A311-108200F83098}"/>
              </a:ext>
            </a:extLst>
          </p:cNvPr>
          <p:cNvSpPr/>
          <p:nvPr/>
        </p:nvSpPr>
        <p:spPr>
          <a:xfrm>
            <a:off x="1609500" y="1449414"/>
            <a:ext cx="7841559"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）可以把这个函数展开成多项式后再进行求导，</a:t>
            </a:r>
            <a:endParaRPr lang="zh-CN" altLang="en-US" sz="2800" dirty="0"/>
          </a:p>
        </p:txBody>
      </p:sp>
      <p:sp>
        <p:nvSpPr>
          <p:cNvPr id="9" name="矩形 8">
            <a:extLst>
              <a:ext uri="{FF2B5EF4-FFF2-40B4-BE49-F238E27FC236}">
                <a16:creationId xmlns:a16="http://schemas.microsoft.com/office/drawing/2014/main" id="{ECA4BF1A-6D92-444B-861D-631881073384}"/>
              </a:ext>
            </a:extLst>
          </p:cNvPr>
          <p:cNvSpPr/>
          <p:nvPr/>
        </p:nvSpPr>
        <p:spPr>
          <a:xfrm>
            <a:off x="2122912" y="1936470"/>
            <a:ext cx="4134465" cy="624530"/>
          </a:xfrm>
          <a:prstGeom prst="rect">
            <a:avLst/>
          </a:prstGeom>
        </p:spPr>
        <p:txBody>
          <a:bodyPr wrap="none">
            <a:spAutoFit/>
          </a:bodyPr>
          <a:lstStyle/>
          <a:p>
            <a:pPr algn="dist">
              <a:lnSpc>
                <a:spcPct val="140000"/>
              </a:lnSpc>
              <a:spcAft>
                <a:spcPts val="0"/>
              </a:spcAft>
            </a:pPr>
            <a:r>
              <a:rPr lang="zh-CN" altLang="zh-CN" sz="2800" kern="100" dirty="0">
                <a:latin typeface="Times New Roman" panose="02020603050405020304" pitchFamily="18" charset="0"/>
                <a:ea typeface="宋体" panose="02010600030101010101" pitchFamily="2" charset="-122"/>
              </a:rPr>
              <a:t>因此用复合函数求导法：</a:t>
            </a:r>
            <a:endParaRPr lang="zh-CN" altLang="zh-CN" sz="2800" kern="100" dirty="0">
              <a:effectLst/>
              <a:latin typeface="Times New Roman" panose="02020603050405020304" pitchFamily="18" charset="0"/>
              <a:ea typeface="宋体" panose="02010600030101010101" pitchFamily="2" charset="-122"/>
            </a:endParaRPr>
          </a:p>
        </p:txBody>
      </p:sp>
      <p:sp>
        <p:nvSpPr>
          <p:cNvPr id="13" name="矩形 12">
            <a:extLst>
              <a:ext uri="{FF2B5EF4-FFF2-40B4-BE49-F238E27FC236}">
                <a16:creationId xmlns:a16="http://schemas.microsoft.com/office/drawing/2014/main" id="{C9E6B292-FCE3-482E-89B4-42F3E711E1C3}"/>
              </a:ext>
            </a:extLst>
          </p:cNvPr>
          <p:cNvSpPr/>
          <p:nvPr/>
        </p:nvSpPr>
        <p:spPr>
          <a:xfrm>
            <a:off x="7643596" y="2615437"/>
            <a:ext cx="233910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根据链法则有</a:t>
            </a:r>
            <a:endParaRPr lang="zh-CN" altLang="en-US" sz="2800" dirty="0"/>
          </a:p>
        </p:txBody>
      </p:sp>
      <p:sp>
        <p:nvSpPr>
          <p:cNvPr id="14" name="矩形 13">
            <a:extLst>
              <a:ext uri="{FF2B5EF4-FFF2-40B4-BE49-F238E27FC236}">
                <a16:creationId xmlns:a16="http://schemas.microsoft.com/office/drawing/2014/main" id="{DA1AEA24-C57C-42A8-8153-A3B46F0A0F06}"/>
              </a:ext>
            </a:extLst>
          </p:cNvPr>
          <p:cNvSpPr/>
          <p:nvPr/>
        </p:nvSpPr>
        <p:spPr>
          <a:xfrm>
            <a:off x="987356" y="2037780"/>
            <a:ext cx="1261884" cy="523220"/>
          </a:xfrm>
          <a:prstGeom prst="rect">
            <a:avLst/>
          </a:prstGeom>
        </p:spPr>
        <p:txBody>
          <a:bodyPr wrap="none">
            <a:spAutoFit/>
          </a:bodyPr>
          <a:lstStyle/>
          <a:p>
            <a:pPr algn="dist"/>
            <a:r>
              <a:rPr lang="zh-CN" altLang="zh-CN" sz="2800" kern="100" dirty="0">
                <a:latin typeface="Times New Roman" panose="02020603050405020304" pitchFamily="18" charset="0"/>
                <a:ea typeface="宋体" panose="02010600030101010101" pitchFamily="2" charset="-122"/>
              </a:rPr>
              <a:t>麻烦</a:t>
            </a:r>
            <a:r>
              <a:rPr lang="zh-CN" altLang="en-US" sz="2800" kern="100" dirty="0">
                <a:latin typeface="Times New Roman" panose="02020603050405020304" pitchFamily="18" charset="0"/>
                <a:ea typeface="宋体" panose="02010600030101010101" pitchFamily="2" charset="-122"/>
              </a:rPr>
              <a:t>，</a:t>
            </a:r>
            <a:endParaRPr lang="zh-CN" altLang="en-US" sz="2800" dirty="0"/>
          </a:p>
        </p:txBody>
      </p:sp>
      <p:sp>
        <p:nvSpPr>
          <p:cNvPr id="19" name="矩形 18">
            <a:extLst>
              <a:ext uri="{FF2B5EF4-FFF2-40B4-BE49-F238E27FC236}">
                <a16:creationId xmlns:a16="http://schemas.microsoft.com/office/drawing/2014/main" id="{D4C07CA3-63CA-4DE8-8178-605D31D6BF32}"/>
              </a:ext>
            </a:extLst>
          </p:cNvPr>
          <p:cNvSpPr/>
          <p:nvPr/>
        </p:nvSpPr>
        <p:spPr>
          <a:xfrm>
            <a:off x="8466858" y="4262683"/>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a:t>
            </a:r>
            <a:endParaRPr lang="zh-CN" altLang="en-US" sz="2800" kern="100" dirty="0">
              <a:ea typeface="宋体" panose="02010600030101010101" pitchFamily="2" charset="-122"/>
              <a:cs typeface="Times New Roman" panose="02020603050405020304" pitchFamily="18" charset="0"/>
            </a:endParaRPr>
          </a:p>
        </p:txBody>
      </p:sp>
      <p:grpSp>
        <p:nvGrpSpPr>
          <p:cNvPr id="28" name="组合 27">
            <a:extLst>
              <a:ext uri="{FF2B5EF4-FFF2-40B4-BE49-F238E27FC236}">
                <a16:creationId xmlns:a16="http://schemas.microsoft.com/office/drawing/2014/main" id="{FE949AB7-4F1B-4541-A0DD-D701F8F1CC91}"/>
              </a:ext>
            </a:extLst>
          </p:cNvPr>
          <p:cNvGrpSpPr/>
          <p:nvPr/>
        </p:nvGrpSpPr>
        <p:grpSpPr>
          <a:xfrm>
            <a:off x="2065743" y="874401"/>
            <a:ext cx="3166406" cy="524763"/>
            <a:chOff x="1729187" y="632448"/>
            <a:chExt cx="3166406" cy="524763"/>
          </a:xfrm>
        </p:grpSpPr>
        <p:sp>
          <p:nvSpPr>
            <p:cNvPr id="4" name="矩形 3">
              <a:extLst>
                <a:ext uri="{FF2B5EF4-FFF2-40B4-BE49-F238E27FC236}">
                  <a16:creationId xmlns:a16="http://schemas.microsoft.com/office/drawing/2014/main" id="{DD1615BB-4920-4E72-B553-ECB02EDB4248}"/>
                </a:ext>
              </a:extLst>
            </p:cNvPr>
            <p:cNvSpPr/>
            <p:nvPr/>
          </p:nvSpPr>
          <p:spPr>
            <a:xfrm>
              <a:off x="1729187" y="633991"/>
              <a:ext cx="144142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求</a:t>
              </a:r>
              <a:r>
                <a:rPr lang="zh-CN" altLang="en-US"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a:t>
              </a:r>
              <a:r>
                <a:rPr lang="zh-CN" altLang="en-US"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 name="对象 1">
              <a:extLst>
                <a:ext uri="{FF2B5EF4-FFF2-40B4-BE49-F238E27FC236}">
                  <a16:creationId xmlns:a16="http://schemas.microsoft.com/office/drawing/2014/main" id="{150258E2-D521-4920-A3B6-668B4C59B07C}"/>
                </a:ext>
              </a:extLst>
            </p:cNvPr>
            <p:cNvGraphicFramePr>
              <a:graphicFrameLocks noChangeAspect="1"/>
            </p:cNvGraphicFramePr>
            <p:nvPr/>
          </p:nvGraphicFramePr>
          <p:xfrm>
            <a:off x="2888993" y="632448"/>
            <a:ext cx="2006600" cy="457200"/>
          </p:xfrm>
          <a:graphic>
            <a:graphicData uri="http://schemas.openxmlformats.org/presentationml/2006/ole">
              <mc:AlternateContent xmlns:mc="http://schemas.openxmlformats.org/markup-compatibility/2006">
                <mc:Choice xmlns:v="urn:schemas-microsoft-com:vml" Requires="v">
                  <p:oleObj spid="_x0000_s123802" name="Equation" r:id="rId3" imgW="2006280" imgH="457200" progId="Equation.DSMT4">
                    <p:embed/>
                  </p:oleObj>
                </mc:Choice>
                <mc:Fallback>
                  <p:oleObj name="Equation" r:id="rId3" imgW="2006280" imgH="457200" progId="Equation.DSMT4">
                    <p:embed/>
                    <p:pic>
                      <p:nvPicPr>
                        <p:cNvPr id="2" name="对象 1">
                          <a:extLst>
                            <a:ext uri="{FF2B5EF4-FFF2-40B4-BE49-F238E27FC236}">
                              <a16:creationId xmlns:a16="http://schemas.microsoft.com/office/drawing/2014/main" id="{150258E2-D521-4920-A3B6-668B4C59B07C}"/>
                            </a:ext>
                          </a:extLst>
                        </p:cNvPr>
                        <p:cNvPicPr/>
                        <p:nvPr/>
                      </p:nvPicPr>
                      <p:blipFill>
                        <a:blip r:embed="rId4"/>
                        <a:stretch>
                          <a:fillRect/>
                        </a:stretch>
                      </p:blipFill>
                      <p:spPr>
                        <a:xfrm>
                          <a:off x="2888993" y="632448"/>
                          <a:ext cx="2006600" cy="457200"/>
                        </a:xfrm>
                        <a:prstGeom prst="rect">
                          <a:avLst/>
                        </a:prstGeom>
                      </p:spPr>
                    </p:pic>
                  </p:oleObj>
                </mc:Fallback>
              </mc:AlternateContent>
            </a:graphicData>
          </a:graphic>
        </p:graphicFrame>
      </p:grpSp>
      <p:grpSp>
        <p:nvGrpSpPr>
          <p:cNvPr id="29" name="组合 28">
            <a:extLst>
              <a:ext uri="{FF2B5EF4-FFF2-40B4-BE49-F238E27FC236}">
                <a16:creationId xmlns:a16="http://schemas.microsoft.com/office/drawing/2014/main" id="{1327F990-D5C5-4E21-BBFC-78F2F069F6FE}"/>
              </a:ext>
            </a:extLst>
          </p:cNvPr>
          <p:cNvGrpSpPr/>
          <p:nvPr/>
        </p:nvGrpSpPr>
        <p:grpSpPr>
          <a:xfrm>
            <a:off x="5807153" y="861055"/>
            <a:ext cx="4055190" cy="523220"/>
            <a:chOff x="5467623" y="627792"/>
            <a:chExt cx="4055190" cy="523220"/>
          </a:xfrm>
        </p:grpSpPr>
        <p:sp>
          <p:nvSpPr>
            <p:cNvPr id="5" name="矩形 4">
              <a:extLst>
                <a:ext uri="{FF2B5EF4-FFF2-40B4-BE49-F238E27FC236}">
                  <a16:creationId xmlns:a16="http://schemas.microsoft.com/office/drawing/2014/main" id="{85BEE6B4-08EB-4276-A7CD-F82A5715B84D}"/>
                </a:ext>
              </a:extLst>
            </p:cNvPr>
            <p:cNvSpPr/>
            <p:nvPr/>
          </p:nvSpPr>
          <p:spPr>
            <a:xfrm>
              <a:off x="8171161" y="627792"/>
              <a:ext cx="135165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的导数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6" name="矩形 5">
              <a:extLst>
                <a:ext uri="{FF2B5EF4-FFF2-40B4-BE49-F238E27FC236}">
                  <a16:creationId xmlns:a16="http://schemas.microsoft.com/office/drawing/2014/main" id="{D1CE7B32-42EF-41FC-AB99-7E59A860419E}"/>
                </a:ext>
              </a:extLst>
            </p:cNvPr>
            <p:cNvSpPr/>
            <p:nvPr/>
          </p:nvSpPr>
          <p:spPr>
            <a:xfrm>
              <a:off x="5467623" y="627792"/>
              <a:ext cx="1082348"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a:t>
              </a:r>
              <a:endParaRPr lang="zh-CN" altLang="en-US" sz="2800" kern="100" dirty="0">
                <a:ea typeface="宋体" panose="02010600030101010101" pitchFamily="2" charset="-122"/>
                <a:cs typeface="Times New Roman" panose="02020603050405020304" pitchFamily="18" charset="0"/>
              </a:endParaRPr>
            </a:p>
          </p:txBody>
        </p:sp>
        <p:graphicFrame>
          <p:nvGraphicFramePr>
            <p:cNvPr id="17" name="对象 16">
              <a:extLst>
                <a:ext uri="{FF2B5EF4-FFF2-40B4-BE49-F238E27FC236}">
                  <a16:creationId xmlns:a16="http://schemas.microsoft.com/office/drawing/2014/main" id="{2B017EE5-1F83-4031-9A5E-47EDF74919D4}"/>
                </a:ext>
              </a:extLst>
            </p:cNvPr>
            <p:cNvGraphicFramePr>
              <a:graphicFrameLocks noChangeAspect="1"/>
            </p:cNvGraphicFramePr>
            <p:nvPr/>
          </p:nvGraphicFramePr>
          <p:xfrm>
            <a:off x="6278861" y="750467"/>
            <a:ext cx="1892300" cy="393700"/>
          </p:xfrm>
          <a:graphic>
            <a:graphicData uri="http://schemas.openxmlformats.org/presentationml/2006/ole">
              <mc:AlternateContent xmlns:mc="http://schemas.openxmlformats.org/markup-compatibility/2006">
                <mc:Choice xmlns:v="urn:schemas-microsoft-com:vml" Requires="v">
                  <p:oleObj spid="_x0000_s123803" name="Equation" r:id="rId5" imgW="1892160" imgH="393480" progId="Equation.DSMT4">
                    <p:embed/>
                  </p:oleObj>
                </mc:Choice>
                <mc:Fallback>
                  <p:oleObj name="Equation" r:id="rId5" imgW="1892160" imgH="393480" progId="Equation.DSMT4">
                    <p:embed/>
                    <p:pic>
                      <p:nvPicPr>
                        <p:cNvPr id="17" name="对象 16">
                          <a:extLst>
                            <a:ext uri="{FF2B5EF4-FFF2-40B4-BE49-F238E27FC236}">
                              <a16:creationId xmlns:a16="http://schemas.microsoft.com/office/drawing/2014/main" id="{2B017EE5-1F83-4031-9A5E-47EDF74919D4}"/>
                            </a:ext>
                          </a:extLst>
                        </p:cNvPr>
                        <p:cNvPicPr/>
                        <p:nvPr/>
                      </p:nvPicPr>
                      <p:blipFill>
                        <a:blip r:embed="rId6"/>
                        <a:stretch>
                          <a:fillRect/>
                        </a:stretch>
                      </p:blipFill>
                      <p:spPr>
                        <a:xfrm>
                          <a:off x="6278861" y="750467"/>
                          <a:ext cx="1892300" cy="393700"/>
                        </a:xfrm>
                        <a:prstGeom prst="rect">
                          <a:avLst/>
                        </a:prstGeom>
                      </p:spPr>
                    </p:pic>
                  </p:oleObj>
                </mc:Fallback>
              </mc:AlternateContent>
            </a:graphicData>
          </a:graphic>
        </p:graphicFrame>
      </p:grpSp>
      <p:grpSp>
        <p:nvGrpSpPr>
          <p:cNvPr id="30" name="组合 29">
            <a:extLst>
              <a:ext uri="{FF2B5EF4-FFF2-40B4-BE49-F238E27FC236}">
                <a16:creationId xmlns:a16="http://schemas.microsoft.com/office/drawing/2014/main" id="{F0F92A74-EF0D-400D-8B85-2964B6033F88}"/>
              </a:ext>
            </a:extLst>
          </p:cNvPr>
          <p:cNvGrpSpPr/>
          <p:nvPr/>
        </p:nvGrpSpPr>
        <p:grpSpPr>
          <a:xfrm>
            <a:off x="1120436" y="2621387"/>
            <a:ext cx="6775626" cy="526750"/>
            <a:chOff x="1434052" y="2621387"/>
            <a:chExt cx="6775626" cy="526750"/>
          </a:xfrm>
        </p:grpSpPr>
        <p:sp>
          <p:nvSpPr>
            <p:cNvPr id="10" name="矩形 9">
              <a:extLst>
                <a:ext uri="{FF2B5EF4-FFF2-40B4-BE49-F238E27FC236}">
                  <a16:creationId xmlns:a16="http://schemas.microsoft.com/office/drawing/2014/main" id="{C9981A1E-9A35-48F7-86F9-B622E74F91CC}"/>
                </a:ext>
              </a:extLst>
            </p:cNvPr>
            <p:cNvSpPr/>
            <p:nvPr/>
          </p:nvSpPr>
          <p:spPr>
            <a:xfrm>
              <a:off x="2648309" y="2624917"/>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是由</a:t>
              </a:r>
              <a:endParaRPr lang="zh-CN" altLang="en-US" sz="2800" dirty="0"/>
            </a:p>
          </p:txBody>
        </p:sp>
        <p:sp>
          <p:nvSpPr>
            <p:cNvPr id="11" name="矩形 10">
              <a:extLst>
                <a:ext uri="{FF2B5EF4-FFF2-40B4-BE49-F238E27FC236}">
                  <a16:creationId xmlns:a16="http://schemas.microsoft.com/office/drawing/2014/main" id="{40120DB6-C079-4D4E-8951-5361AD99010F}"/>
                </a:ext>
              </a:extLst>
            </p:cNvPr>
            <p:cNvSpPr/>
            <p:nvPr/>
          </p:nvSpPr>
          <p:spPr>
            <a:xfrm>
              <a:off x="4348880" y="2621387"/>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和</a:t>
              </a:r>
              <a:endParaRPr lang="zh-CN" altLang="en-US" sz="2800" dirty="0"/>
            </a:p>
          </p:txBody>
        </p:sp>
        <p:sp>
          <p:nvSpPr>
            <p:cNvPr id="12" name="矩形 11">
              <a:extLst>
                <a:ext uri="{FF2B5EF4-FFF2-40B4-BE49-F238E27FC236}">
                  <a16:creationId xmlns:a16="http://schemas.microsoft.com/office/drawing/2014/main" id="{EE7FDA87-7A31-4833-B3FA-6C1446931525}"/>
                </a:ext>
              </a:extLst>
            </p:cNvPr>
            <p:cNvSpPr/>
            <p:nvPr/>
          </p:nvSpPr>
          <p:spPr>
            <a:xfrm>
              <a:off x="6229649" y="2621387"/>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复合而成，</a:t>
              </a:r>
              <a:endParaRPr lang="zh-CN" altLang="en-US" sz="2800" dirty="0"/>
            </a:p>
          </p:txBody>
        </p:sp>
        <p:graphicFrame>
          <p:nvGraphicFramePr>
            <p:cNvPr id="20" name="对象 19">
              <a:extLst>
                <a:ext uri="{FF2B5EF4-FFF2-40B4-BE49-F238E27FC236}">
                  <a16:creationId xmlns:a16="http://schemas.microsoft.com/office/drawing/2014/main" id="{A382AE07-821B-4404-BC0A-A1DE4A5EEB0E}"/>
                </a:ext>
              </a:extLst>
            </p:cNvPr>
            <p:cNvGraphicFramePr>
              <a:graphicFrameLocks noChangeAspect="1"/>
            </p:cNvGraphicFramePr>
            <p:nvPr/>
          </p:nvGraphicFramePr>
          <p:xfrm>
            <a:off x="1434052" y="2634892"/>
            <a:ext cx="1308100" cy="457200"/>
          </p:xfrm>
          <a:graphic>
            <a:graphicData uri="http://schemas.openxmlformats.org/presentationml/2006/ole">
              <mc:AlternateContent xmlns:mc="http://schemas.openxmlformats.org/markup-compatibility/2006">
                <mc:Choice xmlns:v="urn:schemas-microsoft-com:vml" Requires="v">
                  <p:oleObj spid="_x0000_s123804" name="Equation" r:id="rId7" imgW="1307880" imgH="457200" progId="Equation.DSMT4">
                    <p:embed/>
                  </p:oleObj>
                </mc:Choice>
                <mc:Fallback>
                  <p:oleObj name="Equation" r:id="rId7" imgW="1307880" imgH="457200" progId="Equation.DSMT4">
                    <p:embed/>
                    <p:pic>
                      <p:nvPicPr>
                        <p:cNvPr id="20" name="对象 19">
                          <a:extLst>
                            <a:ext uri="{FF2B5EF4-FFF2-40B4-BE49-F238E27FC236}">
                              <a16:creationId xmlns:a16="http://schemas.microsoft.com/office/drawing/2014/main" id="{A382AE07-821B-4404-BC0A-A1DE4A5EEB0E}"/>
                            </a:ext>
                          </a:extLst>
                        </p:cNvPr>
                        <p:cNvPicPr/>
                        <p:nvPr/>
                      </p:nvPicPr>
                      <p:blipFill>
                        <a:blip r:embed="rId8"/>
                        <a:stretch>
                          <a:fillRect/>
                        </a:stretch>
                      </p:blipFill>
                      <p:spPr>
                        <a:xfrm>
                          <a:off x="1434052" y="2634892"/>
                          <a:ext cx="1308100" cy="4572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D1D4B271-962B-487F-84E9-C4423F78A0AB}"/>
                </a:ext>
              </a:extLst>
            </p:cNvPr>
            <p:cNvGraphicFramePr>
              <a:graphicFrameLocks noChangeAspect="1"/>
            </p:cNvGraphicFramePr>
            <p:nvPr/>
          </p:nvGraphicFramePr>
          <p:xfrm>
            <a:off x="3422753" y="2660921"/>
            <a:ext cx="977900" cy="457200"/>
          </p:xfrm>
          <a:graphic>
            <a:graphicData uri="http://schemas.openxmlformats.org/presentationml/2006/ole">
              <mc:AlternateContent xmlns:mc="http://schemas.openxmlformats.org/markup-compatibility/2006">
                <mc:Choice xmlns:v="urn:schemas-microsoft-com:vml" Requires="v">
                  <p:oleObj spid="_x0000_s123805" name="Equation" r:id="rId9" imgW="977760" imgH="457200" progId="Equation.DSMT4">
                    <p:embed/>
                  </p:oleObj>
                </mc:Choice>
                <mc:Fallback>
                  <p:oleObj name="Equation" r:id="rId9" imgW="977760" imgH="457200" progId="Equation.DSMT4">
                    <p:embed/>
                    <p:pic>
                      <p:nvPicPr>
                        <p:cNvPr id="21" name="对象 20">
                          <a:extLst>
                            <a:ext uri="{FF2B5EF4-FFF2-40B4-BE49-F238E27FC236}">
                              <a16:creationId xmlns:a16="http://schemas.microsoft.com/office/drawing/2014/main" id="{D1D4B271-962B-487F-84E9-C4423F78A0AB}"/>
                            </a:ext>
                          </a:extLst>
                        </p:cNvPr>
                        <p:cNvPicPr/>
                        <p:nvPr/>
                      </p:nvPicPr>
                      <p:blipFill>
                        <a:blip r:embed="rId10"/>
                        <a:stretch>
                          <a:fillRect/>
                        </a:stretch>
                      </p:blipFill>
                      <p:spPr>
                        <a:xfrm>
                          <a:off x="3422753" y="2660921"/>
                          <a:ext cx="977900" cy="4572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C26CB92A-5E90-488A-9144-98CFD0E1A171}"/>
                </a:ext>
              </a:extLst>
            </p:cNvPr>
            <p:cNvGraphicFramePr>
              <a:graphicFrameLocks noChangeAspect="1"/>
            </p:cNvGraphicFramePr>
            <p:nvPr/>
          </p:nvGraphicFramePr>
          <p:xfrm>
            <a:off x="4832649" y="2730395"/>
            <a:ext cx="1397000" cy="317500"/>
          </p:xfrm>
          <a:graphic>
            <a:graphicData uri="http://schemas.openxmlformats.org/presentationml/2006/ole">
              <mc:AlternateContent xmlns:mc="http://schemas.openxmlformats.org/markup-compatibility/2006">
                <mc:Choice xmlns:v="urn:schemas-microsoft-com:vml" Requires="v">
                  <p:oleObj spid="_x0000_s123806" name="Equation" r:id="rId11" imgW="1396800" imgH="317160" progId="Equation.DSMT4">
                    <p:embed/>
                  </p:oleObj>
                </mc:Choice>
                <mc:Fallback>
                  <p:oleObj name="Equation" r:id="rId11" imgW="1396800" imgH="317160" progId="Equation.DSMT4">
                    <p:embed/>
                    <p:pic>
                      <p:nvPicPr>
                        <p:cNvPr id="22" name="对象 21">
                          <a:extLst>
                            <a:ext uri="{FF2B5EF4-FFF2-40B4-BE49-F238E27FC236}">
                              <a16:creationId xmlns:a16="http://schemas.microsoft.com/office/drawing/2014/main" id="{C26CB92A-5E90-488A-9144-98CFD0E1A171}"/>
                            </a:ext>
                          </a:extLst>
                        </p:cNvPr>
                        <p:cNvPicPr/>
                        <p:nvPr/>
                      </p:nvPicPr>
                      <p:blipFill>
                        <a:blip r:embed="rId12"/>
                        <a:stretch>
                          <a:fillRect/>
                        </a:stretch>
                      </p:blipFill>
                      <p:spPr>
                        <a:xfrm>
                          <a:off x="4832649" y="2730395"/>
                          <a:ext cx="1397000" cy="317500"/>
                        </a:xfrm>
                        <a:prstGeom prst="rect">
                          <a:avLst/>
                        </a:prstGeom>
                      </p:spPr>
                    </p:pic>
                  </p:oleObj>
                </mc:Fallback>
              </mc:AlternateContent>
            </a:graphicData>
          </a:graphic>
        </p:graphicFrame>
      </p:grpSp>
      <p:graphicFrame>
        <p:nvGraphicFramePr>
          <p:cNvPr id="23" name="对象 22">
            <a:extLst>
              <a:ext uri="{FF2B5EF4-FFF2-40B4-BE49-F238E27FC236}">
                <a16:creationId xmlns:a16="http://schemas.microsoft.com/office/drawing/2014/main" id="{FB04AC74-6873-4FB8-9CC2-B8AA837BDB30}"/>
              </a:ext>
            </a:extLst>
          </p:cNvPr>
          <p:cNvGraphicFramePr>
            <a:graphicFrameLocks noChangeAspect="1"/>
          </p:cNvGraphicFramePr>
          <p:nvPr>
            <p:extLst>
              <p:ext uri="{D42A27DB-BD31-4B8C-83A1-F6EECF244321}">
                <p14:modId xmlns:p14="http://schemas.microsoft.com/office/powerpoint/2010/main" val="3904109481"/>
              </p:ext>
            </p:extLst>
          </p:nvPr>
        </p:nvGraphicFramePr>
        <p:xfrm>
          <a:off x="2551940" y="3317315"/>
          <a:ext cx="1727200" cy="736600"/>
        </p:xfrm>
        <a:graphic>
          <a:graphicData uri="http://schemas.openxmlformats.org/presentationml/2006/ole">
            <mc:AlternateContent xmlns:mc="http://schemas.openxmlformats.org/markup-compatibility/2006">
              <mc:Choice xmlns:v="urn:schemas-microsoft-com:vml" Requires="v">
                <p:oleObj spid="_x0000_s123807" name="Equation" r:id="rId13" imgW="1726920" imgH="736560" progId="Equation.DSMT4">
                  <p:embed/>
                </p:oleObj>
              </mc:Choice>
              <mc:Fallback>
                <p:oleObj name="Equation" r:id="rId13" imgW="1726920" imgH="736560" progId="Equation.DSMT4">
                  <p:embed/>
                  <p:pic>
                    <p:nvPicPr>
                      <p:cNvPr id="23" name="对象 22">
                        <a:extLst>
                          <a:ext uri="{FF2B5EF4-FFF2-40B4-BE49-F238E27FC236}">
                            <a16:creationId xmlns:a16="http://schemas.microsoft.com/office/drawing/2014/main" id="{FB04AC74-6873-4FB8-9CC2-B8AA837BDB30}"/>
                          </a:ext>
                        </a:extLst>
                      </p:cNvPr>
                      <p:cNvPicPr/>
                      <p:nvPr/>
                    </p:nvPicPr>
                    <p:blipFill>
                      <a:blip r:embed="rId14"/>
                      <a:stretch>
                        <a:fillRect/>
                      </a:stretch>
                    </p:blipFill>
                    <p:spPr>
                      <a:xfrm>
                        <a:off x="2551940" y="3317315"/>
                        <a:ext cx="1727200" cy="7366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DF43FE0C-E95C-42CD-B087-068C0026B0C6}"/>
              </a:ext>
            </a:extLst>
          </p:cNvPr>
          <p:cNvGraphicFramePr>
            <a:graphicFrameLocks noChangeAspect="1"/>
          </p:cNvGraphicFramePr>
          <p:nvPr>
            <p:extLst>
              <p:ext uri="{D42A27DB-BD31-4B8C-83A1-F6EECF244321}">
                <p14:modId xmlns:p14="http://schemas.microsoft.com/office/powerpoint/2010/main" val="2594787144"/>
              </p:ext>
            </p:extLst>
          </p:nvPr>
        </p:nvGraphicFramePr>
        <p:xfrm>
          <a:off x="7562601" y="3478447"/>
          <a:ext cx="2082800" cy="406400"/>
        </p:xfrm>
        <a:graphic>
          <a:graphicData uri="http://schemas.openxmlformats.org/presentationml/2006/ole">
            <mc:AlternateContent xmlns:mc="http://schemas.openxmlformats.org/markup-compatibility/2006">
              <mc:Choice xmlns:v="urn:schemas-microsoft-com:vml" Requires="v">
                <p:oleObj spid="_x0000_s123808" name="Equation" r:id="rId15" imgW="2082600" imgH="406080" progId="Equation.DSMT4">
                  <p:embed/>
                </p:oleObj>
              </mc:Choice>
              <mc:Fallback>
                <p:oleObj name="Equation" r:id="rId15" imgW="2082600" imgH="406080" progId="Equation.DSMT4">
                  <p:embed/>
                  <p:pic>
                    <p:nvPicPr>
                      <p:cNvPr id="24" name="对象 23">
                        <a:extLst>
                          <a:ext uri="{FF2B5EF4-FFF2-40B4-BE49-F238E27FC236}">
                            <a16:creationId xmlns:a16="http://schemas.microsoft.com/office/drawing/2014/main" id="{DF43FE0C-E95C-42CD-B087-068C0026B0C6}"/>
                          </a:ext>
                        </a:extLst>
                      </p:cNvPr>
                      <p:cNvPicPr/>
                      <p:nvPr/>
                    </p:nvPicPr>
                    <p:blipFill>
                      <a:blip r:embed="rId16"/>
                      <a:stretch>
                        <a:fillRect/>
                      </a:stretch>
                    </p:blipFill>
                    <p:spPr>
                      <a:xfrm>
                        <a:off x="7562601" y="3478447"/>
                        <a:ext cx="2082800" cy="406400"/>
                      </a:xfrm>
                      <a:prstGeom prst="rect">
                        <a:avLst/>
                      </a:prstGeom>
                    </p:spPr>
                  </p:pic>
                </p:oleObj>
              </mc:Fallback>
            </mc:AlternateContent>
          </a:graphicData>
        </a:graphic>
      </p:graphicFrame>
      <p:grpSp>
        <p:nvGrpSpPr>
          <p:cNvPr id="33" name="组合 32">
            <a:extLst>
              <a:ext uri="{FF2B5EF4-FFF2-40B4-BE49-F238E27FC236}">
                <a16:creationId xmlns:a16="http://schemas.microsoft.com/office/drawing/2014/main" id="{594D7694-67B9-4F95-8D0C-70609008D9D3}"/>
              </a:ext>
            </a:extLst>
          </p:cNvPr>
          <p:cNvGrpSpPr/>
          <p:nvPr/>
        </p:nvGrpSpPr>
        <p:grpSpPr>
          <a:xfrm>
            <a:off x="850768" y="4255260"/>
            <a:ext cx="7853817" cy="527814"/>
            <a:chOff x="1005754" y="4619163"/>
            <a:chExt cx="7853817" cy="527814"/>
          </a:xfrm>
        </p:grpSpPr>
        <p:sp>
          <p:nvSpPr>
            <p:cNvPr id="15" name="矩形 14">
              <a:extLst>
                <a:ext uri="{FF2B5EF4-FFF2-40B4-BE49-F238E27FC236}">
                  <a16:creationId xmlns:a16="http://schemas.microsoft.com/office/drawing/2014/main" id="{D42817A8-7344-4C56-87BD-3F46FA439B2A}"/>
                </a:ext>
              </a:extLst>
            </p:cNvPr>
            <p:cNvSpPr/>
            <p:nvPr/>
          </p:nvSpPr>
          <p:spPr>
            <a:xfrm>
              <a:off x="1005754" y="4623757"/>
              <a:ext cx="1082348"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6" name="矩形 15">
              <a:extLst>
                <a:ext uri="{FF2B5EF4-FFF2-40B4-BE49-F238E27FC236}">
                  <a16:creationId xmlns:a16="http://schemas.microsoft.com/office/drawing/2014/main" id="{C72CA51A-9ED1-4B74-BBD8-4484CAF8AE46}"/>
                </a:ext>
              </a:extLst>
            </p:cNvPr>
            <p:cNvSpPr/>
            <p:nvPr/>
          </p:nvSpPr>
          <p:spPr>
            <a:xfrm>
              <a:off x="3676111" y="4619163"/>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由</a:t>
              </a:r>
              <a:endParaRPr lang="zh-CN" altLang="en-US" sz="2800" dirty="0"/>
            </a:p>
          </p:txBody>
        </p:sp>
        <p:sp>
          <p:nvSpPr>
            <p:cNvPr id="18" name="矩形 17">
              <a:extLst>
                <a:ext uri="{FF2B5EF4-FFF2-40B4-BE49-F238E27FC236}">
                  <a16:creationId xmlns:a16="http://schemas.microsoft.com/office/drawing/2014/main" id="{EC6675C0-CFDE-426C-A068-86896AE3BB82}"/>
                </a:ext>
              </a:extLst>
            </p:cNvPr>
            <p:cNvSpPr/>
            <p:nvPr/>
          </p:nvSpPr>
          <p:spPr>
            <a:xfrm>
              <a:off x="6879542" y="4619163"/>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复合而成，</a:t>
              </a:r>
              <a:endParaRPr lang="zh-CN" altLang="en-US" sz="2800" dirty="0"/>
            </a:p>
          </p:txBody>
        </p:sp>
        <p:graphicFrame>
          <p:nvGraphicFramePr>
            <p:cNvPr id="25" name="对象 24">
              <a:extLst>
                <a:ext uri="{FF2B5EF4-FFF2-40B4-BE49-F238E27FC236}">
                  <a16:creationId xmlns:a16="http://schemas.microsoft.com/office/drawing/2014/main" id="{246C074C-1AB2-47B9-8F26-05A90C97D97E}"/>
                </a:ext>
              </a:extLst>
            </p:cNvPr>
            <p:cNvGraphicFramePr>
              <a:graphicFrameLocks noChangeAspect="1"/>
            </p:cNvGraphicFramePr>
            <p:nvPr/>
          </p:nvGraphicFramePr>
          <p:xfrm>
            <a:off x="1818349" y="4711874"/>
            <a:ext cx="1892300" cy="393700"/>
          </p:xfrm>
          <a:graphic>
            <a:graphicData uri="http://schemas.openxmlformats.org/presentationml/2006/ole">
              <mc:AlternateContent xmlns:mc="http://schemas.openxmlformats.org/markup-compatibility/2006">
                <mc:Choice xmlns:v="urn:schemas-microsoft-com:vml" Requires="v">
                  <p:oleObj spid="_x0000_s123809" name="Equation" r:id="rId17" imgW="1892160" imgH="393480" progId="Equation.DSMT4">
                    <p:embed/>
                  </p:oleObj>
                </mc:Choice>
                <mc:Fallback>
                  <p:oleObj name="Equation" r:id="rId17" imgW="1892160" imgH="393480" progId="Equation.DSMT4">
                    <p:embed/>
                    <p:pic>
                      <p:nvPicPr>
                        <p:cNvPr id="25" name="对象 24">
                          <a:extLst>
                            <a:ext uri="{FF2B5EF4-FFF2-40B4-BE49-F238E27FC236}">
                              <a16:creationId xmlns:a16="http://schemas.microsoft.com/office/drawing/2014/main" id="{246C074C-1AB2-47B9-8F26-05A90C97D97E}"/>
                            </a:ext>
                          </a:extLst>
                        </p:cNvPr>
                        <p:cNvPicPr/>
                        <p:nvPr/>
                      </p:nvPicPr>
                      <p:blipFill>
                        <a:blip r:embed="rId18"/>
                        <a:stretch>
                          <a:fillRect/>
                        </a:stretch>
                      </p:blipFill>
                      <p:spPr>
                        <a:xfrm>
                          <a:off x="1818349" y="4711874"/>
                          <a:ext cx="1892300" cy="3937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39A6A872-3162-4F5A-A242-E7826D840A64}"/>
                </a:ext>
              </a:extLst>
            </p:cNvPr>
            <p:cNvGraphicFramePr>
              <a:graphicFrameLocks noChangeAspect="1"/>
            </p:cNvGraphicFramePr>
            <p:nvPr/>
          </p:nvGraphicFramePr>
          <p:xfrm>
            <a:off x="4126851" y="4711874"/>
            <a:ext cx="2781300" cy="393700"/>
          </p:xfrm>
          <a:graphic>
            <a:graphicData uri="http://schemas.openxmlformats.org/presentationml/2006/ole">
              <mc:AlternateContent xmlns:mc="http://schemas.openxmlformats.org/markup-compatibility/2006">
                <mc:Choice xmlns:v="urn:schemas-microsoft-com:vml" Requires="v">
                  <p:oleObj spid="_x0000_s123810" name="Equation" r:id="rId19" imgW="2781000" imgH="393480" progId="Equation.DSMT4">
                    <p:embed/>
                  </p:oleObj>
                </mc:Choice>
                <mc:Fallback>
                  <p:oleObj name="Equation" r:id="rId19" imgW="2781000" imgH="393480" progId="Equation.DSMT4">
                    <p:embed/>
                    <p:pic>
                      <p:nvPicPr>
                        <p:cNvPr id="26" name="对象 25">
                          <a:extLst>
                            <a:ext uri="{FF2B5EF4-FFF2-40B4-BE49-F238E27FC236}">
                              <a16:creationId xmlns:a16="http://schemas.microsoft.com/office/drawing/2014/main" id="{39A6A872-3162-4F5A-A242-E7826D840A64}"/>
                            </a:ext>
                          </a:extLst>
                        </p:cNvPr>
                        <p:cNvPicPr/>
                        <p:nvPr/>
                      </p:nvPicPr>
                      <p:blipFill>
                        <a:blip r:embed="rId20"/>
                        <a:stretch>
                          <a:fillRect/>
                        </a:stretch>
                      </p:blipFill>
                      <p:spPr>
                        <a:xfrm>
                          <a:off x="4126851" y="4711874"/>
                          <a:ext cx="2781300" cy="393700"/>
                        </a:xfrm>
                        <a:prstGeom prst="rect">
                          <a:avLst/>
                        </a:prstGeom>
                      </p:spPr>
                    </p:pic>
                  </p:oleObj>
                </mc:Fallback>
              </mc:AlternateContent>
            </a:graphicData>
          </a:graphic>
        </p:graphicFrame>
      </p:grpSp>
      <p:graphicFrame>
        <p:nvGraphicFramePr>
          <p:cNvPr id="27" name="对象 26">
            <a:extLst>
              <a:ext uri="{FF2B5EF4-FFF2-40B4-BE49-F238E27FC236}">
                <a16:creationId xmlns:a16="http://schemas.microsoft.com/office/drawing/2014/main" id="{3C47E6E8-E43B-446A-B94E-23D8C5BF3760}"/>
              </a:ext>
            </a:extLst>
          </p:cNvPr>
          <p:cNvGraphicFramePr>
            <a:graphicFrameLocks noChangeAspect="1"/>
          </p:cNvGraphicFramePr>
          <p:nvPr>
            <p:extLst>
              <p:ext uri="{D42A27DB-BD31-4B8C-83A1-F6EECF244321}">
                <p14:modId xmlns:p14="http://schemas.microsoft.com/office/powerpoint/2010/main" val="1233121961"/>
              </p:ext>
            </p:extLst>
          </p:nvPr>
        </p:nvGraphicFramePr>
        <p:xfrm>
          <a:off x="2588633" y="4969043"/>
          <a:ext cx="2628900" cy="546100"/>
        </p:xfrm>
        <a:graphic>
          <a:graphicData uri="http://schemas.openxmlformats.org/presentationml/2006/ole">
            <mc:AlternateContent xmlns:mc="http://schemas.openxmlformats.org/markup-compatibility/2006">
              <mc:Choice xmlns:v="urn:schemas-microsoft-com:vml" Requires="v">
                <p:oleObj spid="_x0000_s123811" name="Equation" r:id="rId21" imgW="2628720" imgH="545760" progId="Equation.DSMT4">
                  <p:embed/>
                </p:oleObj>
              </mc:Choice>
              <mc:Fallback>
                <p:oleObj name="Equation" r:id="rId21" imgW="2628720" imgH="545760" progId="Equation.DSMT4">
                  <p:embed/>
                  <p:pic>
                    <p:nvPicPr>
                      <p:cNvPr id="27" name="对象 26">
                        <a:extLst>
                          <a:ext uri="{FF2B5EF4-FFF2-40B4-BE49-F238E27FC236}">
                            <a16:creationId xmlns:a16="http://schemas.microsoft.com/office/drawing/2014/main" id="{3C47E6E8-E43B-446A-B94E-23D8C5BF3760}"/>
                          </a:ext>
                        </a:extLst>
                      </p:cNvPr>
                      <p:cNvPicPr/>
                      <p:nvPr/>
                    </p:nvPicPr>
                    <p:blipFill>
                      <a:blip r:embed="rId22"/>
                      <a:stretch>
                        <a:fillRect/>
                      </a:stretch>
                    </p:blipFill>
                    <p:spPr>
                      <a:xfrm>
                        <a:off x="2588633" y="4969043"/>
                        <a:ext cx="2628900" cy="546100"/>
                      </a:xfrm>
                      <a:prstGeom prst="rect">
                        <a:avLst/>
                      </a:prstGeom>
                    </p:spPr>
                  </p:pic>
                </p:oleObj>
              </mc:Fallback>
            </mc:AlternateContent>
          </a:graphicData>
        </a:graphic>
      </p:graphicFrame>
      <p:sp>
        <p:nvSpPr>
          <p:cNvPr id="32" name="矩形 31">
            <a:extLst>
              <a:ext uri="{FF2B5EF4-FFF2-40B4-BE49-F238E27FC236}">
                <a16:creationId xmlns:a16="http://schemas.microsoft.com/office/drawing/2014/main" id="{8ECCCBFA-990D-4625-9272-965C7FF78600}"/>
              </a:ext>
            </a:extLst>
          </p:cNvPr>
          <p:cNvSpPr/>
          <p:nvPr/>
        </p:nvSpPr>
        <p:spPr>
          <a:xfrm>
            <a:off x="9626450" y="1449414"/>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a:t>
            </a:r>
            <a:r>
              <a:rPr lang="zh-CN" altLang="en-US" sz="2800" kern="100" dirty="0">
                <a:ea typeface="宋体" panose="02010600030101010101" pitchFamily="2" charset="-122"/>
                <a:cs typeface="Times New Roman" panose="02020603050405020304" pitchFamily="18" charset="0"/>
              </a:rPr>
              <a:t>会</a:t>
            </a:r>
            <a:r>
              <a:rPr lang="zh-CN" altLang="zh-CN" sz="2800" kern="100" dirty="0">
                <a:ea typeface="宋体" panose="02010600030101010101" pitchFamily="2" charset="-122"/>
                <a:cs typeface="Times New Roman" panose="02020603050405020304" pitchFamily="18" charset="0"/>
              </a:rPr>
              <a:t>非常</a:t>
            </a:r>
            <a:endParaRPr lang="zh-CN" altLang="en-US" sz="2800" dirty="0"/>
          </a:p>
        </p:txBody>
      </p:sp>
      <p:graphicFrame>
        <p:nvGraphicFramePr>
          <p:cNvPr id="34" name="对象 33">
            <a:extLst>
              <a:ext uri="{FF2B5EF4-FFF2-40B4-BE49-F238E27FC236}">
                <a16:creationId xmlns:a16="http://schemas.microsoft.com/office/drawing/2014/main" id="{FB04AC74-6873-4FB8-9CC2-B8AA837BDB30}"/>
              </a:ext>
            </a:extLst>
          </p:cNvPr>
          <p:cNvGraphicFramePr>
            <a:graphicFrameLocks noChangeAspect="1"/>
          </p:cNvGraphicFramePr>
          <p:nvPr>
            <p:extLst>
              <p:ext uri="{D42A27DB-BD31-4B8C-83A1-F6EECF244321}">
                <p14:modId xmlns:p14="http://schemas.microsoft.com/office/powerpoint/2010/main" val="2027426959"/>
              </p:ext>
            </p:extLst>
          </p:nvPr>
        </p:nvGraphicFramePr>
        <p:xfrm>
          <a:off x="6722476" y="3466553"/>
          <a:ext cx="1117600" cy="342900"/>
        </p:xfrm>
        <a:graphic>
          <a:graphicData uri="http://schemas.openxmlformats.org/presentationml/2006/ole">
            <mc:AlternateContent xmlns:mc="http://schemas.openxmlformats.org/markup-compatibility/2006">
              <mc:Choice xmlns:v="urn:schemas-microsoft-com:vml" Requires="v">
                <p:oleObj spid="_x0000_s123812" name="Equation" r:id="rId23" imgW="1117440" imgH="342720" progId="Equation.DSMT4">
                  <p:embed/>
                </p:oleObj>
              </mc:Choice>
              <mc:Fallback>
                <p:oleObj name="Equation" r:id="rId23" imgW="1117440" imgH="342720" progId="Equation.DSMT4">
                  <p:embed/>
                  <p:pic>
                    <p:nvPicPr>
                      <p:cNvPr id="23" name="对象 22">
                        <a:extLst>
                          <a:ext uri="{FF2B5EF4-FFF2-40B4-BE49-F238E27FC236}">
                            <a16:creationId xmlns:a16="http://schemas.microsoft.com/office/drawing/2014/main" id="{FB04AC74-6873-4FB8-9CC2-B8AA837BDB30}"/>
                          </a:ext>
                        </a:extLst>
                      </p:cNvPr>
                      <p:cNvPicPr/>
                      <p:nvPr/>
                    </p:nvPicPr>
                    <p:blipFill>
                      <a:blip r:embed="rId24"/>
                      <a:stretch>
                        <a:fillRect/>
                      </a:stretch>
                    </p:blipFill>
                    <p:spPr>
                      <a:xfrm>
                        <a:off x="6722476" y="3466553"/>
                        <a:ext cx="1117600" cy="3429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FB04AC74-6873-4FB8-9CC2-B8AA837BDB30}"/>
              </a:ext>
            </a:extLst>
          </p:cNvPr>
          <p:cNvGraphicFramePr>
            <a:graphicFrameLocks noChangeAspect="1"/>
          </p:cNvGraphicFramePr>
          <p:nvPr>
            <p:extLst>
              <p:ext uri="{D42A27DB-BD31-4B8C-83A1-F6EECF244321}">
                <p14:modId xmlns:p14="http://schemas.microsoft.com/office/powerpoint/2010/main" val="46680257"/>
              </p:ext>
            </p:extLst>
          </p:nvPr>
        </p:nvGraphicFramePr>
        <p:xfrm>
          <a:off x="4368814" y="3286587"/>
          <a:ext cx="2311400" cy="774700"/>
        </p:xfrm>
        <a:graphic>
          <a:graphicData uri="http://schemas.openxmlformats.org/presentationml/2006/ole">
            <mc:AlternateContent xmlns:mc="http://schemas.openxmlformats.org/markup-compatibility/2006">
              <mc:Choice xmlns:v="urn:schemas-microsoft-com:vml" Requires="v">
                <p:oleObj spid="_x0000_s123813" name="Equation" r:id="rId25" imgW="2311200" imgH="774360" progId="Equation.DSMT4">
                  <p:embed/>
                </p:oleObj>
              </mc:Choice>
              <mc:Fallback>
                <p:oleObj name="Equation" r:id="rId25" imgW="2311200" imgH="774360" progId="Equation.DSMT4">
                  <p:embed/>
                  <p:pic>
                    <p:nvPicPr>
                      <p:cNvPr id="34" name="对象 33">
                        <a:extLst>
                          <a:ext uri="{FF2B5EF4-FFF2-40B4-BE49-F238E27FC236}">
                            <a16:creationId xmlns:a16="http://schemas.microsoft.com/office/drawing/2014/main" id="{FB04AC74-6873-4FB8-9CC2-B8AA837BDB30}"/>
                          </a:ext>
                        </a:extLst>
                      </p:cNvPr>
                      <p:cNvPicPr/>
                      <p:nvPr/>
                    </p:nvPicPr>
                    <p:blipFill>
                      <a:blip r:embed="rId26"/>
                      <a:stretch>
                        <a:fillRect/>
                      </a:stretch>
                    </p:blipFill>
                    <p:spPr>
                      <a:xfrm>
                        <a:off x="4368814" y="3286587"/>
                        <a:ext cx="2311400" cy="774700"/>
                      </a:xfrm>
                      <a:prstGeom prst="rect">
                        <a:avLst/>
                      </a:prstGeom>
                    </p:spPr>
                  </p:pic>
                </p:oleObj>
              </mc:Fallback>
            </mc:AlternateContent>
          </a:graphicData>
        </a:graphic>
      </p:graphicFrame>
      <p:graphicFrame>
        <p:nvGraphicFramePr>
          <p:cNvPr id="36" name="对象 35">
            <a:extLst>
              <a:ext uri="{FF2B5EF4-FFF2-40B4-BE49-F238E27FC236}">
                <a16:creationId xmlns:a16="http://schemas.microsoft.com/office/drawing/2014/main" id="{3C47E6E8-E43B-446A-B94E-23D8C5BF3760}"/>
              </a:ext>
            </a:extLst>
          </p:cNvPr>
          <p:cNvGraphicFramePr>
            <a:graphicFrameLocks noChangeAspect="1"/>
          </p:cNvGraphicFramePr>
          <p:nvPr>
            <p:extLst>
              <p:ext uri="{D42A27DB-BD31-4B8C-83A1-F6EECF244321}">
                <p14:modId xmlns:p14="http://schemas.microsoft.com/office/powerpoint/2010/main" val="3309902383"/>
              </p:ext>
            </p:extLst>
          </p:nvPr>
        </p:nvGraphicFramePr>
        <p:xfrm>
          <a:off x="5355681" y="4867506"/>
          <a:ext cx="901700" cy="838200"/>
        </p:xfrm>
        <a:graphic>
          <a:graphicData uri="http://schemas.openxmlformats.org/presentationml/2006/ole">
            <mc:AlternateContent xmlns:mc="http://schemas.openxmlformats.org/markup-compatibility/2006">
              <mc:Choice xmlns:v="urn:schemas-microsoft-com:vml" Requires="v">
                <p:oleObj spid="_x0000_s123814" name="Equation" r:id="rId27" imgW="901440" imgH="838080" progId="Equation.DSMT4">
                  <p:embed/>
                </p:oleObj>
              </mc:Choice>
              <mc:Fallback>
                <p:oleObj name="Equation" r:id="rId27" imgW="901440" imgH="838080" progId="Equation.DSMT4">
                  <p:embed/>
                  <p:pic>
                    <p:nvPicPr>
                      <p:cNvPr id="27" name="对象 26">
                        <a:extLst>
                          <a:ext uri="{FF2B5EF4-FFF2-40B4-BE49-F238E27FC236}">
                            <a16:creationId xmlns:a16="http://schemas.microsoft.com/office/drawing/2014/main" id="{3C47E6E8-E43B-446A-B94E-23D8C5BF3760}"/>
                          </a:ext>
                        </a:extLst>
                      </p:cNvPr>
                      <p:cNvPicPr/>
                      <p:nvPr/>
                    </p:nvPicPr>
                    <p:blipFill>
                      <a:blip r:embed="rId28"/>
                      <a:stretch>
                        <a:fillRect/>
                      </a:stretch>
                    </p:blipFill>
                    <p:spPr>
                      <a:xfrm>
                        <a:off x="5355681" y="4867506"/>
                        <a:ext cx="901700" cy="8382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3C47E6E8-E43B-446A-B94E-23D8C5BF3760}"/>
              </a:ext>
            </a:extLst>
          </p:cNvPr>
          <p:cNvGraphicFramePr>
            <a:graphicFrameLocks noChangeAspect="1"/>
          </p:cNvGraphicFramePr>
          <p:nvPr>
            <p:extLst>
              <p:ext uri="{D42A27DB-BD31-4B8C-83A1-F6EECF244321}">
                <p14:modId xmlns:p14="http://schemas.microsoft.com/office/powerpoint/2010/main" val="2404514921"/>
              </p:ext>
            </p:extLst>
          </p:nvPr>
        </p:nvGraphicFramePr>
        <p:xfrm>
          <a:off x="6338215" y="4867506"/>
          <a:ext cx="1168400" cy="838200"/>
        </p:xfrm>
        <a:graphic>
          <a:graphicData uri="http://schemas.openxmlformats.org/presentationml/2006/ole">
            <mc:AlternateContent xmlns:mc="http://schemas.openxmlformats.org/markup-compatibility/2006">
              <mc:Choice xmlns:v="urn:schemas-microsoft-com:vml" Requires="v">
                <p:oleObj spid="_x0000_s123815" name="Equation" r:id="rId29" imgW="1168200" imgH="838080" progId="Equation.DSMT4">
                  <p:embed/>
                </p:oleObj>
              </mc:Choice>
              <mc:Fallback>
                <p:oleObj name="Equation" r:id="rId29" imgW="1168200" imgH="838080" progId="Equation.DSMT4">
                  <p:embed/>
                  <p:pic>
                    <p:nvPicPr>
                      <p:cNvPr id="36" name="对象 35">
                        <a:extLst>
                          <a:ext uri="{FF2B5EF4-FFF2-40B4-BE49-F238E27FC236}">
                            <a16:creationId xmlns:a16="http://schemas.microsoft.com/office/drawing/2014/main" id="{3C47E6E8-E43B-446A-B94E-23D8C5BF3760}"/>
                          </a:ext>
                        </a:extLst>
                      </p:cNvPr>
                      <p:cNvPicPr/>
                      <p:nvPr/>
                    </p:nvPicPr>
                    <p:blipFill>
                      <a:blip r:embed="rId30"/>
                      <a:stretch>
                        <a:fillRect/>
                      </a:stretch>
                    </p:blipFill>
                    <p:spPr>
                      <a:xfrm>
                        <a:off x="6338215" y="4867506"/>
                        <a:ext cx="1168400" cy="838200"/>
                      </a:xfrm>
                      <a:prstGeom prst="rect">
                        <a:avLst/>
                      </a:prstGeom>
                    </p:spPr>
                  </p:pic>
                </p:oleObj>
              </mc:Fallback>
            </mc:AlternateContent>
          </a:graphicData>
        </a:graphic>
      </p:graphicFrame>
    </p:spTree>
    <p:extLst>
      <p:ext uri="{BB962C8B-B14F-4D97-AF65-F5344CB8AC3E}">
        <p14:creationId xmlns:p14="http://schemas.microsoft.com/office/powerpoint/2010/main" val="23453873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
                                        <p:tgtEl>
                                          <p:spTgt spid="3"/>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51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
                                        <p:tgtEl>
                                          <p:spTgt spid="7"/>
                                        </p:tgtEl>
                                      </p:cBhvr>
                                    </p:animEffect>
                                  </p:childTnLst>
                                </p:cTn>
                              </p:par>
                            </p:childTnLst>
                          </p:cTn>
                        </p:par>
                        <p:par>
                          <p:cTn id="21" fill="hold">
                            <p:stCondLst>
                              <p:cond delay="1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75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250"/>
                                        <p:tgtEl>
                                          <p:spTgt spid="32"/>
                                        </p:tgtEl>
                                      </p:cBhvr>
                                    </p:animEffect>
                                  </p:childTnLst>
                                </p:cTn>
                              </p:par>
                            </p:childTnLst>
                          </p:cTn>
                        </p:par>
                        <p:par>
                          <p:cTn id="30" fill="hold">
                            <p:stCondLst>
                              <p:cond delay="25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25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75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250"/>
                                        <p:tgtEl>
                                          <p:spTgt spid="13"/>
                                        </p:tgtEl>
                                      </p:cBhvr>
                                    </p:animEffect>
                                  </p:childTnLst>
                                </p:cTn>
                              </p:par>
                            </p:childTnLst>
                          </p:cTn>
                        </p:par>
                        <p:par>
                          <p:cTn id="49" fill="hold">
                            <p:stCondLst>
                              <p:cond delay="250"/>
                            </p:stCondLst>
                            <p:childTnLst>
                              <p:par>
                                <p:cTn id="50" presetID="22" presetClass="entr" presetSubtype="8"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25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75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250"/>
                                        <p:tgtEl>
                                          <p:spTgt spid="19"/>
                                        </p:tgtEl>
                                      </p:cBhvr>
                                    </p:animEffect>
                                  </p:childTnLst>
                                </p:cTn>
                              </p:par>
                            </p:childTnLst>
                          </p:cTn>
                        </p:par>
                        <p:par>
                          <p:cTn id="78" fill="hold">
                            <p:stCondLst>
                              <p:cond delay="25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25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3" grpId="0"/>
      <p:bldP spid="14" grpId="0"/>
      <p:bldP spid="19"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1533655-EA19-44CE-8457-6683F313832C}"/>
              </a:ext>
            </a:extLst>
          </p:cNvPr>
          <p:cNvSpPr/>
          <p:nvPr/>
        </p:nvSpPr>
        <p:spPr>
          <a:xfrm>
            <a:off x="1318519" y="759567"/>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14</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351C6105-AC6E-42ED-865C-2E1178CFA73E}"/>
              </a:ext>
            </a:extLst>
          </p:cNvPr>
          <p:cNvSpPr/>
          <p:nvPr/>
        </p:nvSpPr>
        <p:spPr>
          <a:xfrm>
            <a:off x="1318519" y="1394740"/>
            <a:ext cx="633507"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 </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F013F826-054F-414E-B6D9-0A7AFC5E1EC7}"/>
              </a:ext>
            </a:extLst>
          </p:cNvPr>
          <p:cNvSpPr/>
          <p:nvPr/>
        </p:nvSpPr>
        <p:spPr>
          <a:xfrm>
            <a:off x="8629147" y="1395612"/>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a:t>
            </a:r>
            <a:endParaRPr lang="zh-CN" altLang="en-US" sz="2800" kern="100" dirty="0">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id="{570A9A4F-0BAF-4E75-AFA3-D683A3AF3F58}"/>
              </a:ext>
            </a:extLst>
          </p:cNvPr>
          <p:cNvSpPr/>
          <p:nvPr/>
        </p:nvSpPr>
        <p:spPr>
          <a:xfrm>
            <a:off x="1318519" y="2744689"/>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15</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id="{2BCD8B1E-0E58-4C90-8E80-CF122B9A613C}"/>
              </a:ext>
            </a:extLst>
          </p:cNvPr>
          <p:cNvSpPr/>
          <p:nvPr/>
        </p:nvSpPr>
        <p:spPr>
          <a:xfrm>
            <a:off x="1327850" y="3482503"/>
            <a:ext cx="633507"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 </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id="{45F81024-3CC3-4828-99EC-08CF61CAF49D}"/>
              </a:ext>
            </a:extLst>
          </p:cNvPr>
          <p:cNvSpPr/>
          <p:nvPr/>
        </p:nvSpPr>
        <p:spPr>
          <a:xfrm>
            <a:off x="7251185" y="3469969"/>
            <a:ext cx="902811"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所以</a:t>
            </a:r>
            <a:endParaRPr lang="zh-CN" altLang="en-US" sz="2800" kern="100" dirty="0">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id="{95FED74D-5E9B-4B69-8667-E3CE810683B5}"/>
              </a:ext>
            </a:extLst>
          </p:cNvPr>
          <p:cNvSpPr/>
          <p:nvPr/>
        </p:nvSpPr>
        <p:spPr>
          <a:xfrm>
            <a:off x="1318519" y="4805612"/>
            <a:ext cx="6705682" cy="523220"/>
          </a:xfrm>
          <a:prstGeom prst="rect">
            <a:avLst/>
          </a:prstGeom>
        </p:spPr>
        <p:txBody>
          <a:bodyPr wrap="square">
            <a:spAutoFit/>
          </a:bodyPr>
          <a:lstStyle/>
          <a:p>
            <a:pPr algn="dist"/>
            <a:r>
              <a:rPr lang="zh-CN" altLang="en-US" sz="2800" kern="100" dirty="0">
                <a:ea typeface="宋体" panose="02010600030101010101" pitchFamily="2" charset="-122"/>
                <a:cs typeface="Times New Roman" panose="02020603050405020304" pitchFamily="18" charset="0"/>
              </a:rPr>
              <a:t>复合函数求导的关键是正确分解复合函数</a:t>
            </a:r>
            <a:r>
              <a:rPr lang="en-US" altLang="zh-CN" sz="2800" kern="100" dirty="0">
                <a:ea typeface="宋体" panose="02010600030101010101" pitchFamily="2" charset="-122"/>
                <a:cs typeface="Times New Roman" panose="02020603050405020304" pitchFamily="18" charset="0"/>
              </a:rPr>
              <a:t>.</a:t>
            </a:r>
            <a:endParaRPr lang="zh-CN" altLang="en-US" sz="2800" kern="100" dirty="0">
              <a:ea typeface="宋体" panose="02010600030101010101" pitchFamily="2" charset="-122"/>
              <a:cs typeface="Times New Roman" panose="02020603050405020304" pitchFamily="18" charset="0"/>
            </a:endParaRPr>
          </a:p>
        </p:txBody>
      </p:sp>
      <p:grpSp>
        <p:nvGrpSpPr>
          <p:cNvPr id="28" name="组合 27">
            <a:extLst>
              <a:ext uri="{FF2B5EF4-FFF2-40B4-BE49-F238E27FC236}">
                <a16:creationId xmlns:a16="http://schemas.microsoft.com/office/drawing/2014/main" id="{CA3E8296-693E-446D-A0E9-1D3E13B316D7}"/>
              </a:ext>
            </a:extLst>
          </p:cNvPr>
          <p:cNvGrpSpPr/>
          <p:nvPr/>
        </p:nvGrpSpPr>
        <p:grpSpPr>
          <a:xfrm>
            <a:off x="2240653" y="759567"/>
            <a:ext cx="3135584" cy="523220"/>
            <a:chOff x="2732449" y="563624"/>
            <a:chExt cx="3135584" cy="523220"/>
          </a:xfrm>
        </p:grpSpPr>
        <p:sp>
          <p:nvSpPr>
            <p:cNvPr id="3" name="矩形 2">
              <a:extLst>
                <a:ext uri="{FF2B5EF4-FFF2-40B4-BE49-F238E27FC236}">
                  <a16:creationId xmlns:a16="http://schemas.microsoft.com/office/drawing/2014/main" id="{0F631BB7-F9E9-4506-B7EF-3B580999F394}"/>
                </a:ext>
              </a:extLst>
            </p:cNvPr>
            <p:cNvSpPr/>
            <p:nvPr/>
          </p:nvSpPr>
          <p:spPr>
            <a:xfrm>
              <a:off x="2732449" y="56362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sp>
          <p:nvSpPr>
            <p:cNvPr id="4" name="矩形 3">
              <a:extLst>
                <a:ext uri="{FF2B5EF4-FFF2-40B4-BE49-F238E27FC236}">
                  <a16:creationId xmlns:a16="http://schemas.microsoft.com/office/drawing/2014/main" id="{3ABA8FB7-E713-4809-8D2C-84756FCB75AD}"/>
                </a:ext>
              </a:extLst>
            </p:cNvPr>
            <p:cNvSpPr/>
            <p:nvPr/>
          </p:nvSpPr>
          <p:spPr>
            <a:xfrm>
              <a:off x="4516381" y="563624"/>
              <a:ext cx="135165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的导数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5" name="对象 4">
              <a:extLst>
                <a:ext uri="{FF2B5EF4-FFF2-40B4-BE49-F238E27FC236}">
                  <a16:creationId xmlns:a16="http://schemas.microsoft.com/office/drawing/2014/main" id="{211F0543-6F42-406A-9AAE-208B9C18E23D}"/>
                </a:ext>
              </a:extLst>
            </p:cNvPr>
            <p:cNvGraphicFramePr>
              <a:graphicFrameLocks noChangeAspect="1"/>
            </p:cNvGraphicFramePr>
            <p:nvPr>
              <p:extLst>
                <p:ext uri="{D42A27DB-BD31-4B8C-83A1-F6EECF244321}">
                  <p14:modId xmlns:p14="http://schemas.microsoft.com/office/powerpoint/2010/main" val="443484276"/>
                </p:ext>
              </p:extLst>
            </p:nvPr>
          </p:nvGraphicFramePr>
          <p:xfrm>
            <a:off x="3205953" y="596634"/>
            <a:ext cx="1422400" cy="457200"/>
          </p:xfrm>
          <a:graphic>
            <a:graphicData uri="http://schemas.openxmlformats.org/presentationml/2006/ole">
              <mc:AlternateContent xmlns:mc="http://schemas.openxmlformats.org/markup-compatibility/2006">
                <mc:Choice xmlns:v="urn:schemas-microsoft-com:vml" Requires="v">
                  <p:oleObj spid="_x0000_s124850" name="Equation" r:id="rId3" imgW="1422360" imgH="457200" progId="Equation.DSMT4">
                    <p:embed/>
                  </p:oleObj>
                </mc:Choice>
                <mc:Fallback>
                  <p:oleObj name="Equation" r:id="rId3" imgW="1422360" imgH="457200" progId="Equation.DSMT4">
                    <p:embed/>
                    <p:pic>
                      <p:nvPicPr>
                        <p:cNvPr id="5" name="对象 4">
                          <a:extLst>
                            <a:ext uri="{FF2B5EF4-FFF2-40B4-BE49-F238E27FC236}">
                              <a16:creationId xmlns:a16="http://schemas.microsoft.com/office/drawing/2014/main" id="{211F0543-6F42-406A-9AAE-208B9C18E23D}"/>
                            </a:ext>
                          </a:extLst>
                        </p:cNvPr>
                        <p:cNvPicPr/>
                        <p:nvPr/>
                      </p:nvPicPr>
                      <p:blipFill>
                        <a:blip r:embed="rId4"/>
                        <a:stretch>
                          <a:fillRect/>
                        </a:stretch>
                      </p:blipFill>
                      <p:spPr>
                        <a:xfrm>
                          <a:off x="3205953" y="596634"/>
                          <a:ext cx="1422400" cy="457200"/>
                        </a:xfrm>
                        <a:prstGeom prst="rect">
                          <a:avLst/>
                        </a:prstGeom>
                      </p:spPr>
                    </p:pic>
                  </p:oleObj>
                </mc:Fallback>
              </mc:AlternateContent>
            </a:graphicData>
          </a:graphic>
        </p:graphicFrame>
      </p:grpSp>
      <p:grpSp>
        <p:nvGrpSpPr>
          <p:cNvPr id="29" name="组合 28">
            <a:extLst>
              <a:ext uri="{FF2B5EF4-FFF2-40B4-BE49-F238E27FC236}">
                <a16:creationId xmlns:a16="http://schemas.microsoft.com/office/drawing/2014/main" id="{E8CB472D-A6E9-4F14-B3CE-F72DF287A31E}"/>
              </a:ext>
            </a:extLst>
          </p:cNvPr>
          <p:cNvGrpSpPr/>
          <p:nvPr/>
        </p:nvGrpSpPr>
        <p:grpSpPr>
          <a:xfrm>
            <a:off x="1952026" y="1394740"/>
            <a:ext cx="6867229" cy="523220"/>
            <a:chOff x="2238546" y="1320100"/>
            <a:chExt cx="6867229" cy="523220"/>
          </a:xfrm>
        </p:grpSpPr>
        <p:sp>
          <p:nvSpPr>
            <p:cNvPr id="7" name="矩形 6">
              <a:extLst>
                <a:ext uri="{FF2B5EF4-FFF2-40B4-BE49-F238E27FC236}">
                  <a16:creationId xmlns:a16="http://schemas.microsoft.com/office/drawing/2014/main" id="{E944EE2F-2135-459A-9A4F-A93122C70EF4}"/>
                </a:ext>
              </a:extLst>
            </p:cNvPr>
            <p:cNvSpPr/>
            <p:nvPr/>
          </p:nvSpPr>
          <p:spPr>
            <a:xfrm>
              <a:off x="3640669" y="1320100"/>
              <a:ext cx="902811" cy="523220"/>
            </a:xfrm>
            <a:prstGeom prst="rect">
              <a:avLst/>
            </a:prstGeom>
          </p:spPr>
          <p:txBody>
            <a:bodyPr wrap="none">
              <a:spAutoFit/>
            </a:bodyPr>
            <a:lstStyle/>
            <a:p>
              <a:pPr algn="dist"/>
              <a:r>
                <a:rPr lang="zh-CN" altLang="en-US" sz="2800" kern="100" dirty="0">
                  <a:ea typeface="宋体" panose="02010600030101010101" pitchFamily="2" charset="-122"/>
                  <a:cs typeface="Times New Roman" panose="02020603050405020304" pitchFamily="18" charset="0"/>
                </a:rPr>
                <a:t>是</a:t>
              </a:r>
              <a:r>
                <a:rPr lang="zh-CN" altLang="zh-CN" sz="2800" kern="100" dirty="0">
                  <a:ea typeface="宋体" panose="02010600030101010101" pitchFamily="2" charset="-122"/>
                  <a:cs typeface="Times New Roman" panose="02020603050405020304" pitchFamily="18" charset="0"/>
                </a:rPr>
                <a:t>由</a:t>
              </a:r>
              <a:endParaRPr lang="zh-CN" altLang="en-US" sz="2800" dirty="0"/>
            </a:p>
          </p:txBody>
        </p:sp>
        <p:sp>
          <p:nvSpPr>
            <p:cNvPr id="8" name="矩形 7">
              <a:extLst>
                <a:ext uri="{FF2B5EF4-FFF2-40B4-BE49-F238E27FC236}">
                  <a16:creationId xmlns:a16="http://schemas.microsoft.com/office/drawing/2014/main" id="{BD236725-18D3-4623-8697-D1C21251A987}"/>
                </a:ext>
              </a:extLst>
            </p:cNvPr>
            <p:cNvSpPr/>
            <p:nvPr/>
          </p:nvSpPr>
          <p:spPr>
            <a:xfrm>
              <a:off x="7125746" y="1320100"/>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复合而成，</a:t>
              </a:r>
              <a:endParaRPr lang="zh-CN" altLang="en-US" sz="2800" dirty="0"/>
            </a:p>
          </p:txBody>
        </p:sp>
        <p:graphicFrame>
          <p:nvGraphicFramePr>
            <p:cNvPr id="18" name="对象 17">
              <a:extLst>
                <a:ext uri="{FF2B5EF4-FFF2-40B4-BE49-F238E27FC236}">
                  <a16:creationId xmlns:a16="http://schemas.microsoft.com/office/drawing/2014/main" id="{84D030B3-0B10-4321-A66B-90F55E94EBFE}"/>
                </a:ext>
              </a:extLst>
            </p:cNvPr>
            <p:cNvGraphicFramePr>
              <a:graphicFrameLocks noChangeAspect="1"/>
            </p:cNvGraphicFramePr>
            <p:nvPr/>
          </p:nvGraphicFramePr>
          <p:xfrm>
            <a:off x="2238546" y="1348364"/>
            <a:ext cx="1422400" cy="457200"/>
          </p:xfrm>
          <a:graphic>
            <a:graphicData uri="http://schemas.openxmlformats.org/presentationml/2006/ole">
              <mc:AlternateContent xmlns:mc="http://schemas.openxmlformats.org/markup-compatibility/2006">
                <mc:Choice xmlns:v="urn:schemas-microsoft-com:vml" Requires="v">
                  <p:oleObj spid="_x0000_s124851" name="Equation" r:id="rId5" imgW="1422360" imgH="457200" progId="Equation.DSMT4">
                    <p:embed/>
                  </p:oleObj>
                </mc:Choice>
                <mc:Fallback>
                  <p:oleObj name="Equation" r:id="rId5" imgW="1422360" imgH="457200" progId="Equation.DSMT4">
                    <p:embed/>
                    <p:pic>
                      <p:nvPicPr>
                        <p:cNvPr id="18" name="对象 17">
                          <a:extLst>
                            <a:ext uri="{FF2B5EF4-FFF2-40B4-BE49-F238E27FC236}">
                              <a16:creationId xmlns:a16="http://schemas.microsoft.com/office/drawing/2014/main" id="{84D030B3-0B10-4321-A66B-90F55E94EBFE}"/>
                            </a:ext>
                          </a:extLst>
                        </p:cNvPr>
                        <p:cNvPicPr/>
                        <p:nvPr/>
                      </p:nvPicPr>
                      <p:blipFill>
                        <a:blip r:embed="rId6"/>
                        <a:stretch>
                          <a:fillRect/>
                        </a:stretch>
                      </p:blipFill>
                      <p:spPr>
                        <a:xfrm>
                          <a:off x="2238546" y="1348364"/>
                          <a:ext cx="1422400" cy="4572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C38B8184-B1C4-4B8C-9496-26DE9B24D9E3}"/>
                </a:ext>
              </a:extLst>
            </p:cNvPr>
            <p:cNvGraphicFramePr>
              <a:graphicFrameLocks noChangeAspect="1"/>
            </p:cNvGraphicFramePr>
            <p:nvPr/>
          </p:nvGraphicFramePr>
          <p:xfrm>
            <a:off x="4518014" y="1348364"/>
            <a:ext cx="2565400" cy="457200"/>
          </p:xfrm>
          <a:graphic>
            <a:graphicData uri="http://schemas.openxmlformats.org/presentationml/2006/ole">
              <mc:AlternateContent xmlns:mc="http://schemas.openxmlformats.org/markup-compatibility/2006">
                <mc:Choice xmlns:v="urn:schemas-microsoft-com:vml" Requires="v">
                  <p:oleObj spid="_x0000_s124852" name="Equation" r:id="rId7" imgW="2565360" imgH="457200" progId="Equation.DSMT4">
                    <p:embed/>
                  </p:oleObj>
                </mc:Choice>
                <mc:Fallback>
                  <p:oleObj name="Equation" r:id="rId7" imgW="2565360" imgH="457200" progId="Equation.DSMT4">
                    <p:embed/>
                    <p:pic>
                      <p:nvPicPr>
                        <p:cNvPr id="19" name="对象 18">
                          <a:extLst>
                            <a:ext uri="{FF2B5EF4-FFF2-40B4-BE49-F238E27FC236}">
                              <a16:creationId xmlns:a16="http://schemas.microsoft.com/office/drawing/2014/main" id="{C38B8184-B1C4-4B8C-9496-26DE9B24D9E3}"/>
                            </a:ext>
                          </a:extLst>
                        </p:cNvPr>
                        <p:cNvPicPr/>
                        <p:nvPr/>
                      </p:nvPicPr>
                      <p:blipFill>
                        <a:blip r:embed="rId8"/>
                        <a:stretch>
                          <a:fillRect/>
                        </a:stretch>
                      </p:blipFill>
                      <p:spPr>
                        <a:xfrm>
                          <a:off x="4518014" y="1348364"/>
                          <a:ext cx="2565400" cy="457200"/>
                        </a:xfrm>
                        <a:prstGeom prst="rect">
                          <a:avLst/>
                        </a:prstGeom>
                      </p:spPr>
                    </p:pic>
                  </p:oleObj>
                </mc:Fallback>
              </mc:AlternateContent>
            </a:graphicData>
          </a:graphic>
        </p:graphicFrame>
      </p:grpSp>
      <p:graphicFrame>
        <p:nvGraphicFramePr>
          <p:cNvPr id="20" name="对象 19">
            <a:extLst>
              <a:ext uri="{FF2B5EF4-FFF2-40B4-BE49-F238E27FC236}">
                <a16:creationId xmlns:a16="http://schemas.microsoft.com/office/drawing/2014/main" id="{69659BB1-5E66-4ED5-A52B-1DC3F1B3DE37}"/>
              </a:ext>
            </a:extLst>
          </p:cNvPr>
          <p:cNvGraphicFramePr>
            <a:graphicFrameLocks noChangeAspect="1"/>
          </p:cNvGraphicFramePr>
          <p:nvPr>
            <p:extLst>
              <p:ext uri="{D42A27DB-BD31-4B8C-83A1-F6EECF244321}">
                <p14:modId xmlns:p14="http://schemas.microsoft.com/office/powerpoint/2010/main" val="2145585585"/>
              </p:ext>
            </p:extLst>
          </p:nvPr>
        </p:nvGraphicFramePr>
        <p:xfrm>
          <a:off x="2268646" y="1989071"/>
          <a:ext cx="4546600" cy="546100"/>
        </p:xfrm>
        <a:graphic>
          <a:graphicData uri="http://schemas.openxmlformats.org/presentationml/2006/ole">
            <mc:AlternateContent xmlns:mc="http://schemas.openxmlformats.org/markup-compatibility/2006">
              <mc:Choice xmlns:v="urn:schemas-microsoft-com:vml" Requires="v">
                <p:oleObj spid="_x0000_s124853" name="Equation" r:id="rId9" imgW="4546440" imgH="545760" progId="Equation.DSMT4">
                  <p:embed/>
                </p:oleObj>
              </mc:Choice>
              <mc:Fallback>
                <p:oleObj name="Equation" r:id="rId9" imgW="4546440" imgH="545760" progId="Equation.DSMT4">
                  <p:embed/>
                  <p:pic>
                    <p:nvPicPr>
                      <p:cNvPr id="20" name="对象 19">
                        <a:extLst>
                          <a:ext uri="{FF2B5EF4-FFF2-40B4-BE49-F238E27FC236}">
                            <a16:creationId xmlns:a16="http://schemas.microsoft.com/office/drawing/2014/main" id="{69659BB1-5E66-4ED5-A52B-1DC3F1B3DE37}"/>
                          </a:ext>
                        </a:extLst>
                      </p:cNvPr>
                      <p:cNvPicPr/>
                      <p:nvPr/>
                    </p:nvPicPr>
                    <p:blipFill>
                      <a:blip r:embed="rId10"/>
                      <a:stretch>
                        <a:fillRect/>
                      </a:stretch>
                    </p:blipFill>
                    <p:spPr>
                      <a:xfrm>
                        <a:off x="2268646" y="1989071"/>
                        <a:ext cx="4546600" cy="5461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6CD2CF48-51A4-47E4-9037-35C0A2968D2D}"/>
              </a:ext>
            </a:extLst>
          </p:cNvPr>
          <p:cNvGraphicFramePr>
            <a:graphicFrameLocks noChangeAspect="1"/>
          </p:cNvGraphicFramePr>
          <p:nvPr>
            <p:extLst>
              <p:ext uri="{D42A27DB-BD31-4B8C-83A1-F6EECF244321}">
                <p14:modId xmlns:p14="http://schemas.microsoft.com/office/powerpoint/2010/main" val="1184865923"/>
              </p:ext>
            </p:extLst>
          </p:nvPr>
        </p:nvGraphicFramePr>
        <p:xfrm>
          <a:off x="6839226" y="2087796"/>
          <a:ext cx="2501900" cy="457200"/>
        </p:xfrm>
        <a:graphic>
          <a:graphicData uri="http://schemas.openxmlformats.org/presentationml/2006/ole">
            <mc:AlternateContent xmlns:mc="http://schemas.openxmlformats.org/markup-compatibility/2006">
              <mc:Choice xmlns:v="urn:schemas-microsoft-com:vml" Requires="v">
                <p:oleObj spid="_x0000_s124854" name="Equation" r:id="rId11" imgW="2501640" imgH="457200" progId="Equation.DSMT4">
                  <p:embed/>
                </p:oleObj>
              </mc:Choice>
              <mc:Fallback>
                <p:oleObj name="Equation" r:id="rId11" imgW="2501640" imgH="457200" progId="Equation.DSMT4">
                  <p:embed/>
                  <p:pic>
                    <p:nvPicPr>
                      <p:cNvPr id="21" name="对象 20">
                        <a:extLst>
                          <a:ext uri="{FF2B5EF4-FFF2-40B4-BE49-F238E27FC236}">
                            <a16:creationId xmlns:a16="http://schemas.microsoft.com/office/drawing/2014/main" id="{6CD2CF48-51A4-47E4-9037-35C0A2968D2D}"/>
                          </a:ext>
                        </a:extLst>
                      </p:cNvPr>
                      <p:cNvPicPr/>
                      <p:nvPr/>
                    </p:nvPicPr>
                    <p:blipFill>
                      <a:blip r:embed="rId12"/>
                      <a:stretch>
                        <a:fillRect/>
                      </a:stretch>
                    </p:blipFill>
                    <p:spPr>
                      <a:xfrm>
                        <a:off x="6839226" y="2087796"/>
                        <a:ext cx="2501900" cy="457200"/>
                      </a:xfrm>
                      <a:prstGeom prst="rect">
                        <a:avLst/>
                      </a:prstGeom>
                    </p:spPr>
                  </p:pic>
                </p:oleObj>
              </mc:Fallback>
            </mc:AlternateContent>
          </a:graphicData>
        </a:graphic>
      </p:graphicFrame>
      <p:grpSp>
        <p:nvGrpSpPr>
          <p:cNvPr id="30" name="组合 29">
            <a:extLst>
              <a:ext uri="{FF2B5EF4-FFF2-40B4-BE49-F238E27FC236}">
                <a16:creationId xmlns:a16="http://schemas.microsoft.com/office/drawing/2014/main" id="{A578329F-ABF3-4C6C-8069-BADA08B81CE4}"/>
              </a:ext>
            </a:extLst>
          </p:cNvPr>
          <p:cNvGrpSpPr/>
          <p:nvPr/>
        </p:nvGrpSpPr>
        <p:grpSpPr>
          <a:xfrm>
            <a:off x="2400655" y="2737562"/>
            <a:ext cx="3501665" cy="538989"/>
            <a:chOff x="2732449" y="2962192"/>
            <a:chExt cx="3501665" cy="538989"/>
          </a:xfrm>
        </p:grpSpPr>
        <p:sp>
          <p:nvSpPr>
            <p:cNvPr id="11" name="矩形 10">
              <a:extLst>
                <a:ext uri="{FF2B5EF4-FFF2-40B4-BE49-F238E27FC236}">
                  <a16:creationId xmlns:a16="http://schemas.microsoft.com/office/drawing/2014/main" id="{B446704C-1BB5-4D64-9656-260768A35E01}"/>
                </a:ext>
              </a:extLst>
            </p:cNvPr>
            <p:cNvSpPr/>
            <p:nvPr/>
          </p:nvSpPr>
          <p:spPr>
            <a:xfrm>
              <a:off x="2732449" y="2977961"/>
              <a:ext cx="54373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sp>
          <p:nvSpPr>
            <p:cNvPr id="12" name="矩形 11">
              <a:extLst>
                <a:ext uri="{FF2B5EF4-FFF2-40B4-BE49-F238E27FC236}">
                  <a16:creationId xmlns:a16="http://schemas.microsoft.com/office/drawing/2014/main" id="{65006F12-20F1-4D6B-9B38-66766C209116}"/>
                </a:ext>
              </a:extLst>
            </p:cNvPr>
            <p:cNvSpPr/>
            <p:nvPr/>
          </p:nvSpPr>
          <p:spPr>
            <a:xfrm>
              <a:off x="4153801" y="2977961"/>
              <a:ext cx="1351652"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的导数</a:t>
              </a:r>
              <a:endParaRPr lang="zh-CN" altLang="en-US" sz="2800" dirty="0"/>
            </a:p>
          </p:txBody>
        </p:sp>
        <p:graphicFrame>
          <p:nvGraphicFramePr>
            <p:cNvPr id="22" name="对象 21">
              <a:extLst>
                <a:ext uri="{FF2B5EF4-FFF2-40B4-BE49-F238E27FC236}">
                  <a16:creationId xmlns:a16="http://schemas.microsoft.com/office/drawing/2014/main" id="{4F2FCC0F-DE4B-4099-9288-D2324285F4A9}"/>
                </a:ext>
              </a:extLst>
            </p:cNvPr>
            <p:cNvGraphicFramePr>
              <a:graphicFrameLocks noChangeAspect="1"/>
            </p:cNvGraphicFramePr>
            <p:nvPr>
              <p:extLst>
                <p:ext uri="{D42A27DB-BD31-4B8C-83A1-F6EECF244321}">
                  <p14:modId xmlns:p14="http://schemas.microsoft.com/office/powerpoint/2010/main" val="1147860102"/>
                </p:ext>
              </p:extLst>
            </p:nvPr>
          </p:nvGraphicFramePr>
          <p:xfrm>
            <a:off x="3233946" y="2962192"/>
            <a:ext cx="977900" cy="508000"/>
          </p:xfrm>
          <a:graphic>
            <a:graphicData uri="http://schemas.openxmlformats.org/presentationml/2006/ole">
              <mc:AlternateContent xmlns:mc="http://schemas.openxmlformats.org/markup-compatibility/2006">
                <mc:Choice xmlns:v="urn:schemas-microsoft-com:vml" Requires="v">
                  <p:oleObj spid="_x0000_s124855" name="Equation" r:id="rId13" imgW="977760" imgH="507960" progId="Equation.DSMT4">
                    <p:embed/>
                  </p:oleObj>
                </mc:Choice>
                <mc:Fallback>
                  <p:oleObj name="Equation" r:id="rId13" imgW="977760" imgH="507960" progId="Equation.DSMT4">
                    <p:embed/>
                    <p:pic>
                      <p:nvPicPr>
                        <p:cNvPr id="22" name="对象 21">
                          <a:extLst>
                            <a:ext uri="{FF2B5EF4-FFF2-40B4-BE49-F238E27FC236}">
                              <a16:creationId xmlns:a16="http://schemas.microsoft.com/office/drawing/2014/main" id="{4F2FCC0F-DE4B-4099-9288-D2324285F4A9}"/>
                            </a:ext>
                          </a:extLst>
                        </p:cNvPr>
                        <p:cNvPicPr/>
                        <p:nvPr/>
                      </p:nvPicPr>
                      <p:blipFill>
                        <a:blip r:embed="rId14"/>
                        <a:stretch>
                          <a:fillRect/>
                        </a:stretch>
                      </p:blipFill>
                      <p:spPr>
                        <a:xfrm>
                          <a:off x="3233946" y="2962192"/>
                          <a:ext cx="977900" cy="5080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4F1C09DC-52B1-49B2-B9BE-B6D625F679B7}"/>
                </a:ext>
              </a:extLst>
            </p:cNvPr>
            <p:cNvGraphicFramePr>
              <a:graphicFrameLocks noChangeAspect="1"/>
            </p:cNvGraphicFramePr>
            <p:nvPr>
              <p:extLst>
                <p:ext uri="{D42A27DB-BD31-4B8C-83A1-F6EECF244321}">
                  <p14:modId xmlns:p14="http://schemas.microsoft.com/office/powerpoint/2010/main" val="2492654017"/>
                </p:ext>
              </p:extLst>
            </p:nvPr>
          </p:nvGraphicFramePr>
          <p:xfrm>
            <a:off x="5383214" y="3037582"/>
            <a:ext cx="850900" cy="431800"/>
          </p:xfrm>
          <a:graphic>
            <a:graphicData uri="http://schemas.openxmlformats.org/presentationml/2006/ole">
              <mc:AlternateContent xmlns:mc="http://schemas.openxmlformats.org/markup-compatibility/2006">
                <mc:Choice xmlns:v="urn:schemas-microsoft-com:vml" Requires="v">
                  <p:oleObj spid="_x0000_s124856" name="Equation" r:id="rId15" imgW="850680" imgH="431640" progId="Equation.DSMT4">
                    <p:embed/>
                  </p:oleObj>
                </mc:Choice>
                <mc:Fallback>
                  <p:oleObj name="Equation" r:id="rId15" imgW="850680" imgH="431640" progId="Equation.DSMT4">
                    <p:embed/>
                    <p:pic>
                      <p:nvPicPr>
                        <p:cNvPr id="23" name="对象 22">
                          <a:extLst>
                            <a:ext uri="{FF2B5EF4-FFF2-40B4-BE49-F238E27FC236}">
                              <a16:creationId xmlns:a16="http://schemas.microsoft.com/office/drawing/2014/main" id="{4F1C09DC-52B1-49B2-B9BE-B6D625F679B7}"/>
                            </a:ext>
                          </a:extLst>
                        </p:cNvPr>
                        <p:cNvPicPr/>
                        <p:nvPr/>
                      </p:nvPicPr>
                      <p:blipFill>
                        <a:blip r:embed="rId16"/>
                        <a:stretch>
                          <a:fillRect/>
                        </a:stretch>
                      </p:blipFill>
                      <p:spPr>
                        <a:xfrm>
                          <a:off x="5383214" y="3037582"/>
                          <a:ext cx="850900" cy="431800"/>
                        </a:xfrm>
                        <a:prstGeom prst="rect">
                          <a:avLst/>
                        </a:prstGeom>
                      </p:spPr>
                    </p:pic>
                  </p:oleObj>
                </mc:Fallback>
              </mc:AlternateContent>
            </a:graphicData>
          </a:graphic>
        </p:graphicFrame>
      </p:grpSp>
      <p:grpSp>
        <p:nvGrpSpPr>
          <p:cNvPr id="32" name="组合 31">
            <a:extLst>
              <a:ext uri="{FF2B5EF4-FFF2-40B4-BE49-F238E27FC236}">
                <a16:creationId xmlns:a16="http://schemas.microsoft.com/office/drawing/2014/main" id="{C46BA90B-CBC3-421E-8237-D692AAA6D027}"/>
              </a:ext>
            </a:extLst>
          </p:cNvPr>
          <p:cNvGrpSpPr/>
          <p:nvPr/>
        </p:nvGrpSpPr>
        <p:grpSpPr>
          <a:xfrm>
            <a:off x="1994437" y="3433828"/>
            <a:ext cx="5427186" cy="571895"/>
            <a:chOff x="2271626" y="3685762"/>
            <a:chExt cx="5427186" cy="571895"/>
          </a:xfrm>
        </p:grpSpPr>
        <p:sp>
          <p:nvSpPr>
            <p:cNvPr id="14" name="矩形 13">
              <a:extLst>
                <a:ext uri="{FF2B5EF4-FFF2-40B4-BE49-F238E27FC236}">
                  <a16:creationId xmlns:a16="http://schemas.microsoft.com/office/drawing/2014/main" id="{2FE99511-A260-4EE4-BA71-346CDC1275FD}"/>
                </a:ext>
              </a:extLst>
            </p:cNvPr>
            <p:cNvSpPr/>
            <p:nvPr/>
          </p:nvSpPr>
          <p:spPr>
            <a:xfrm>
              <a:off x="3126712" y="3734437"/>
              <a:ext cx="633508"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由</a:t>
              </a:r>
              <a:endParaRPr lang="zh-CN" altLang="en-US" sz="2800" dirty="0"/>
            </a:p>
          </p:txBody>
        </p:sp>
        <p:sp>
          <p:nvSpPr>
            <p:cNvPr id="15" name="矩形 14">
              <a:extLst>
                <a:ext uri="{FF2B5EF4-FFF2-40B4-BE49-F238E27FC236}">
                  <a16:creationId xmlns:a16="http://schemas.microsoft.com/office/drawing/2014/main" id="{EA678CDE-772D-44BA-8ED6-538B370FD45D}"/>
                </a:ext>
              </a:extLst>
            </p:cNvPr>
            <p:cNvSpPr/>
            <p:nvPr/>
          </p:nvSpPr>
          <p:spPr>
            <a:xfrm>
              <a:off x="5718783" y="3712667"/>
              <a:ext cx="198002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复合而成，</a:t>
              </a:r>
              <a:endParaRPr lang="zh-CN" altLang="en-US" sz="2800" dirty="0"/>
            </a:p>
          </p:txBody>
        </p:sp>
        <p:graphicFrame>
          <p:nvGraphicFramePr>
            <p:cNvPr id="24" name="对象 23">
              <a:extLst>
                <a:ext uri="{FF2B5EF4-FFF2-40B4-BE49-F238E27FC236}">
                  <a16:creationId xmlns:a16="http://schemas.microsoft.com/office/drawing/2014/main" id="{3BBDD85A-568D-4F56-B33F-79CFDDD307E6}"/>
                </a:ext>
              </a:extLst>
            </p:cNvPr>
            <p:cNvGraphicFramePr>
              <a:graphicFrameLocks noChangeAspect="1"/>
            </p:cNvGraphicFramePr>
            <p:nvPr>
              <p:extLst>
                <p:ext uri="{D42A27DB-BD31-4B8C-83A1-F6EECF244321}">
                  <p14:modId xmlns:p14="http://schemas.microsoft.com/office/powerpoint/2010/main" val="4102897035"/>
                </p:ext>
              </p:extLst>
            </p:nvPr>
          </p:nvGraphicFramePr>
          <p:xfrm>
            <a:off x="2271626" y="3685762"/>
            <a:ext cx="977900" cy="508000"/>
          </p:xfrm>
          <a:graphic>
            <a:graphicData uri="http://schemas.openxmlformats.org/presentationml/2006/ole">
              <mc:AlternateContent xmlns:mc="http://schemas.openxmlformats.org/markup-compatibility/2006">
                <mc:Choice xmlns:v="urn:schemas-microsoft-com:vml" Requires="v">
                  <p:oleObj spid="_x0000_s124857" name="Equation" r:id="rId17" imgW="977760" imgH="507960" progId="Equation.DSMT4">
                    <p:embed/>
                  </p:oleObj>
                </mc:Choice>
                <mc:Fallback>
                  <p:oleObj name="Equation" r:id="rId17" imgW="977760" imgH="507960" progId="Equation.DSMT4">
                    <p:embed/>
                    <p:pic>
                      <p:nvPicPr>
                        <p:cNvPr id="24" name="对象 23">
                          <a:extLst>
                            <a:ext uri="{FF2B5EF4-FFF2-40B4-BE49-F238E27FC236}">
                              <a16:creationId xmlns:a16="http://schemas.microsoft.com/office/drawing/2014/main" id="{3BBDD85A-568D-4F56-B33F-79CFDDD307E6}"/>
                            </a:ext>
                          </a:extLst>
                        </p:cNvPr>
                        <p:cNvPicPr/>
                        <p:nvPr/>
                      </p:nvPicPr>
                      <p:blipFill>
                        <a:blip r:embed="rId18"/>
                        <a:stretch>
                          <a:fillRect/>
                        </a:stretch>
                      </p:blipFill>
                      <p:spPr>
                        <a:xfrm>
                          <a:off x="2271626" y="3685762"/>
                          <a:ext cx="977900" cy="5080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1910CDF7-F805-46F0-9FAC-8CD203EFBB42}"/>
                </a:ext>
              </a:extLst>
            </p:cNvPr>
            <p:cNvGraphicFramePr>
              <a:graphicFrameLocks noChangeAspect="1"/>
            </p:cNvGraphicFramePr>
            <p:nvPr>
              <p:extLst>
                <p:ext uri="{D42A27DB-BD31-4B8C-83A1-F6EECF244321}">
                  <p14:modId xmlns:p14="http://schemas.microsoft.com/office/powerpoint/2010/main" val="1429043111"/>
                </p:ext>
              </p:extLst>
            </p:nvPr>
          </p:nvGraphicFramePr>
          <p:xfrm>
            <a:off x="3662895" y="3738805"/>
            <a:ext cx="2070100" cy="457200"/>
          </p:xfrm>
          <a:graphic>
            <a:graphicData uri="http://schemas.openxmlformats.org/presentationml/2006/ole">
              <mc:AlternateContent xmlns:mc="http://schemas.openxmlformats.org/markup-compatibility/2006">
                <mc:Choice xmlns:v="urn:schemas-microsoft-com:vml" Requires="v">
                  <p:oleObj spid="_x0000_s124858" name="Equation" r:id="rId19" imgW="2070000" imgH="457200" progId="Equation.DSMT4">
                    <p:embed/>
                  </p:oleObj>
                </mc:Choice>
                <mc:Fallback>
                  <p:oleObj name="Equation" r:id="rId19" imgW="2070000" imgH="457200" progId="Equation.DSMT4">
                    <p:embed/>
                    <p:pic>
                      <p:nvPicPr>
                        <p:cNvPr id="25" name="对象 24">
                          <a:extLst>
                            <a:ext uri="{FF2B5EF4-FFF2-40B4-BE49-F238E27FC236}">
                              <a16:creationId xmlns:a16="http://schemas.microsoft.com/office/drawing/2014/main" id="{1910CDF7-F805-46F0-9FAC-8CD203EFBB42}"/>
                            </a:ext>
                          </a:extLst>
                        </p:cNvPr>
                        <p:cNvPicPr/>
                        <p:nvPr/>
                      </p:nvPicPr>
                      <p:blipFill>
                        <a:blip r:embed="rId20"/>
                        <a:stretch>
                          <a:fillRect/>
                        </a:stretch>
                      </p:blipFill>
                      <p:spPr>
                        <a:xfrm>
                          <a:off x="3662895" y="3738805"/>
                          <a:ext cx="2070100" cy="457200"/>
                        </a:xfrm>
                        <a:prstGeom prst="rect">
                          <a:avLst/>
                        </a:prstGeom>
                      </p:spPr>
                    </p:pic>
                  </p:oleObj>
                </mc:Fallback>
              </mc:AlternateContent>
            </a:graphicData>
          </a:graphic>
        </p:graphicFrame>
      </p:grpSp>
      <p:graphicFrame>
        <p:nvGraphicFramePr>
          <p:cNvPr id="26" name="对象 25">
            <a:extLst>
              <a:ext uri="{FF2B5EF4-FFF2-40B4-BE49-F238E27FC236}">
                <a16:creationId xmlns:a16="http://schemas.microsoft.com/office/drawing/2014/main" id="{F8B51C33-4F3B-4C6F-BA2F-33679E172BA1}"/>
              </a:ext>
            </a:extLst>
          </p:cNvPr>
          <p:cNvGraphicFramePr>
            <a:graphicFrameLocks noChangeAspect="1"/>
          </p:cNvGraphicFramePr>
          <p:nvPr>
            <p:extLst>
              <p:ext uri="{D42A27DB-BD31-4B8C-83A1-F6EECF244321}">
                <p14:modId xmlns:p14="http://schemas.microsoft.com/office/powerpoint/2010/main" val="1108990082"/>
              </p:ext>
            </p:extLst>
          </p:nvPr>
        </p:nvGraphicFramePr>
        <p:xfrm>
          <a:off x="2176427" y="4075979"/>
          <a:ext cx="3238500" cy="546100"/>
        </p:xfrm>
        <a:graphic>
          <a:graphicData uri="http://schemas.openxmlformats.org/presentationml/2006/ole">
            <mc:AlternateContent xmlns:mc="http://schemas.openxmlformats.org/markup-compatibility/2006">
              <mc:Choice xmlns:v="urn:schemas-microsoft-com:vml" Requires="v">
                <p:oleObj spid="_x0000_s124859" name="Equation" r:id="rId21" imgW="3238200" imgH="545760" progId="Equation.DSMT4">
                  <p:embed/>
                </p:oleObj>
              </mc:Choice>
              <mc:Fallback>
                <p:oleObj name="Equation" r:id="rId21" imgW="3238200" imgH="545760" progId="Equation.DSMT4">
                  <p:embed/>
                  <p:pic>
                    <p:nvPicPr>
                      <p:cNvPr id="26" name="对象 25">
                        <a:extLst>
                          <a:ext uri="{FF2B5EF4-FFF2-40B4-BE49-F238E27FC236}">
                            <a16:creationId xmlns:a16="http://schemas.microsoft.com/office/drawing/2014/main" id="{F8B51C33-4F3B-4C6F-BA2F-33679E172BA1}"/>
                          </a:ext>
                        </a:extLst>
                      </p:cNvPr>
                      <p:cNvPicPr/>
                      <p:nvPr/>
                    </p:nvPicPr>
                    <p:blipFill>
                      <a:blip r:embed="rId22"/>
                      <a:stretch>
                        <a:fillRect/>
                      </a:stretch>
                    </p:blipFill>
                    <p:spPr>
                      <a:xfrm>
                        <a:off x="2176427" y="4075979"/>
                        <a:ext cx="3238500" cy="5461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61FBBD15-C4E6-4BC3-B054-6ED70E2FE0D2}"/>
              </a:ext>
            </a:extLst>
          </p:cNvPr>
          <p:cNvGraphicFramePr>
            <a:graphicFrameLocks noChangeAspect="1"/>
          </p:cNvGraphicFramePr>
          <p:nvPr>
            <p:extLst>
              <p:ext uri="{D42A27DB-BD31-4B8C-83A1-F6EECF244321}">
                <p14:modId xmlns:p14="http://schemas.microsoft.com/office/powerpoint/2010/main" val="410959438"/>
              </p:ext>
            </p:extLst>
          </p:nvPr>
        </p:nvGraphicFramePr>
        <p:xfrm>
          <a:off x="5832701" y="4101379"/>
          <a:ext cx="2959100" cy="520700"/>
        </p:xfrm>
        <a:graphic>
          <a:graphicData uri="http://schemas.openxmlformats.org/presentationml/2006/ole">
            <mc:AlternateContent xmlns:mc="http://schemas.openxmlformats.org/markup-compatibility/2006">
              <mc:Choice xmlns:v="urn:schemas-microsoft-com:vml" Requires="v">
                <p:oleObj spid="_x0000_s124860" name="Equation" r:id="rId23" imgW="2958840" imgH="520560" progId="Equation.DSMT4">
                  <p:embed/>
                </p:oleObj>
              </mc:Choice>
              <mc:Fallback>
                <p:oleObj name="Equation" r:id="rId23" imgW="2958840" imgH="520560" progId="Equation.DSMT4">
                  <p:embed/>
                  <p:pic>
                    <p:nvPicPr>
                      <p:cNvPr id="27" name="对象 26">
                        <a:extLst>
                          <a:ext uri="{FF2B5EF4-FFF2-40B4-BE49-F238E27FC236}">
                            <a16:creationId xmlns:a16="http://schemas.microsoft.com/office/drawing/2014/main" id="{61FBBD15-C4E6-4BC3-B054-6ED70E2FE0D2}"/>
                          </a:ext>
                        </a:extLst>
                      </p:cNvPr>
                      <p:cNvPicPr/>
                      <p:nvPr/>
                    </p:nvPicPr>
                    <p:blipFill>
                      <a:blip r:embed="rId24"/>
                      <a:stretch>
                        <a:fillRect/>
                      </a:stretch>
                    </p:blipFill>
                    <p:spPr>
                      <a:xfrm>
                        <a:off x="5832701" y="4101379"/>
                        <a:ext cx="2959100" cy="520700"/>
                      </a:xfrm>
                      <a:prstGeom prst="rect">
                        <a:avLst/>
                      </a:prstGeom>
                    </p:spPr>
                  </p:pic>
                </p:oleObj>
              </mc:Fallback>
            </mc:AlternateContent>
          </a:graphicData>
        </a:graphic>
      </p:graphicFrame>
      <p:grpSp>
        <p:nvGrpSpPr>
          <p:cNvPr id="33" name="组合 32"/>
          <p:cNvGrpSpPr/>
          <p:nvPr/>
        </p:nvGrpSpPr>
        <p:grpSpPr>
          <a:xfrm>
            <a:off x="1327850" y="5521656"/>
            <a:ext cx="9747847" cy="532624"/>
            <a:chOff x="1719474" y="1928693"/>
            <a:chExt cx="9747847" cy="532624"/>
          </a:xfrm>
        </p:grpSpPr>
        <p:sp>
          <p:nvSpPr>
            <p:cNvPr id="34" name="Text Box 64"/>
            <p:cNvSpPr txBox="1">
              <a:spLocks noChangeArrowheads="1"/>
            </p:cNvSpPr>
            <p:nvPr/>
          </p:nvSpPr>
          <p:spPr bwMode="auto">
            <a:xfrm>
              <a:off x="1719474" y="1928693"/>
              <a:ext cx="9747847" cy="523220"/>
            </a:xfrm>
            <a:prstGeom prst="rect">
              <a:avLst/>
            </a:prstGeom>
            <a:noFill/>
            <a:ln w="25400">
              <a:noFill/>
              <a:miter lim="800000"/>
              <a:headEnd/>
              <a:tailEnd/>
            </a:ln>
          </p:spPr>
          <p:txBody>
            <a:bodyPr wrap="square">
              <a:spAutoFit/>
            </a:bodyPr>
            <a:lstStyle/>
            <a:p>
              <a:pPr>
                <a:spcBef>
                  <a:spcPct val="50000"/>
                </a:spcBef>
              </a:pPr>
              <a:r>
                <a:rPr lang="zh-CN" altLang="en-US" sz="2800" b="1" dirty="0">
                  <a:solidFill>
                    <a:srgbClr val="FF0000"/>
                  </a:solidFill>
                  <a:latin typeface="+mn-ea"/>
                </a:rPr>
                <a:t>练习 </a:t>
              </a:r>
              <a:r>
                <a:rPr lang="zh-CN" altLang="en-US" sz="2800" dirty="0">
                  <a:latin typeface="+mn-ea"/>
                </a:rPr>
                <a:t>利用复合函数求导法则，求一般幂函数      的导数</a:t>
              </a:r>
              <a:r>
                <a:rPr lang="en-US" altLang="zh-CN" sz="2800" dirty="0">
                  <a:latin typeface="+mn-ea"/>
                </a:rPr>
                <a:t>.</a:t>
              </a:r>
              <a:r>
                <a:rPr kumimoji="1" lang="en-US" altLang="zh-CN" sz="2800" dirty="0">
                  <a:solidFill>
                    <a:srgbClr val="000000"/>
                  </a:solidFill>
                  <a:latin typeface="宋体" pitchFamily="2" charset="-122"/>
                </a:rPr>
                <a:t>  </a:t>
              </a:r>
              <a:endParaRPr kumimoji="1" lang="zh-CN" altLang="en-US" sz="2800" dirty="0">
                <a:solidFill>
                  <a:srgbClr val="000000"/>
                </a:solidFill>
                <a:latin typeface="宋体" pitchFamily="2" charset="-122"/>
              </a:endParaRPr>
            </a:p>
          </p:txBody>
        </p:sp>
        <p:graphicFrame>
          <p:nvGraphicFramePr>
            <p:cNvPr id="35" name="Object 65"/>
            <p:cNvGraphicFramePr>
              <a:graphicFrameLocks noChangeAspect="1"/>
            </p:cNvGraphicFramePr>
            <p:nvPr>
              <p:extLst>
                <p:ext uri="{D42A27DB-BD31-4B8C-83A1-F6EECF244321}">
                  <p14:modId xmlns:p14="http://schemas.microsoft.com/office/powerpoint/2010/main" val="619243472"/>
                </p:ext>
              </p:extLst>
            </p:nvPr>
          </p:nvGraphicFramePr>
          <p:xfrm>
            <a:off x="8779945" y="1966017"/>
            <a:ext cx="1104900" cy="495300"/>
          </p:xfrm>
          <a:graphic>
            <a:graphicData uri="http://schemas.openxmlformats.org/presentationml/2006/ole">
              <mc:AlternateContent xmlns:mc="http://schemas.openxmlformats.org/markup-compatibility/2006">
                <mc:Choice xmlns:v="urn:schemas-microsoft-com:vml" Requires="v">
                  <p:oleObj spid="_x0000_s124861" name="Equation" r:id="rId25" imgW="1104840" imgH="495000" progId="Equation.DSMT4">
                    <p:embed/>
                  </p:oleObj>
                </mc:Choice>
                <mc:Fallback>
                  <p:oleObj name="Equation" r:id="rId25" imgW="1104840" imgH="495000" progId="Equation.DSMT4">
                    <p:embed/>
                    <p:pic>
                      <p:nvPicPr>
                        <p:cNvPr id="4" name="Object 65"/>
                        <p:cNvPicPr>
                          <a:picLocks noChangeAspect="1" noChangeArrowheads="1"/>
                        </p:cNvPicPr>
                        <p:nvPr/>
                      </p:nvPicPr>
                      <p:blipFill>
                        <a:blip r:embed="rId26"/>
                        <a:srcRect/>
                        <a:stretch>
                          <a:fillRect/>
                        </a:stretch>
                      </p:blipFill>
                      <p:spPr bwMode="auto">
                        <a:xfrm>
                          <a:off x="8779945" y="1966017"/>
                          <a:ext cx="110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3687994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
                                        <p:tgtEl>
                                          <p:spTgt spid="6"/>
                                        </p:tgtEl>
                                      </p:cBhvr>
                                    </p:animEffect>
                                  </p:childTnLst>
                                </p:cTn>
                              </p:par>
                            </p:childTnLst>
                          </p:cTn>
                        </p:par>
                        <p:par>
                          <p:cTn id="17" fill="hold">
                            <p:stCondLst>
                              <p:cond delay="1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75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250"/>
                                        <p:tgtEl>
                                          <p:spTgt spid="9"/>
                                        </p:tgtEl>
                                      </p:cBhvr>
                                    </p:animEffect>
                                  </p:childTnLst>
                                </p:cTn>
                              </p:par>
                            </p:childTnLst>
                          </p:cTn>
                        </p:par>
                        <p:par>
                          <p:cTn id="26" fill="hold">
                            <p:stCondLst>
                              <p:cond delay="25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75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
                                        <p:tgtEl>
                                          <p:spTgt spid="10"/>
                                        </p:tgtEl>
                                      </p:cBhvr>
                                    </p:animEffect>
                                  </p:childTnLst>
                                </p:cTn>
                              </p:par>
                            </p:childTnLst>
                          </p:cTn>
                        </p:par>
                        <p:par>
                          <p:cTn id="40" fill="hold">
                            <p:stCondLst>
                              <p:cond delay="1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10"/>
                                        <p:tgtEl>
                                          <p:spTgt spid="13"/>
                                        </p:tgtEl>
                                      </p:cBhvr>
                                    </p:animEffect>
                                  </p:childTnLst>
                                </p:cTn>
                              </p:par>
                            </p:childTnLst>
                          </p:cTn>
                        </p:par>
                        <p:par>
                          <p:cTn id="49" fill="hold">
                            <p:stCondLst>
                              <p:cond delay="1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75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250"/>
                                        <p:tgtEl>
                                          <p:spTgt spid="16"/>
                                        </p:tgtEl>
                                      </p:cBhvr>
                                    </p:animEffect>
                                  </p:childTnLst>
                                </p:cTn>
                              </p:par>
                            </p:childTnLst>
                          </p:cTn>
                        </p:par>
                        <p:par>
                          <p:cTn id="58" fill="hold">
                            <p:stCondLst>
                              <p:cond delay="250"/>
                            </p:stCondLst>
                            <p:childTnLst>
                              <p:par>
                                <p:cTn id="59" presetID="22" presetClass="entr" presetSubtype="8"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25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25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3" grpId="0"/>
      <p:bldP spid="16"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CE586F4-1E79-4A98-BEDC-CB4E2C6EA7CA}"/>
              </a:ext>
            </a:extLst>
          </p:cNvPr>
          <p:cNvSpPr/>
          <p:nvPr/>
        </p:nvSpPr>
        <p:spPr>
          <a:xfrm>
            <a:off x="1174320" y="1266466"/>
            <a:ext cx="2656496" cy="732508"/>
          </a:xfrm>
          <a:prstGeom prst="rect">
            <a:avLst/>
          </a:prstGeom>
          <a:noFill/>
          <a:ln>
            <a:noFill/>
          </a:ln>
        </p:spPr>
        <p:txBody>
          <a:bodyPr wrap="none" rtlCol="0" anchor="t">
            <a:spAutoFit/>
          </a:bodyPr>
          <a:lstStyle/>
          <a:p>
            <a:pPr algn="ctr">
              <a:lnSpc>
                <a:spcPct val="130000"/>
              </a:lnSpc>
            </a:pPr>
            <a:r>
              <a:rPr lang="zh-CN" altLang="zh-CN" sz="3200" b="1" dirty="0">
                <a:solidFill>
                  <a:schemeClr val="accent1">
                    <a:lumMod val="75000"/>
                  </a:schemeClr>
                </a:solidFill>
                <a:latin typeface="+mn-ea"/>
                <a:cs typeface="Levenim MT" panose="02010502060101010101" pitchFamily="2" charset="-79"/>
              </a:rPr>
              <a:t>四、二阶导数</a:t>
            </a:r>
          </a:p>
        </p:txBody>
      </p:sp>
      <p:sp>
        <p:nvSpPr>
          <p:cNvPr id="3" name="矩形 2">
            <a:extLst>
              <a:ext uri="{FF2B5EF4-FFF2-40B4-BE49-F238E27FC236}">
                <a16:creationId xmlns:a16="http://schemas.microsoft.com/office/drawing/2014/main" id="{3C1201C9-11D6-40CC-BBA0-21CB84F22C6E}"/>
              </a:ext>
            </a:extLst>
          </p:cNvPr>
          <p:cNvSpPr/>
          <p:nvPr/>
        </p:nvSpPr>
        <p:spPr>
          <a:xfrm>
            <a:off x="1174320" y="2127195"/>
            <a:ext cx="1672950" cy="523220"/>
          </a:xfrm>
          <a:prstGeom prst="rect">
            <a:avLst/>
          </a:prstGeom>
        </p:spPr>
        <p:txBody>
          <a:bodyPr wrap="square">
            <a:spAutoFit/>
          </a:bodyPr>
          <a:lstStyle/>
          <a:p>
            <a:pPr algn="dist"/>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运动学中，</a:t>
            </a:r>
            <a:endParaRPr lang="zh-CN" altLang="en-US" sz="2800" dirty="0"/>
          </a:p>
        </p:txBody>
      </p:sp>
      <p:sp>
        <p:nvSpPr>
          <p:cNvPr id="4" name="矩形 3">
            <a:extLst>
              <a:ext uri="{FF2B5EF4-FFF2-40B4-BE49-F238E27FC236}">
                <a16:creationId xmlns:a16="http://schemas.microsoft.com/office/drawing/2014/main" id="{88860D7D-4B0F-454A-B7DA-0FFD35FF30C2}"/>
              </a:ext>
            </a:extLst>
          </p:cNvPr>
          <p:cNvSpPr/>
          <p:nvPr/>
        </p:nvSpPr>
        <p:spPr>
          <a:xfrm>
            <a:off x="1174321" y="2785256"/>
            <a:ext cx="718488"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率，</a:t>
            </a:r>
            <a:endParaRPr lang="zh-CN" altLang="en-US" sz="2800" dirty="0"/>
          </a:p>
        </p:txBody>
      </p:sp>
      <p:grpSp>
        <p:nvGrpSpPr>
          <p:cNvPr id="19" name="组合 18">
            <a:extLst>
              <a:ext uri="{FF2B5EF4-FFF2-40B4-BE49-F238E27FC236}">
                <a16:creationId xmlns:a16="http://schemas.microsoft.com/office/drawing/2014/main" id="{FA3E6E4B-11D4-4B47-8F30-79327E408C57}"/>
              </a:ext>
            </a:extLst>
          </p:cNvPr>
          <p:cNvGrpSpPr/>
          <p:nvPr/>
        </p:nvGrpSpPr>
        <p:grpSpPr>
          <a:xfrm>
            <a:off x="3603190" y="2785256"/>
            <a:ext cx="7459099" cy="523220"/>
            <a:chOff x="3603190" y="2785256"/>
            <a:chExt cx="7459099" cy="523220"/>
          </a:xfrm>
        </p:grpSpPr>
        <p:sp>
          <p:nvSpPr>
            <p:cNvPr id="5" name="矩形 4">
              <a:extLst>
                <a:ext uri="{FF2B5EF4-FFF2-40B4-BE49-F238E27FC236}">
                  <a16:creationId xmlns:a16="http://schemas.microsoft.com/office/drawing/2014/main" id="{0046D7CA-6FAE-4BC0-8C7E-36575EAA1BEA}"/>
                </a:ext>
              </a:extLst>
            </p:cNvPr>
            <p:cNvSpPr/>
            <p:nvPr/>
          </p:nvSpPr>
          <p:spPr>
            <a:xfrm>
              <a:off x="3603190" y="2785256"/>
              <a:ext cx="472276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因为变速直线运动的速度</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7" name="矩形 6">
              <a:extLst>
                <a:ext uri="{FF2B5EF4-FFF2-40B4-BE49-F238E27FC236}">
                  <a16:creationId xmlns:a16="http://schemas.microsoft.com/office/drawing/2014/main" id="{A42CF9DB-1AEB-4458-BCF9-C32391468152}"/>
                </a:ext>
              </a:extLst>
            </p:cNvPr>
            <p:cNvSpPr/>
            <p:nvPr/>
          </p:nvSpPr>
          <p:spPr>
            <a:xfrm>
              <a:off x="8113768" y="2785256"/>
              <a:ext cx="2549096"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是位移函数</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8" name="矩形 7">
              <a:extLst>
                <a:ext uri="{FF2B5EF4-FFF2-40B4-BE49-F238E27FC236}">
                  <a16:creationId xmlns:a16="http://schemas.microsoft.com/office/drawing/2014/main" id="{F30D5B2F-0F2A-4A99-80D3-BFC18C9E505D}"/>
                </a:ext>
              </a:extLst>
            </p:cNvPr>
            <p:cNvSpPr/>
            <p:nvPr/>
          </p:nvSpPr>
          <p:spPr>
            <a:xfrm>
              <a:off x="10518550" y="2785256"/>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对</a:t>
              </a:r>
              <a:endParaRPr lang="zh-CN" altLang="en-US" sz="2800" dirty="0"/>
            </a:p>
          </p:txBody>
        </p:sp>
      </p:grpSp>
      <p:sp>
        <p:nvSpPr>
          <p:cNvPr id="13" name="矩形 12">
            <a:extLst>
              <a:ext uri="{FF2B5EF4-FFF2-40B4-BE49-F238E27FC236}">
                <a16:creationId xmlns:a16="http://schemas.microsoft.com/office/drawing/2014/main" id="{E39FF4D9-7977-4AD9-99F6-BC694500EFFC}"/>
              </a:ext>
            </a:extLst>
          </p:cNvPr>
          <p:cNvSpPr/>
          <p:nvPr/>
        </p:nvSpPr>
        <p:spPr>
          <a:xfrm>
            <a:off x="1212793" y="3408294"/>
            <a:ext cx="261802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时间</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t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的导数，</a:t>
            </a:r>
            <a:endParaRPr lang="zh-CN" altLang="en-US" sz="2800" dirty="0"/>
          </a:p>
        </p:txBody>
      </p:sp>
      <p:sp>
        <p:nvSpPr>
          <p:cNvPr id="14" name="矩形 13">
            <a:extLst>
              <a:ext uri="{FF2B5EF4-FFF2-40B4-BE49-F238E27FC236}">
                <a16:creationId xmlns:a16="http://schemas.microsoft.com/office/drawing/2014/main" id="{F5E75759-3C84-447D-A731-4684DDFCE026}"/>
              </a:ext>
            </a:extLst>
          </p:cNvPr>
          <p:cNvSpPr/>
          <p:nvPr/>
        </p:nvSpPr>
        <p:spPr>
          <a:xfrm>
            <a:off x="10091601" y="3454247"/>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所以</a:t>
            </a:r>
            <a:endParaRPr lang="zh-CN" altLang="en-US" sz="2800" dirty="0"/>
          </a:p>
        </p:txBody>
      </p:sp>
      <p:grpSp>
        <p:nvGrpSpPr>
          <p:cNvPr id="22" name="组合 21">
            <a:extLst>
              <a:ext uri="{FF2B5EF4-FFF2-40B4-BE49-F238E27FC236}">
                <a16:creationId xmlns:a16="http://schemas.microsoft.com/office/drawing/2014/main" id="{3CAF9A29-DACA-439E-BAE7-2DAB905B37F8}"/>
              </a:ext>
            </a:extLst>
          </p:cNvPr>
          <p:cNvGrpSpPr/>
          <p:nvPr/>
        </p:nvGrpSpPr>
        <p:grpSpPr>
          <a:xfrm>
            <a:off x="1174320" y="4082716"/>
            <a:ext cx="7612395" cy="545266"/>
            <a:chOff x="1174320" y="4101378"/>
            <a:chExt cx="7612395" cy="545266"/>
          </a:xfrm>
        </p:grpSpPr>
        <p:sp>
          <p:nvSpPr>
            <p:cNvPr id="15" name="矩形 14">
              <a:extLst>
                <a:ext uri="{FF2B5EF4-FFF2-40B4-BE49-F238E27FC236}">
                  <a16:creationId xmlns:a16="http://schemas.microsoft.com/office/drawing/2014/main" id="{8C55290D-8667-4483-AB28-580D93E98B40}"/>
                </a:ext>
              </a:extLst>
            </p:cNvPr>
            <p:cNvSpPr/>
            <p:nvPr/>
          </p:nvSpPr>
          <p:spPr>
            <a:xfrm>
              <a:off x="1174320" y="4101378"/>
              <a:ext cx="187102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加速度</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16" name="矩形 15">
              <a:extLst>
                <a:ext uri="{FF2B5EF4-FFF2-40B4-BE49-F238E27FC236}">
                  <a16:creationId xmlns:a16="http://schemas.microsoft.com/office/drawing/2014/main" id="{DEF98407-04E9-434A-8200-89CDF95CED31}"/>
                </a:ext>
              </a:extLst>
            </p:cNvPr>
            <p:cNvSpPr/>
            <p:nvPr/>
          </p:nvSpPr>
          <p:spPr>
            <a:xfrm>
              <a:off x="2847269" y="4123424"/>
              <a:ext cx="5939446" cy="523220"/>
            </a:xfrm>
            <a:prstGeom prst="rect">
              <a:avLst/>
            </a:prstGeom>
          </p:spPr>
          <p:txBody>
            <a:bodyPr wrap="none">
              <a:spAutoFit/>
            </a:bodyPr>
            <a:lstStyle/>
            <a:p>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是位移函数对时间</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t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的导数的导数，</a:t>
              </a:r>
              <a:endParaRPr lang="zh-CN" altLang="en-US" sz="2800" dirty="0"/>
            </a:p>
          </p:txBody>
        </p:sp>
      </p:grpSp>
      <p:sp>
        <p:nvSpPr>
          <p:cNvPr id="17" name="矩形 16">
            <a:extLst>
              <a:ext uri="{FF2B5EF4-FFF2-40B4-BE49-F238E27FC236}">
                <a16:creationId xmlns:a16="http://schemas.microsoft.com/office/drawing/2014/main" id="{C11040F3-CAD9-4EF7-87E3-08DDAD3EFA04}"/>
              </a:ext>
            </a:extLst>
          </p:cNvPr>
          <p:cNvSpPr/>
          <p:nvPr/>
        </p:nvSpPr>
        <p:spPr>
          <a:xfrm>
            <a:off x="8426817" y="4110424"/>
            <a:ext cx="1819863"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也就是说，</a:t>
            </a:r>
            <a:endParaRPr lang="zh-CN" altLang="en-US" sz="2800" dirty="0"/>
          </a:p>
        </p:txBody>
      </p:sp>
      <p:sp>
        <p:nvSpPr>
          <p:cNvPr id="18" name="矩形 17">
            <a:extLst>
              <a:ext uri="{FF2B5EF4-FFF2-40B4-BE49-F238E27FC236}">
                <a16:creationId xmlns:a16="http://schemas.microsoft.com/office/drawing/2014/main" id="{40EB90B2-3FE4-49A4-949D-1453E23CE521}"/>
              </a:ext>
            </a:extLst>
          </p:cNvPr>
          <p:cNvSpPr/>
          <p:nvPr/>
        </p:nvSpPr>
        <p:spPr>
          <a:xfrm>
            <a:off x="1235665" y="4798407"/>
            <a:ext cx="3619360" cy="523220"/>
          </a:xfrm>
          <a:prstGeom prst="rect">
            <a:avLst/>
          </a:prstGeom>
        </p:spPr>
        <p:txBody>
          <a:bodyPr wrap="square">
            <a:spAutoFit/>
          </a:bodyPr>
          <a:lstStyle/>
          <a:p>
            <a:pPr>
              <a:spcAft>
                <a:spcPts val="0"/>
              </a:spcAft>
            </a:pPr>
            <a:r>
              <a:rPr lang="zh-CN" altLang="zh-CN" sz="2800" kern="100" dirty="0">
                <a:latin typeface="Times New Roman" panose="02020603050405020304" pitchFamily="18" charset="0"/>
                <a:ea typeface="宋体" panose="02010600030101010101" pitchFamily="2" charset="-122"/>
              </a:rPr>
              <a:t>个可导函数求导之后，</a:t>
            </a:r>
            <a:endParaRPr lang="zh-CN" altLang="zh-CN" sz="2800" kern="100" dirty="0">
              <a:effectLst/>
              <a:latin typeface="Times New Roman" panose="02020603050405020304" pitchFamily="18" charset="0"/>
              <a:ea typeface="宋体" panose="02010600030101010101" pitchFamily="2" charset="-122"/>
            </a:endParaRPr>
          </a:p>
        </p:txBody>
      </p:sp>
      <p:sp>
        <p:nvSpPr>
          <p:cNvPr id="6" name="矩形 5">
            <a:extLst>
              <a:ext uri="{FF2B5EF4-FFF2-40B4-BE49-F238E27FC236}">
                <a16:creationId xmlns:a16="http://schemas.microsoft.com/office/drawing/2014/main" id="{FF24F5ED-BEBB-48B1-AFAF-FEFF3EE43C87}"/>
              </a:ext>
            </a:extLst>
          </p:cNvPr>
          <p:cNvSpPr/>
          <p:nvPr/>
        </p:nvSpPr>
        <p:spPr>
          <a:xfrm>
            <a:off x="3045345" y="2127195"/>
            <a:ext cx="3775393"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需要知道物体的速度，</a:t>
            </a:r>
            <a:endParaRPr lang="zh-CN" altLang="en-US" sz="2800" dirty="0"/>
          </a:p>
        </p:txBody>
      </p:sp>
      <p:sp>
        <p:nvSpPr>
          <p:cNvPr id="9" name="矩形 8">
            <a:extLst>
              <a:ext uri="{FF2B5EF4-FFF2-40B4-BE49-F238E27FC236}">
                <a16:creationId xmlns:a16="http://schemas.microsoft.com/office/drawing/2014/main" id="{89DC1609-2435-4AA8-8FEB-AB618159E5B9}"/>
              </a:ext>
            </a:extLst>
          </p:cNvPr>
          <p:cNvSpPr/>
          <p:nvPr/>
        </p:nvSpPr>
        <p:spPr>
          <a:xfrm>
            <a:off x="6524142" y="2132730"/>
            <a:ext cx="449353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更需要知道运动速度的变化</a:t>
            </a:r>
            <a:endParaRPr lang="zh-CN" altLang="en-US" sz="2800" dirty="0"/>
          </a:p>
        </p:txBody>
      </p:sp>
      <p:sp>
        <p:nvSpPr>
          <p:cNvPr id="10" name="矩形 9">
            <a:extLst>
              <a:ext uri="{FF2B5EF4-FFF2-40B4-BE49-F238E27FC236}">
                <a16:creationId xmlns:a16="http://schemas.microsoft.com/office/drawing/2014/main" id="{B1278687-906F-471A-81FD-2B12D8AD89F8}"/>
              </a:ext>
            </a:extLst>
          </p:cNvPr>
          <p:cNvSpPr/>
          <p:nvPr/>
        </p:nvSpPr>
        <p:spPr>
          <a:xfrm>
            <a:off x="1832292" y="2786389"/>
            <a:ext cx="171072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即加速度</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grpSp>
        <p:nvGrpSpPr>
          <p:cNvPr id="21" name="组合 20">
            <a:extLst>
              <a:ext uri="{FF2B5EF4-FFF2-40B4-BE49-F238E27FC236}">
                <a16:creationId xmlns:a16="http://schemas.microsoft.com/office/drawing/2014/main" id="{C3061741-726A-4F45-9E0E-95FDB540A9CA}"/>
              </a:ext>
            </a:extLst>
          </p:cNvPr>
          <p:cNvGrpSpPr/>
          <p:nvPr/>
        </p:nvGrpSpPr>
        <p:grpSpPr>
          <a:xfrm>
            <a:off x="3603190" y="3423070"/>
            <a:ext cx="6720180" cy="564380"/>
            <a:chOff x="3603190" y="3423070"/>
            <a:chExt cx="6720180" cy="564380"/>
          </a:xfrm>
        </p:grpSpPr>
        <p:sp>
          <p:nvSpPr>
            <p:cNvPr id="11" name="矩形 10">
              <a:extLst>
                <a:ext uri="{FF2B5EF4-FFF2-40B4-BE49-F238E27FC236}">
                  <a16:creationId xmlns:a16="http://schemas.microsoft.com/office/drawing/2014/main" id="{D577C83A-FF97-4CA8-A121-8EF773030D31}"/>
                </a:ext>
              </a:extLst>
            </p:cNvPr>
            <p:cNvSpPr/>
            <p:nvPr/>
          </p:nvSpPr>
          <p:spPr>
            <a:xfrm>
              <a:off x="5723284" y="3448852"/>
              <a:ext cx="176041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是速度</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12" name="矩形 11">
              <a:extLst>
                <a:ext uri="{FF2B5EF4-FFF2-40B4-BE49-F238E27FC236}">
                  <a16:creationId xmlns:a16="http://schemas.microsoft.com/office/drawing/2014/main" id="{350447FB-1444-4CAD-BD96-0423F854B6AA}"/>
                </a:ext>
              </a:extLst>
            </p:cNvPr>
            <p:cNvSpPr/>
            <p:nvPr/>
          </p:nvSpPr>
          <p:spPr>
            <a:xfrm>
              <a:off x="7346273" y="3464230"/>
              <a:ext cx="297709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对时间</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t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的导数，</a:t>
              </a:r>
              <a:endParaRPr lang="zh-CN" altLang="en-US" sz="2800" dirty="0"/>
            </a:p>
          </p:txBody>
        </p:sp>
        <p:sp>
          <p:nvSpPr>
            <p:cNvPr id="20" name="矩形 19">
              <a:extLst>
                <a:ext uri="{FF2B5EF4-FFF2-40B4-BE49-F238E27FC236}">
                  <a16:creationId xmlns:a16="http://schemas.microsoft.com/office/drawing/2014/main" id="{2FE05232-5ABA-4D67-9770-9C5F20084C5C}"/>
                </a:ext>
              </a:extLst>
            </p:cNvPr>
            <p:cNvSpPr/>
            <p:nvPr/>
          </p:nvSpPr>
          <p:spPr>
            <a:xfrm>
              <a:off x="3603190" y="3423070"/>
              <a:ext cx="2098770"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而加速度</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grpSp>
      <p:sp>
        <p:nvSpPr>
          <p:cNvPr id="23" name="矩形 22">
            <a:extLst>
              <a:ext uri="{FF2B5EF4-FFF2-40B4-BE49-F238E27FC236}">
                <a16:creationId xmlns:a16="http://schemas.microsoft.com/office/drawing/2014/main" id="{B4DBCC52-E72C-49E6-A92B-CCEEEC047B88}"/>
              </a:ext>
            </a:extLst>
          </p:cNvPr>
          <p:cNvSpPr/>
          <p:nvPr/>
        </p:nvSpPr>
        <p:spPr>
          <a:xfrm>
            <a:off x="10189075" y="4109904"/>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对</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一</a:t>
            </a:r>
            <a:endParaRPr lang="zh-CN" altLang="en-US" sz="2800" dirty="0"/>
          </a:p>
        </p:txBody>
      </p:sp>
      <p:sp>
        <p:nvSpPr>
          <p:cNvPr id="24" name="矩形 23">
            <a:extLst>
              <a:ext uri="{FF2B5EF4-FFF2-40B4-BE49-F238E27FC236}">
                <a16:creationId xmlns:a16="http://schemas.microsoft.com/office/drawing/2014/main" id="{C756D313-F964-4EBE-AACD-AE8C94FD6A1C}"/>
              </a:ext>
            </a:extLst>
          </p:cNvPr>
          <p:cNvSpPr/>
          <p:nvPr/>
        </p:nvSpPr>
        <p:spPr>
          <a:xfrm>
            <a:off x="4790150" y="4798407"/>
            <a:ext cx="530145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有时还需要研究其导函数的导数</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spTree>
    <p:extLst>
      <p:ext uri="{BB962C8B-B14F-4D97-AF65-F5344CB8AC3E}">
        <p14:creationId xmlns:p14="http://schemas.microsoft.com/office/powerpoint/2010/main" val="19284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par>
                          <p:cTn id="13" fill="hold">
                            <p:stCondLst>
                              <p:cond delay="25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5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5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750"/>
                                        <p:tgtEl>
                                          <p:spTgt spid="19"/>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75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250"/>
                                        <p:tgtEl>
                                          <p:spTgt spid="14"/>
                                        </p:tgtEl>
                                      </p:cBhvr>
                                    </p:animEffect>
                                  </p:childTnLst>
                                </p:cTn>
                              </p:par>
                            </p:childTnLst>
                          </p:cTn>
                        </p:par>
                        <p:par>
                          <p:cTn id="49" fill="hold">
                            <p:stCondLst>
                              <p:cond delay="250"/>
                            </p:stCondLst>
                            <p:childTnLst>
                              <p:par>
                                <p:cTn id="50" presetID="2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250"/>
                                        <p:tgtEl>
                                          <p:spTgt spid="17"/>
                                        </p:tgtEl>
                                      </p:cBhvr>
                                    </p:animEffect>
                                  </p:childTnLst>
                                </p:cTn>
                              </p:par>
                            </p:childTnLst>
                          </p:cTn>
                        </p:par>
                        <p:par>
                          <p:cTn id="58" fill="hold">
                            <p:stCondLst>
                              <p:cond delay="25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250"/>
                                        <p:tgtEl>
                                          <p:spTgt spid="2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p:bldP spid="14" grpId="0"/>
      <p:bldP spid="17" grpId="0"/>
      <p:bldP spid="18" grpId="0"/>
      <p:bldP spid="6" grpId="0"/>
      <p:bldP spid="9" grpId="0"/>
      <p:bldP spid="10" grpId="0"/>
      <p:bldP spid="23"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DD639653-A6C0-4354-99B7-F80957410D45}"/>
              </a:ext>
            </a:extLst>
          </p:cNvPr>
          <p:cNvSpPr/>
          <p:nvPr/>
        </p:nvSpPr>
        <p:spPr>
          <a:xfrm>
            <a:off x="9968537" y="903785"/>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记为</a:t>
            </a:r>
            <a:endParaRPr lang="zh-CN" altLang="en-US" sz="2800" dirty="0"/>
          </a:p>
        </p:txBody>
      </p:sp>
      <p:grpSp>
        <p:nvGrpSpPr>
          <p:cNvPr id="40" name="组合 39">
            <a:extLst>
              <a:ext uri="{FF2B5EF4-FFF2-40B4-BE49-F238E27FC236}">
                <a16:creationId xmlns:a16="http://schemas.microsoft.com/office/drawing/2014/main" id="{4C0F0409-AC7F-4849-926F-F24925C314A1}"/>
              </a:ext>
            </a:extLst>
          </p:cNvPr>
          <p:cNvGrpSpPr/>
          <p:nvPr/>
        </p:nvGrpSpPr>
        <p:grpSpPr>
          <a:xfrm>
            <a:off x="1213680" y="903785"/>
            <a:ext cx="9046546" cy="523220"/>
            <a:chOff x="1213680" y="613856"/>
            <a:chExt cx="9046546" cy="523220"/>
          </a:xfrm>
        </p:grpSpPr>
        <p:sp>
          <p:nvSpPr>
            <p:cNvPr id="2" name="矩形 1">
              <a:extLst>
                <a:ext uri="{FF2B5EF4-FFF2-40B4-BE49-F238E27FC236}">
                  <a16:creationId xmlns:a16="http://schemas.microsoft.com/office/drawing/2014/main" id="{FA8A6DAD-0FF1-4675-B5ED-846727997CD8}"/>
                </a:ext>
              </a:extLst>
            </p:cNvPr>
            <p:cNvSpPr/>
            <p:nvPr/>
          </p:nvSpPr>
          <p:spPr>
            <a:xfrm>
              <a:off x="1213680" y="613856"/>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称函数</a:t>
              </a:r>
              <a:endParaRPr lang="zh-CN" altLang="en-US" sz="2800" dirty="0"/>
            </a:p>
          </p:txBody>
        </p:sp>
        <p:sp>
          <p:nvSpPr>
            <p:cNvPr id="3" name="矩形 2">
              <a:extLst>
                <a:ext uri="{FF2B5EF4-FFF2-40B4-BE49-F238E27FC236}">
                  <a16:creationId xmlns:a16="http://schemas.microsoft.com/office/drawing/2014/main" id="{605CC3EB-7743-42E4-84AD-2F10D18F038C}"/>
                </a:ext>
              </a:extLst>
            </p:cNvPr>
            <p:cNvSpPr/>
            <p:nvPr/>
          </p:nvSpPr>
          <p:spPr>
            <a:xfrm>
              <a:off x="3577461" y="613856"/>
              <a:ext cx="902811"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导数</a:t>
              </a:r>
              <a:endParaRPr lang="zh-CN" altLang="en-US" sz="2800" dirty="0"/>
            </a:p>
          </p:txBody>
        </p:sp>
        <p:sp>
          <p:nvSpPr>
            <p:cNvPr id="4" name="矩形 3">
              <a:extLst>
                <a:ext uri="{FF2B5EF4-FFF2-40B4-BE49-F238E27FC236}">
                  <a16:creationId xmlns:a16="http://schemas.microsoft.com/office/drawing/2014/main" id="{90C06766-540D-4174-8A93-3800B18F88AF}"/>
                </a:ext>
              </a:extLst>
            </p:cNvPr>
            <p:cNvSpPr/>
            <p:nvPr/>
          </p:nvSpPr>
          <p:spPr>
            <a:xfrm>
              <a:off x="5132820" y="613856"/>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的导数为</a:t>
              </a:r>
              <a:endParaRPr lang="zh-CN" altLang="en-US" sz="2800" dirty="0"/>
            </a:p>
          </p:txBody>
        </p:sp>
        <p:sp>
          <p:nvSpPr>
            <p:cNvPr id="5" name="矩形 4">
              <a:extLst>
                <a:ext uri="{FF2B5EF4-FFF2-40B4-BE49-F238E27FC236}">
                  <a16:creationId xmlns:a16="http://schemas.microsoft.com/office/drawing/2014/main" id="{20ABD455-2C2D-496B-A700-0E5F0236BE25}"/>
                </a:ext>
              </a:extLst>
            </p:cNvPr>
            <p:cNvSpPr/>
            <p:nvPr/>
          </p:nvSpPr>
          <p:spPr>
            <a:xfrm>
              <a:off x="7921124" y="613856"/>
              <a:ext cx="2339102"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800" b="1" kern="100"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二阶导数</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graphicFrame>
          <p:nvGraphicFramePr>
            <p:cNvPr id="22" name="对象 21">
              <a:extLst>
                <a:ext uri="{FF2B5EF4-FFF2-40B4-BE49-F238E27FC236}">
                  <a16:creationId xmlns:a16="http://schemas.microsoft.com/office/drawing/2014/main" id="{6699F305-419F-40BF-9095-658DE2FF66F1}"/>
                </a:ext>
              </a:extLst>
            </p:cNvPr>
            <p:cNvGraphicFramePr>
              <a:graphicFrameLocks noChangeAspect="1"/>
            </p:cNvGraphicFramePr>
            <p:nvPr/>
          </p:nvGraphicFramePr>
          <p:xfrm>
            <a:off x="2385163" y="686752"/>
            <a:ext cx="1282700" cy="393700"/>
          </p:xfrm>
          <a:graphic>
            <a:graphicData uri="http://schemas.openxmlformats.org/presentationml/2006/ole">
              <mc:AlternateContent xmlns:mc="http://schemas.openxmlformats.org/markup-compatibility/2006">
                <mc:Choice xmlns:v="urn:schemas-microsoft-com:vml" Requires="v">
                  <p:oleObj spid="_x0000_s237960" name="Equation" r:id="rId3" imgW="1282680" imgH="393480" progId="Equation.DSMT4">
                    <p:embed/>
                  </p:oleObj>
                </mc:Choice>
                <mc:Fallback>
                  <p:oleObj name="Equation" r:id="rId3" imgW="1282680" imgH="393480" progId="Equation.DSMT4">
                    <p:embed/>
                    <p:pic>
                      <p:nvPicPr>
                        <p:cNvPr id="22" name="对象 21">
                          <a:extLst>
                            <a:ext uri="{FF2B5EF4-FFF2-40B4-BE49-F238E27FC236}">
                              <a16:creationId xmlns:a16="http://schemas.microsoft.com/office/drawing/2014/main" id="{6699F305-419F-40BF-9095-658DE2FF66F1}"/>
                            </a:ext>
                          </a:extLst>
                        </p:cNvPr>
                        <p:cNvPicPr/>
                        <p:nvPr/>
                      </p:nvPicPr>
                      <p:blipFill>
                        <a:blip r:embed="rId4"/>
                        <a:stretch>
                          <a:fillRect/>
                        </a:stretch>
                      </p:blipFill>
                      <p:spPr>
                        <a:xfrm>
                          <a:off x="2385163" y="686752"/>
                          <a:ext cx="1282700" cy="3937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E3461F3A-2A83-483A-BC50-ACCF6BA8F63B}"/>
                </a:ext>
              </a:extLst>
            </p:cNvPr>
            <p:cNvGraphicFramePr>
              <a:graphicFrameLocks noChangeAspect="1"/>
            </p:cNvGraphicFramePr>
            <p:nvPr/>
          </p:nvGraphicFramePr>
          <p:xfrm>
            <a:off x="4376060" y="687994"/>
            <a:ext cx="787400" cy="406400"/>
          </p:xfrm>
          <a:graphic>
            <a:graphicData uri="http://schemas.openxmlformats.org/presentationml/2006/ole">
              <mc:AlternateContent xmlns:mc="http://schemas.openxmlformats.org/markup-compatibility/2006">
                <mc:Choice xmlns:v="urn:schemas-microsoft-com:vml" Requires="v">
                  <p:oleObj spid="_x0000_s237961" name="Equation" r:id="rId5" imgW="787320" imgH="406080" progId="Equation.DSMT4">
                    <p:embed/>
                  </p:oleObj>
                </mc:Choice>
                <mc:Fallback>
                  <p:oleObj name="Equation" r:id="rId5" imgW="787320" imgH="406080" progId="Equation.DSMT4">
                    <p:embed/>
                    <p:pic>
                      <p:nvPicPr>
                        <p:cNvPr id="23" name="对象 22">
                          <a:extLst>
                            <a:ext uri="{FF2B5EF4-FFF2-40B4-BE49-F238E27FC236}">
                              <a16:creationId xmlns:a16="http://schemas.microsoft.com/office/drawing/2014/main" id="{E3461F3A-2A83-483A-BC50-ACCF6BA8F63B}"/>
                            </a:ext>
                          </a:extLst>
                        </p:cNvPr>
                        <p:cNvPicPr/>
                        <p:nvPr/>
                      </p:nvPicPr>
                      <p:blipFill>
                        <a:blip r:embed="rId6"/>
                        <a:stretch>
                          <a:fillRect/>
                        </a:stretch>
                      </p:blipFill>
                      <p:spPr>
                        <a:xfrm>
                          <a:off x="4376060" y="687994"/>
                          <a:ext cx="787400" cy="4064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0A00FA57-3F05-46FA-967C-DF8EEAC0F045}"/>
                </a:ext>
              </a:extLst>
            </p:cNvPr>
            <p:cNvGraphicFramePr>
              <a:graphicFrameLocks noChangeAspect="1"/>
            </p:cNvGraphicFramePr>
            <p:nvPr/>
          </p:nvGraphicFramePr>
          <p:xfrm>
            <a:off x="6668652" y="678616"/>
            <a:ext cx="1282700" cy="393700"/>
          </p:xfrm>
          <a:graphic>
            <a:graphicData uri="http://schemas.openxmlformats.org/presentationml/2006/ole">
              <mc:AlternateContent xmlns:mc="http://schemas.openxmlformats.org/markup-compatibility/2006">
                <mc:Choice xmlns:v="urn:schemas-microsoft-com:vml" Requires="v">
                  <p:oleObj spid="_x0000_s237962" name="Equation" r:id="rId7" imgW="1282680" imgH="393480" progId="Equation.DSMT4">
                    <p:embed/>
                  </p:oleObj>
                </mc:Choice>
                <mc:Fallback>
                  <p:oleObj name="Equation" r:id="rId7" imgW="1282680" imgH="393480" progId="Equation.DSMT4">
                    <p:embed/>
                    <p:pic>
                      <p:nvPicPr>
                        <p:cNvPr id="24" name="对象 23">
                          <a:extLst>
                            <a:ext uri="{FF2B5EF4-FFF2-40B4-BE49-F238E27FC236}">
                              <a16:creationId xmlns:a16="http://schemas.microsoft.com/office/drawing/2014/main" id="{0A00FA57-3F05-46FA-967C-DF8EEAC0F045}"/>
                            </a:ext>
                          </a:extLst>
                        </p:cNvPr>
                        <p:cNvPicPr/>
                        <p:nvPr/>
                      </p:nvPicPr>
                      <p:blipFill>
                        <a:blip r:embed="rId8"/>
                        <a:stretch>
                          <a:fillRect/>
                        </a:stretch>
                      </p:blipFill>
                      <p:spPr>
                        <a:xfrm>
                          <a:off x="6668652" y="678616"/>
                          <a:ext cx="1282700" cy="393700"/>
                        </a:xfrm>
                        <a:prstGeom prst="rect">
                          <a:avLst/>
                        </a:prstGeom>
                      </p:spPr>
                    </p:pic>
                  </p:oleObj>
                </mc:Fallback>
              </mc:AlternateContent>
            </a:graphicData>
          </a:graphic>
        </p:graphicFrame>
      </p:grpSp>
      <p:graphicFrame>
        <p:nvGraphicFramePr>
          <p:cNvPr id="25" name="对象 24">
            <a:extLst>
              <a:ext uri="{FF2B5EF4-FFF2-40B4-BE49-F238E27FC236}">
                <a16:creationId xmlns:a16="http://schemas.microsoft.com/office/drawing/2014/main" id="{6CBA1441-E7A5-45D9-89D6-CCE8E4A2F6BC}"/>
              </a:ext>
            </a:extLst>
          </p:cNvPr>
          <p:cNvGraphicFramePr>
            <a:graphicFrameLocks noChangeAspect="1"/>
          </p:cNvGraphicFramePr>
          <p:nvPr>
            <p:extLst>
              <p:ext uri="{D42A27DB-BD31-4B8C-83A1-F6EECF244321}">
                <p14:modId xmlns:p14="http://schemas.microsoft.com/office/powerpoint/2010/main" val="1048691703"/>
              </p:ext>
            </p:extLst>
          </p:nvPr>
        </p:nvGraphicFramePr>
        <p:xfrm>
          <a:off x="3739876" y="1987523"/>
          <a:ext cx="355600" cy="406400"/>
        </p:xfrm>
        <a:graphic>
          <a:graphicData uri="http://schemas.openxmlformats.org/presentationml/2006/ole">
            <mc:AlternateContent xmlns:mc="http://schemas.openxmlformats.org/markup-compatibility/2006">
              <mc:Choice xmlns:v="urn:schemas-microsoft-com:vml" Requires="v">
                <p:oleObj spid="_x0000_s237963" name="Equation" r:id="rId9" imgW="355320" imgH="406080" progId="Equation.DSMT4">
                  <p:embed/>
                </p:oleObj>
              </mc:Choice>
              <mc:Fallback>
                <p:oleObj name="Equation" r:id="rId9" imgW="355320" imgH="406080" progId="Equation.DSMT4">
                  <p:embed/>
                  <p:pic>
                    <p:nvPicPr>
                      <p:cNvPr id="25" name="对象 24">
                        <a:extLst>
                          <a:ext uri="{FF2B5EF4-FFF2-40B4-BE49-F238E27FC236}">
                            <a16:creationId xmlns:a16="http://schemas.microsoft.com/office/drawing/2014/main" id="{6CBA1441-E7A5-45D9-89D6-CCE8E4A2F6BC}"/>
                          </a:ext>
                        </a:extLst>
                      </p:cNvPr>
                      <p:cNvPicPr/>
                      <p:nvPr/>
                    </p:nvPicPr>
                    <p:blipFill>
                      <a:blip r:embed="rId10"/>
                      <a:stretch>
                        <a:fillRect/>
                      </a:stretch>
                    </p:blipFill>
                    <p:spPr>
                      <a:xfrm>
                        <a:off x="3739876" y="1987523"/>
                        <a:ext cx="355600" cy="406400"/>
                      </a:xfrm>
                      <a:prstGeom prst="rect">
                        <a:avLst/>
                      </a:prstGeom>
                    </p:spPr>
                  </p:pic>
                </p:oleObj>
              </mc:Fallback>
            </mc:AlternateContent>
          </a:graphicData>
        </a:graphic>
      </p:graphicFrame>
      <p:grpSp>
        <p:nvGrpSpPr>
          <p:cNvPr id="48" name="组合 47"/>
          <p:cNvGrpSpPr/>
          <p:nvPr/>
        </p:nvGrpSpPr>
        <p:grpSpPr>
          <a:xfrm>
            <a:off x="4292110" y="1909172"/>
            <a:ext cx="1340716" cy="523220"/>
            <a:chOff x="4013331" y="1269457"/>
            <a:chExt cx="1340716" cy="523220"/>
          </a:xfrm>
        </p:grpSpPr>
        <p:sp>
          <p:nvSpPr>
            <p:cNvPr id="7" name="矩形 6">
              <a:extLst>
                <a:ext uri="{FF2B5EF4-FFF2-40B4-BE49-F238E27FC236}">
                  <a16:creationId xmlns:a16="http://schemas.microsoft.com/office/drawing/2014/main" id="{98121C61-8C92-45C2-AA1F-8155B5CA151D}"/>
                </a:ext>
              </a:extLst>
            </p:cNvPr>
            <p:cNvSpPr/>
            <p:nvPr/>
          </p:nvSpPr>
          <p:spPr>
            <a:xfrm>
              <a:off x="4013331" y="1269457"/>
              <a:ext cx="543739" cy="523220"/>
            </a:xfrm>
            <a:prstGeom prst="rect">
              <a:avLst/>
            </a:prstGeom>
          </p:spPr>
          <p:txBody>
            <a:bodyPr wrap="none">
              <a:spAutoFit/>
            </a:bodyPr>
            <a:lstStyle/>
            <a:p>
              <a:r>
                <a:rPr lang="zh-CN" altLang="zh-CN" sz="2800" dirty="0"/>
                <a:t>或</a:t>
              </a:r>
              <a:endParaRPr lang="zh-CN" altLang="en-US" sz="2800" dirty="0"/>
            </a:p>
          </p:txBody>
        </p:sp>
        <p:graphicFrame>
          <p:nvGraphicFramePr>
            <p:cNvPr id="26" name="对象 25">
              <a:extLst>
                <a:ext uri="{FF2B5EF4-FFF2-40B4-BE49-F238E27FC236}">
                  <a16:creationId xmlns:a16="http://schemas.microsoft.com/office/drawing/2014/main" id="{CC0FAFF4-EA17-4C34-A99B-82E6C90CBE04}"/>
                </a:ext>
              </a:extLst>
            </p:cNvPr>
            <p:cNvGraphicFramePr>
              <a:graphicFrameLocks noChangeAspect="1"/>
            </p:cNvGraphicFramePr>
            <p:nvPr>
              <p:extLst>
                <p:ext uri="{D42A27DB-BD31-4B8C-83A1-F6EECF244321}">
                  <p14:modId xmlns:p14="http://schemas.microsoft.com/office/powerpoint/2010/main" val="2355310929"/>
                </p:ext>
              </p:extLst>
            </p:nvPr>
          </p:nvGraphicFramePr>
          <p:xfrm>
            <a:off x="4515847" y="1359115"/>
            <a:ext cx="838200" cy="406400"/>
          </p:xfrm>
          <a:graphic>
            <a:graphicData uri="http://schemas.openxmlformats.org/presentationml/2006/ole">
              <mc:AlternateContent xmlns:mc="http://schemas.openxmlformats.org/markup-compatibility/2006">
                <mc:Choice xmlns:v="urn:schemas-microsoft-com:vml" Requires="v">
                  <p:oleObj spid="_x0000_s237964" name="Equation" r:id="rId11" imgW="838080" imgH="406080" progId="Equation.DSMT4">
                    <p:embed/>
                  </p:oleObj>
                </mc:Choice>
                <mc:Fallback>
                  <p:oleObj name="Equation" r:id="rId11" imgW="838080" imgH="406080" progId="Equation.DSMT4">
                    <p:embed/>
                    <p:pic>
                      <p:nvPicPr>
                        <p:cNvPr id="26" name="对象 25">
                          <a:extLst>
                            <a:ext uri="{FF2B5EF4-FFF2-40B4-BE49-F238E27FC236}">
                              <a16:creationId xmlns:a16="http://schemas.microsoft.com/office/drawing/2014/main" id="{CC0FAFF4-EA17-4C34-A99B-82E6C90CBE04}"/>
                            </a:ext>
                          </a:extLst>
                        </p:cNvPr>
                        <p:cNvPicPr/>
                        <p:nvPr/>
                      </p:nvPicPr>
                      <p:blipFill>
                        <a:blip r:embed="rId12"/>
                        <a:stretch>
                          <a:fillRect/>
                        </a:stretch>
                      </p:blipFill>
                      <p:spPr>
                        <a:xfrm>
                          <a:off x="4515847" y="1359115"/>
                          <a:ext cx="838200" cy="406400"/>
                        </a:xfrm>
                        <a:prstGeom prst="rect">
                          <a:avLst/>
                        </a:prstGeom>
                      </p:spPr>
                    </p:pic>
                  </p:oleObj>
                </mc:Fallback>
              </mc:AlternateContent>
            </a:graphicData>
          </a:graphic>
        </p:graphicFrame>
      </p:grpSp>
      <p:grpSp>
        <p:nvGrpSpPr>
          <p:cNvPr id="49" name="组合 48"/>
          <p:cNvGrpSpPr/>
          <p:nvPr/>
        </p:nvGrpSpPr>
        <p:grpSpPr>
          <a:xfrm>
            <a:off x="5844058" y="1698549"/>
            <a:ext cx="1924641" cy="965200"/>
            <a:chOff x="5354047" y="1068388"/>
            <a:chExt cx="1924641" cy="965200"/>
          </a:xfrm>
        </p:grpSpPr>
        <p:sp>
          <p:nvSpPr>
            <p:cNvPr id="8" name="矩形 7">
              <a:extLst>
                <a:ext uri="{FF2B5EF4-FFF2-40B4-BE49-F238E27FC236}">
                  <a16:creationId xmlns:a16="http://schemas.microsoft.com/office/drawing/2014/main" id="{D056E8F4-5CAC-45C1-8F05-FBAF546DC6BD}"/>
                </a:ext>
              </a:extLst>
            </p:cNvPr>
            <p:cNvSpPr/>
            <p:nvPr/>
          </p:nvSpPr>
          <p:spPr>
            <a:xfrm>
              <a:off x="5354047" y="1273286"/>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或</a:t>
              </a:r>
              <a:endParaRPr lang="zh-CN" altLang="en-US" sz="2800" dirty="0"/>
            </a:p>
          </p:txBody>
        </p:sp>
        <p:graphicFrame>
          <p:nvGraphicFramePr>
            <p:cNvPr id="27" name="对象 26">
              <a:extLst>
                <a:ext uri="{FF2B5EF4-FFF2-40B4-BE49-F238E27FC236}">
                  <a16:creationId xmlns:a16="http://schemas.microsoft.com/office/drawing/2014/main" id="{82BE3E26-EC99-4032-83AC-321733F4BF09}"/>
                </a:ext>
              </a:extLst>
            </p:cNvPr>
            <p:cNvGraphicFramePr>
              <a:graphicFrameLocks noChangeAspect="1"/>
            </p:cNvGraphicFramePr>
            <p:nvPr>
              <p:extLst>
                <p:ext uri="{D42A27DB-BD31-4B8C-83A1-F6EECF244321}">
                  <p14:modId xmlns:p14="http://schemas.microsoft.com/office/powerpoint/2010/main" val="1332062254"/>
                </p:ext>
              </p:extLst>
            </p:nvPr>
          </p:nvGraphicFramePr>
          <p:xfrm>
            <a:off x="5881688" y="1068388"/>
            <a:ext cx="1397000" cy="965200"/>
          </p:xfrm>
          <a:graphic>
            <a:graphicData uri="http://schemas.openxmlformats.org/presentationml/2006/ole">
              <mc:AlternateContent xmlns:mc="http://schemas.openxmlformats.org/markup-compatibility/2006">
                <mc:Choice xmlns:v="urn:schemas-microsoft-com:vml" Requires="v">
                  <p:oleObj spid="_x0000_s237965" name="Equation" r:id="rId13" imgW="1396800" imgH="965160" progId="Equation.DSMT4">
                    <p:embed/>
                  </p:oleObj>
                </mc:Choice>
                <mc:Fallback>
                  <p:oleObj name="Equation" r:id="rId13" imgW="1396800" imgH="965160" progId="Equation.DSMT4">
                    <p:embed/>
                    <p:pic>
                      <p:nvPicPr>
                        <p:cNvPr id="27" name="对象 26">
                          <a:extLst>
                            <a:ext uri="{FF2B5EF4-FFF2-40B4-BE49-F238E27FC236}">
                              <a16:creationId xmlns:a16="http://schemas.microsoft.com/office/drawing/2014/main" id="{82BE3E26-EC99-4032-83AC-321733F4BF09}"/>
                            </a:ext>
                          </a:extLst>
                        </p:cNvPr>
                        <p:cNvPicPr/>
                        <p:nvPr/>
                      </p:nvPicPr>
                      <p:blipFill>
                        <a:blip r:embed="rId14"/>
                        <a:stretch>
                          <a:fillRect/>
                        </a:stretch>
                      </p:blipFill>
                      <p:spPr>
                        <a:xfrm>
                          <a:off x="5881688" y="1068388"/>
                          <a:ext cx="1397000" cy="965200"/>
                        </a:xfrm>
                        <a:prstGeom prst="rect">
                          <a:avLst/>
                        </a:prstGeom>
                      </p:spPr>
                    </p:pic>
                  </p:oleObj>
                </mc:Fallback>
              </mc:AlternateContent>
            </a:graphicData>
          </a:graphic>
        </p:graphicFrame>
      </p:grpSp>
      <p:grpSp>
        <p:nvGrpSpPr>
          <p:cNvPr id="43" name="组合 42">
            <a:extLst>
              <a:ext uri="{FF2B5EF4-FFF2-40B4-BE49-F238E27FC236}">
                <a16:creationId xmlns:a16="http://schemas.microsoft.com/office/drawing/2014/main" id="{EAA40670-EB8B-4ED3-BBB6-D85AE5862619}"/>
              </a:ext>
            </a:extLst>
          </p:cNvPr>
          <p:cNvGrpSpPr/>
          <p:nvPr/>
        </p:nvGrpSpPr>
        <p:grpSpPr>
          <a:xfrm>
            <a:off x="3508005" y="3912947"/>
            <a:ext cx="5450258" cy="1092200"/>
            <a:chOff x="3508005" y="2544763"/>
            <a:chExt cx="5450258" cy="1092200"/>
          </a:xfrm>
        </p:grpSpPr>
        <p:sp>
          <p:nvSpPr>
            <p:cNvPr id="12" name="矩形 11">
              <a:extLst>
                <a:ext uri="{FF2B5EF4-FFF2-40B4-BE49-F238E27FC236}">
                  <a16:creationId xmlns:a16="http://schemas.microsoft.com/office/drawing/2014/main" id="{D661FFA1-219C-45AF-8F38-5B5D280CE1DA}"/>
                </a:ext>
              </a:extLst>
            </p:cNvPr>
            <p:cNvSpPr/>
            <p:nvPr/>
          </p:nvSpPr>
          <p:spPr>
            <a:xfrm>
              <a:off x="5743695" y="2745442"/>
              <a:ext cx="543739" cy="523220"/>
            </a:xfrm>
            <a:prstGeom prst="rect">
              <a:avLst/>
            </a:prstGeom>
          </p:spPr>
          <p:txBody>
            <a:bodyPr wrap="none">
              <a:spAutoFit/>
            </a:bodyPr>
            <a:lstStyle/>
            <a:p>
              <a:r>
                <a:rPr lang="zh-CN" altLang="zh-CN" sz="2800" dirty="0"/>
                <a:t>或</a:t>
              </a:r>
              <a:endParaRPr lang="zh-CN" altLang="en-US" sz="2800" dirty="0"/>
            </a:p>
          </p:txBody>
        </p:sp>
        <p:sp>
          <p:nvSpPr>
            <p:cNvPr id="13" name="矩形 12">
              <a:extLst>
                <a:ext uri="{FF2B5EF4-FFF2-40B4-BE49-F238E27FC236}">
                  <a16:creationId xmlns:a16="http://schemas.microsoft.com/office/drawing/2014/main" id="{5AB7F325-A9F9-44FA-AD90-2A7FD879A1F1}"/>
                </a:ext>
              </a:extLst>
            </p:cNvPr>
            <p:cNvSpPr/>
            <p:nvPr/>
          </p:nvSpPr>
          <p:spPr>
            <a:xfrm>
              <a:off x="4473205" y="2649906"/>
              <a:ext cx="505483"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graphicFrame>
          <p:nvGraphicFramePr>
            <p:cNvPr id="30" name="对象 29">
              <a:extLst>
                <a:ext uri="{FF2B5EF4-FFF2-40B4-BE49-F238E27FC236}">
                  <a16:creationId xmlns:a16="http://schemas.microsoft.com/office/drawing/2014/main" id="{77DE81E5-8BC4-46D1-9A0F-C770D1C4DCD1}"/>
                </a:ext>
              </a:extLst>
            </p:cNvPr>
            <p:cNvGraphicFramePr>
              <a:graphicFrameLocks noChangeAspect="1"/>
            </p:cNvGraphicFramePr>
            <p:nvPr/>
          </p:nvGraphicFramePr>
          <p:xfrm>
            <a:off x="3508005" y="2820471"/>
            <a:ext cx="965200" cy="431800"/>
          </p:xfrm>
          <a:graphic>
            <a:graphicData uri="http://schemas.openxmlformats.org/presentationml/2006/ole">
              <mc:AlternateContent xmlns:mc="http://schemas.openxmlformats.org/markup-compatibility/2006">
                <mc:Choice xmlns:v="urn:schemas-microsoft-com:vml" Requires="v">
                  <p:oleObj spid="_x0000_s237966" name="Equation" r:id="rId15" imgW="965160" imgH="431640" progId="Equation.DSMT4">
                    <p:embed/>
                  </p:oleObj>
                </mc:Choice>
                <mc:Fallback>
                  <p:oleObj name="Equation" r:id="rId15" imgW="965160" imgH="431640" progId="Equation.DSMT4">
                    <p:embed/>
                    <p:pic>
                      <p:nvPicPr>
                        <p:cNvPr id="30" name="对象 29">
                          <a:extLst>
                            <a:ext uri="{FF2B5EF4-FFF2-40B4-BE49-F238E27FC236}">
                              <a16:creationId xmlns:a16="http://schemas.microsoft.com/office/drawing/2014/main" id="{77DE81E5-8BC4-46D1-9A0F-C770D1C4DCD1}"/>
                            </a:ext>
                          </a:extLst>
                        </p:cNvPr>
                        <p:cNvPicPr/>
                        <p:nvPr/>
                      </p:nvPicPr>
                      <p:blipFill>
                        <a:blip r:embed="rId16"/>
                        <a:stretch>
                          <a:fillRect/>
                        </a:stretch>
                      </p:blipFill>
                      <p:spPr>
                        <a:xfrm>
                          <a:off x="3508005" y="2820471"/>
                          <a:ext cx="965200" cy="4318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82F8DB8E-324C-43F3-A6B0-5394E1E5A481}"/>
                </a:ext>
              </a:extLst>
            </p:cNvPr>
            <p:cNvGraphicFramePr>
              <a:graphicFrameLocks noChangeAspect="1"/>
            </p:cNvGraphicFramePr>
            <p:nvPr/>
          </p:nvGraphicFramePr>
          <p:xfrm>
            <a:off x="4816717" y="2795071"/>
            <a:ext cx="914400" cy="482600"/>
          </p:xfrm>
          <a:graphic>
            <a:graphicData uri="http://schemas.openxmlformats.org/presentationml/2006/ole">
              <mc:AlternateContent xmlns:mc="http://schemas.openxmlformats.org/markup-compatibility/2006">
                <mc:Choice xmlns:v="urn:schemas-microsoft-com:vml" Requires="v">
                  <p:oleObj spid="_x0000_s237967" name="Equation" r:id="rId17" imgW="914400" imgH="482400" progId="Equation.DSMT4">
                    <p:embed/>
                  </p:oleObj>
                </mc:Choice>
                <mc:Fallback>
                  <p:oleObj name="Equation" r:id="rId17" imgW="914400" imgH="482400" progId="Equation.DSMT4">
                    <p:embed/>
                    <p:pic>
                      <p:nvPicPr>
                        <p:cNvPr id="31" name="对象 30">
                          <a:extLst>
                            <a:ext uri="{FF2B5EF4-FFF2-40B4-BE49-F238E27FC236}">
                              <a16:creationId xmlns:a16="http://schemas.microsoft.com/office/drawing/2014/main" id="{82F8DB8E-324C-43F3-A6B0-5394E1E5A481}"/>
                            </a:ext>
                          </a:extLst>
                        </p:cNvPr>
                        <p:cNvPicPr/>
                        <p:nvPr/>
                      </p:nvPicPr>
                      <p:blipFill>
                        <a:blip r:embed="rId18"/>
                        <a:stretch>
                          <a:fillRect/>
                        </a:stretch>
                      </p:blipFill>
                      <p:spPr>
                        <a:xfrm>
                          <a:off x="4816717" y="2795071"/>
                          <a:ext cx="914400" cy="482600"/>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986C3586-0F5C-4150-ABD7-A29D08CA4EE9}"/>
                </a:ext>
              </a:extLst>
            </p:cNvPr>
            <p:cNvGraphicFramePr>
              <a:graphicFrameLocks noChangeAspect="1"/>
            </p:cNvGraphicFramePr>
            <p:nvPr>
              <p:extLst>
                <p:ext uri="{D42A27DB-BD31-4B8C-83A1-F6EECF244321}">
                  <p14:modId xmlns:p14="http://schemas.microsoft.com/office/powerpoint/2010/main" val="2384784434"/>
                </p:ext>
              </p:extLst>
            </p:nvPr>
          </p:nvGraphicFramePr>
          <p:xfrm>
            <a:off x="6418263" y="2544763"/>
            <a:ext cx="2540000" cy="1092200"/>
          </p:xfrm>
          <a:graphic>
            <a:graphicData uri="http://schemas.openxmlformats.org/presentationml/2006/ole">
              <mc:AlternateContent xmlns:mc="http://schemas.openxmlformats.org/markup-compatibility/2006">
                <mc:Choice xmlns:v="urn:schemas-microsoft-com:vml" Requires="v">
                  <p:oleObj spid="_x0000_s237968" name="Equation" r:id="rId19" imgW="2539800" imgH="1091880" progId="Equation.DSMT4">
                    <p:embed/>
                  </p:oleObj>
                </mc:Choice>
                <mc:Fallback>
                  <p:oleObj name="Equation" r:id="rId19" imgW="2539800" imgH="1091880" progId="Equation.DSMT4">
                    <p:embed/>
                    <p:pic>
                      <p:nvPicPr>
                        <p:cNvPr id="32" name="对象 31">
                          <a:extLst>
                            <a:ext uri="{FF2B5EF4-FFF2-40B4-BE49-F238E27FC236}">
                              <a16:creationId xmlns:a16="http://schemas.microsoft.com/office/drawing/2014/main" id="{986C3586-0F5C-4150-ABD7-A29D08CA4EE9}"/>
                            </a:ext>
                          </a:extLst>
                        </p:cNvPr>
                        <p:cNvPicPr/>
                        <p:nvPr/>
                      </p:nvPicPr>
                      <p:blipFill>
                        <a:blip r:embed="rId20"/>
                        <a:stretch>
                          <a:fillRect/>
                        </a:stretch>
                      </p:blipFill>
                      <p:spPr>
                        <a:xfrm>
                          <a:off x="6418263" y="2544763"/>
                          <a:ext cx="2540000" cy="10922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39FB1DD9-99E6-4841-A368-3C8E02311C7E}"/>
              </a:ext>
            </a:extLst>
          </p:cNvPr>
          <p:cNvGrpSpPr/>
          <p:nvPr/>
        </p:nvGrpSpPr>
        <p:grpSpPr>
          <a:xfrm>
            <a:off x="1213680" y="2951670"/>
            <a:ext cx="6891954" cy="532503"/>
            <a:chOff x="1213680" y="2048426"/>
            <a:chExt cx="6891954" cy="532503"/>
          </a:xfrm>
        </p:grpSpPr>
        <p:sp>
          <p:nvSpPr>
            <p:cNvPr id="9" name="矩形 8">
              <a:extLst>
                <a:ext uri="{FF2B5EF4-FFF2-40B4-BE49-F238E27FC236}">
                  <a16:creationId xmlns:a16="http://schemas.microsoft.com/office/drawing/2014/main" id="{AABEC8C7-97A6-4F9E-A5CD-9039D3470137}"/>
                </a:ext>
              </a:extLst>
            </p:cNvPr>
            <p:cNvSpPr/>
            <p:nvPr/>
          </p:nvSpPr>
          <p:spPr>
            <a:xfrm>
              <a:off x="1213680" y="2048426"/>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函数</a:t>
              </a:r>
              <a:endParaRPr lang="zh-CN" altLang="en-US" sz="2800" dirty="0"/>
            </a:p>
          </p:txBody>
        </p:sp>
        <p:sp>
          <p:nvSpPr>
            <p:cNvPr id="10" name="矩形 9">
              <a:extLst>
                <a:ext uri="{FF2B5EF4-FFF2-40B4-BE49-F238E27FC236}">
                  <a16:creationId xmlns:a16="http://schemas.microsoft.com/office/drawing/2014/main" id="{2AB25C7B-1696-4F0A-9FD5-0F42B5E5DD4A}"/>
                </a:ext>
              </a:extLst>
            </p:cNvPr>
            <p:cNvSpPr/>
            <p:nvPr/>
          </p:nvSpPr>
          <p:spPr>
            <a:xfrm>
              <a:off x="2664243" y="2049812"/>
              <a:ext cx="269817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的二阶导数在点</a:t>
              </a:r>
              <a:endParaRPr lang="zh-CN" altLang="en-US" sz="2800" dirty="0"/>
            </a:p>
          </p:txBody>
        </p:sp>
        <p:sp>
          <p:nvSpPr>
            <p:cNvPr id="11" name="矩形 10">
              <a:extLst>
                <a:ext uri="{FF2B5EF4-FFF2-40B4-BE49-F238E27FC236}">
                  <a16:creationId xmlns:a16="http://schemas.microsoft.com/office/drawing/2014/main" id="{688769B7-D936-438B-8F28-C027A7FAB81F}"/>
                </a:ext>
              </a:extLst>
            </p:cNvPr>
            <p:cNvSpPr/>
            <p:nvPr/>
          </p:nvSpPr>
          <p:spPr>
            <a:xfrm>
              <a:off x="6125605" y="2057709"/>
              <a:ext cx="198002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处的值记为</a:t>
              </a:r>
              <a:endParaRPr lang="zh-CN" altLang="en-US" sz="2800" dirty="0"/>
            </a:p>
          </p:txBody>
        </p:sp>
        <p:graphicFrame>
          <p:nvGraphicFramePr>
            <p:cNvPr id="28" name="对象 27">
              <a:extLst>
                <a:ext uri="{FF2B5EF4-FFF2-40B4-BE49-F238E27FC236}">
                  <a16:creationId xmlns:a16="http://schemas.microsoft.com/office/drawing/2014/main" id="{89B1DB67-BF19-41EA-A098-1AD0029A3F87}"/>
                </a:ext>
              </a:extLst>
            </p:cNvPr>
            <p:cNvGraphicFramePr>
              <a:graphicFrameLocks noChangeAspect="1"/>
            </p:cNvGraphicFramePr>
            <p:nvPr/>
          </p:nvGraphicFramePr>
          <p:xfrm>
            <a:off x="2023213" y="2150462"/>
            <a:ext cx="723900" cy="393700"/>
          </p:xfrm>
          <a:graphic>
            <a:graphicData uri="http://schemas.openxmlformats.org/presentationml/2006/ole">
              <mc:AlternateContent xmlns:mc="http://schemas.openxmlformats.org/markup-compatibility/2006">
                <mc:Choice xmlns:v="urn:schemas-microsoft-com:vml" Requires="v">
                  <p:oleObj spid="_x0000_s237969" name="Equation" r:id="rId21" imgW="723600" imgH="393480" progId="Equation.DSMT4">
                    <p:embed/>
                  </p:oleObj>
                </mc:Choice>
                <mc:Fallback>
                  <p:oleObj name="Equation" r:id="rId21" imgW="723600" imgH="393480" progId="Equation.DSMT4">
                    <p:embed/>
                    <p:pic>
                      <p:nvPicPr>
                        <p:cNvPr id="28" name="对象 27">
                          <a:extLst>
                            <a:ext uri="{FF2B5EF4-FFF2-40B4-BE49-F238E27FC236}">
                              <a16:creationId xmlns:a16="http://schemas.microsoft.com/office/drawing/2014/main" id="{89B1DB67-BF19-41EA-A098-1AD0029A3F87}"/>
                            </a:ext>
                          </a:extLst>
                        </p:cNvPr>
                        <p:cNvPicPr/>
                        <p:nvPr/>
                      </p:nvPicPr>
                      <p:blipFill>
                        <a:blip r:embed="rId22"/>
                        <a:stretch>
                          <a:fillRect/>
                        </a:stretch>
                      </p:blipFill>
                      <p:spPr>
                        <a:xfrm>
                          <a:off x="2023213" y="2150462"/>
                          <a:ext cx="723900" cy="393700"/>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E07200CE-FA0F-46FE-91D5-DD46FCF77796}"/>
                </a:ext>
              </a:extLst>
            </p:cNvPr>
            <p:cNvGraphicFramePr>
              <a:graphicFrameLocks noChangeAspect="1"/>
            </p:cNvGraphicFramePr>
            <p:nvPr/>
          </p:nvGraphicFramePr>
          <p:xfrm>
            <a:off x="5302698" y="2138928"/>
            <a:ext cx="850900" cy="431800"/>
          </p:xfrm>
          <a:graphic>
            <a:graphicData uri="http://schemas.openxmlformats.org/presentationml/2006/ole">
              <mc:AlternateContent xmlns:mc="http://schemas.openxmlformats.org/markup-compatibility/2006">
                <mc:Choice xmlns:v="urn:schemas-microsoft-com:vml" Requires="v">
                  <p:oleObj spid="_x0000_s237970" name="Equation" r:id="rId23" imgW="850680" imgH="431640" progId="Equation.DSMT4">
                    <p:embed/>
                  </p:oleObj>
                </mc:Choice>
                <mc:Fallback>
                  <p:oleObj name="Equation" r:id="rId23" imgW="850680" imgH="431640" progId="Equation.DSMT4">
                    <p:embed/>
                    <p:pic>
                      <p:nvPicPr>
                        <p:cNvPr id="29" name="对象 28">
                          <a:extLst>
                            <a:ext uri="{FF2B5EF4-FFF2-40B4-BE49-F238E27FC236}">
                              <a16:creationId xmlns:a16="http://schemas.microsoft.com/office/drawing/2014/main" id="{E07200CE-FA0F-46FE-91D5-DD46FCF77796}"/>
                            </a:ext>
                          </a:extLst>
                        </p:cNvPr>
                        <p:cNvPicPr/>
                        <p:nvPr/>
                      </p:nvPicPr>
                      <p:blipFill>
                        <a:blip r:embed="rId24"/>
                        <a:stretch>
                          <a:fillRect/>
                        </a:stretch>
                      </p:blipFill>
                      <p:spPr>
                        <a:xfrm>
                          <a:off x="5302698" y="2138928"/>
                          <a:ext cx="850900" cy="4318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EBBD9076-017F-4E7B-BEDE-89C330D01DBB}"/>
                </a:ext>
              </a:extLst>
            </p:cNvPr>
            <p:cNvGraphicFramePr>
              <a:graphicFrameLocks noChangeAspect="1"/>
            </p:cNvGraphicFramePr>
            <p:nvPr/>
          </p:nvGraphicFramePr>
          <p:xfrm>
            <a:off x="2825750" y="2225675"/>
            <a:ext cx="190500" cy="203200"/>
          </p:xfrm>
          <a:graphic>
            <a:graphicData uri="http://schemas.openxmlformats.org/presentationml/2006/ole">
              <mc:AlternateContent xmlns:mc="http://schemas.openxmlformats.org/markup-compatibility/2006">
                <mc:Choice xmlns:v="urn:schemas-microsoft-com:vml" Requires="v">
                  <p:oleObj spid="_x0000_s237971" name="Equation" r:id="rId25" imgW="190440" imgH="203040" progId="Equation.DSMT4">
                    <p:embed/>
                  </p:oleObj>
                </mc:Choice>
                <mc:Fallback>
                  <p:oleObj name="Equation" r:id="rId25" imgW="190440" imgH="203040" progId="Equation.DSMT4">
                    <p:embed/>
                    <p:pic>
                      <p:nvPicPr>
                        <p:cNvPr id="37" name="对象 36">
                          <a:extLst>
                            <a:ext uri="{FF2B5EF4-FFF2-40B4-BE49-F238E27FC236}">
                              <a16:creationId xmlns:a16="http://schemas.microsoft.com/office/drawing/2014/main" id="{EBBD9076-017F-4E7B-BEDE-89C330D01DBB}"/>
                            </a:ext>
                          </a:extLst>
                        </p:cNvPr>
                        <p:cNvPicPr/>
                        <p:nvPr/>
                      </p:nvPicPr>
                      <p:blipFill>
                        <a:blip r:embed="rId26"/>
                        <a:stretch>
                          <a:fillRect/>
                        </a:stretch>
                      </p:blipFill>
                      <p:spPr>
                        <a:xfrm>
                          <a:off x="2825750" y="2225675"/>
                          <a:ext cx="190500" cy="203200"/>
                        </a:xfrm>
                        <a:prstGeom prst="rect">
                          <a:avLst/>
                        </a:prstGeom>
                      </p:spPr>
                    </p:pic>
                  </p:oleObj>
                </mc:Fallback>
              </mc:AlternateContent>
            </a:graphicData>
          </a:graphic>
        </p:graphicFrame>
      </p:grpSp>
    </p:spTree>
    <p:extLst>
      <p:ext uri="{BB962C8B-B14F-4D97-AF65-F5344CB8AC3E}">
        <p14:creationId xmlns:p14="http://schemas.microsoft.com/office/powerpoint/2010/main" val="29342044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
                                        <p:tgtEl>
                                          <p:spTgt spid="6"/>
                                        </p:tgtEl>
                                      </p:cBhvr>
                                    </p:animEffect>
                                  </p:childTnLst>
                                </p:cTn>
                              </p:par>
                            </p:childTnLst>
                          </p:cTn>
                        </p:par>
                        <p:par>
                          <p:cTn id="13" fill="hold">
                            <p:stCondLst>
                              <p:cond delay="10"/>
                            </p:stCondLst>
                            <p:childTnLst>
                              <p:par>
                                <p:cTn id="14" presetID="22" presetClass="entr" presetSubtype="8"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25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25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750"/>
                                        <p:tgtEl>
                                          <p:spTgt spid="42"/>
                                        </p:tgtEl>
                                      </p:cBhvr>
                                    </p:animEffect>
                                  </p:childTnLst>
                                </p:cTn>
                              </p:par>
                            </p:childTnLst>
                          </p:cTn>
                        </p:par>
                        <p:par>
                          <p:cTn id="32" fill="hold">
                            <p:stCondLst>
                              <p:cond delay="75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A9545AA-3BE3-4C60-AEAE-A57A3D61EFC6}"/>
              </a:ext>
            </a:extLst>
          </p:cNvPr>
          <p:cNvSpPr/>
          <p:nvPr/>
        </p:nvSpPr>
        <p:spPr>
          <a:xfrm>
            <a:off x="1235982" y="741843"/>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16</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F7C96022-3FD5-46AC-9E6F-1A56FDF7D98E}"/>
              </a:ext>
            </a:extLst>
          </p:cNvPr>
          <p:cNvSpPr/>
          <p:nvPr/>
        </p:nvSpPr>
        <p:spPr>
          <a:xfrm>
            <a:off x="1235982" y="1349454"/>
            <a:ext cx="545342"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13BF919C-294E-4B61-973B-D3C8AA9D59DD}"/>
              </a:ext>
            </a:extLst>
          </p:cNvPr>
          <p:cNvSpPr/>
          <p:nvPr/>
        </p:nvSpPr>
        <p:spPr>
          <a:xfrm>
            <a:off x="1235982" y="2567212"/>
            <a:ext cx="545342"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3D1478F0-298F-4FB9-970C-ACB5FE4A8163}"/>
              </a:ext>
            </a:extLst>
          </p:cNvPr>
          <p:cNvSpPr/>
          <p:nvPr/>
        </p:nvSpPr>
        <p:spPr>
          <a:xfrm>
            <a:off x="1235981" y="1987615"/>
            <a:ext cx="902811"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17</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grpSp>
        <p:nvGrpSpPr>
          <p:cNvPr id="6" name="组合 5">
            <a:extLst>
              <a:ext uri="{FF2B5EF4-FFF2-40B4-BE49-F238E27FC236}">
                <a16:creationId xmlns:a16="http://schemas.microsoft.com/office/drawing/2014/main" id="{99354FD5-49D7-427B-BAB4-1123963E598A}"/>
              </a:ext>
            </a:extLst>
          </p:cNvPr>
          <p:cNvGrpSpPr/>
          <p:nvPr/>
        </p:nvGrpSpPr>
        <p:grpSpPr>
          <a:xfrm>
            <a:off x="2142352" y="752819"/>
            <a:ext cx="1535301" cy="539728"/>
            <a:chOff x="2120050" y="3529013"/>
            <a:chExt cx="1535301" cy="539728"/>
          </a:xfrm>
        </p:grpSpPr>
        <p:sp>
          <p:nvSpPr>
            <p:cNvPr id="7" name="矩形 6">
              <a:extLst>
                <a:ext uri="{FF2B5EF4-FFF2-40B4-BE49-F238E27FC236}">
                  <a16:creationId xmlns:a16="http://schemas.microsoft.com/office/drawing/2014/main" id="{6D7FB12C-E5D7-426B-B8C4-B0EFDCD110E7}"/>
                </a:ext>
              </a:extLst>
            </p:cNvPr>
            <p:cNvSpPr/>
            <p:nvPr/>
          </p:nvSpPr>
          <p:spPr>
            <a:xfrm>
              <a:off x="2120050" y="354552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a:t>
              </a:r>
              <a:endParaRPr lang="zh-CN" altLang="en-US" sz="2800" dirty="0"/>
            </a:p>
          </p:txBody>
        </p:sp>
        <p:graphicFrame>
          <p:nvGraphicFramePr>
            <p:cNvPr id="8" name="对象 7">
              <a:extLst>
                <a:ext uri="{FF2B5EF4-FFF2-40B4-BE49-F238E27FC236}">
                  <a16:creationId xmlns:a16="http://schemas.microsoft.com/office/drawing/2014/main" id="{A3AFD2AD-3831-4D74-A328-6FC964E726B3}"/>
                </a:ext>
              </a:extLst>
            </p:cNvPr>
            <p:cNvGraphicFramePr>
              <a:graphicFrameLocks noChangeAspect="1"/>
            </p:cNvGraphicFramePr>
            <p:nvPr/>
          </p:nvGraphicFramePr>
          <p:xfrm>
            <a:off x="2613951" y="3529013"/>
            <a:ext cx="1041400" cy="457200"/>
          </p:xfrm>
          <a:graphic>
            <a:graphicData uri="http://schemas.openxmlformats.org/presentationml/2006/ole">
              <mc:AlternateContent xmlns:mc="http://schemas.openxmlformats.org/markup-compatibility/2006">
                <mc:Choice xmlns:v="urn:schemas-microsoft-com:vml" Requires="v">
                  <p:oleObj spid="_x0000_s255126" name="Equation" r:id="rId3" imgW="1041120" imgH="457200" progId="Equation.DSMT4">
                    <p:embed/>
                  </p:oleObj>
                </mc:Choice>
                <mc:Fallback>
                  <p:oleObj name="Equation" r:id="rId3" imgW="1041120" imgH="457200" progId="Equation.DSMT4">
                    <p:embed/>
                    <p:pic>
                      <p:nvPicPr>
                        <p:cNvPr id="33" name="对象 32">
                          <a:extLst>
                            <a:ext uri="{FF2B5EF4-FFF2-40B4-BE49-F238E27FC236}">
                              <a16:creationId xmlns:a16="http://schemas.microsoft.com/office/drawing/2014/main" id="{A3AFD2AD-3831-4D74-A328-6FC964E726B3}"/>
                            </a:ext>
                          </a:extLst>
                        </p:cNvPr>
                        <p:cNvPicPr/>
                        <p:nvPr/>
                      </p:nvPicPr>
                      <p:blipFill>
                        <a:blip r:embed="rId4"/>
                        <a:stretch>
                          <a:fillRect/>
                        </a:stretch>
                      </p:blipFill>
                      <p:spPr>
                        <a:xfrm>
                          <a:off x="2613951" y="3529013"/>
                          <a:ext cx="1041400" cy="457200"/>
                        </a:xfrm>
                        <a:prstGeom prst="rect">
                          <a:avLst/>
                        </a:prstGeom>
                      </p:spPr>
                    </p:pic>
                  </p:oleObj>
                </mc:Fallback>
              </mc:AlternateContent>
            </a:graphicData>
          </a:graphic>
        </p:graphicFrame>
      </p:grpSp>
      <p:grpSp>
        <p:nvGrpSpPr>
          <p:cNvPr id="9" name="组合 8">
            <a:extLst>
              <a:ext uri="{FF2B5EF4-FFF2-40B4-BE49-F238E27FC236}">
                <a16:creationId xmlns:a16="http://schemas.microsoft.com/office/drawing/2014/main" id="{4A5EC036-0414-4BA1-A410-EC208DADC856}"/>
              </a:ext>
            </a:extLst>
          </p:cNvPr>
          <p:cNvGrpSpPr/>
          <p:nvPr/>
        </p:nvGrpSpPr>
        <p:grpSpPr>
          <a:xfrm>
            <a:off x="3690165" y="753776"/>
            <a:ext cx="978602" cy="523220"/>
            <a:chOff x="3667863" y="3529970"/>
            <a:chExt cx="978602" cy="523220"/>
          </a:xfrm>
        </p:grpSpPr>
        <p:sp>
          <p:nvSpPr>
            <p:cNvPr id="10" name="矩形 9">
              <a:extLst>
                <a:ext uri="{FF2B5EF4-FFF2-40B4-BE49-F238E27FC236}">
                  <a16:creationId xmlns:a16="http://schemas.microsoft.com/office/drawing/2014/main" id="{8803628A-37B0-41B9-A4C0-BF482153190A}"/>
                </a:ext>
              </a:extLst>
            </p:cNvPr>
            <p:cNvSpPr/>
            <p:nvPr/>
          </p:nvSpPr>
          <p:spPr>
            <a:xfrm>
              <a:off x="3667863" y="352997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graphicFrame>
          <p:nvGraphicFramePr>
            <p:cNvPr id="11" name="对象 10">
              <a:extLst>
                <a:ext uri="{FF2B5EF4-FFF2-40B4-BE49-F238E27FC236}">
                  <a16:creationId xmlns:a16="http://schemas.microsoft.com/office/drawing/2014/main" id="{E7826126-7AC8-4771-8BF1-829C49ACB57F}"/>
                </a:ext>
              </a:extLst>
            </p:cNvPr>
            <p:cNvGraphicFramePr>
              <a:graphicFrameLocks noChangeAspect="1"/>
            </p:cNvGraphicFramePr>
            <p:nvPr/>
          </p:nvGraphicFramePr>
          <p:xfrm>
            <a:off x="4201965" y="3592307"/>
            <a:ext cx="444500" cy="406400"/>
          </p:xfrm>
          <a:graphic>
            <a:graphicData uri="http://schemas.openxmlformats.org/presentationml/2006/ole">
              <mc:AlternateContent xmlns:mc="http://schemas.openxmlformats.org/markup-compatibility/2006">
                <mc:Choice xmlns:v="urn:schemas-microsoft-com:vml" Requires="v">
                  <p:oleObj spid="_x0000_s255127" name="Equation" r:id="rId5" imgW="444240" imgH="406080" progId="Equation.DSMT4">
                    <p:embed/>
                  </p:oleObj>
                </mc:Choice>
                <mc:Fallback>
                  <p:oleObj name="Equation" r:id="rId5" imgW="444240" imgH="406080" progId="Equation.DSMT4">
                    <p:embed/>
                    <p:pic>
                      <p:nvPicPr>
                        <p:cNvPr id="34" name="对象 33">
                          <a:extLst>
                            <a:ext uri="{FF2B5EF4-FFF2-40B4-BE49-F238E27FC236}">
                              <a16:creationId xmlns:a16="http://schemas.microsoft.com/office/drawing/2014/main" id="{E7826126-7AC8-4771-8BF1-829C49ACB57F}"/>
                            </a:ext>
                          </a:extLst>
                        </p:cNvPr>
                        <p:cNvPicPr/>
                        <p:nvPr/>
                      </p:nvPicPr>
                      <p:blipFill>
                        <a:blip r:embed="rId6"/>
                        <a:stretch>
                          <a:fillRect/>
                        </a:stretch>
                      </p:blipFill>
                      <p:spPr>
                        <a:xfrm>
                          <a:off x="4201965" y="3592307"/>
                          <a:ext cx="444500" cy="406400"/>
                        </a:xfrm>
                        <a:prstGeom prst="rect">
                          <a:avLst/>
                        </a:prstGeom>
                      </p:spPr>
                    </p:pic>
                  </p:oleObj>
                </mc:Fallback>
              </mc:AlternateContent>
            </a:graphicData>
          </a:graphic>
        </p:graphicFrame>
      </p:grpSp>
      <p:graphicFrame>
        <p:nvGraphicFramePr>
          <p:cNvPr id="12" name="对象 11">
            <a:extLst>
              <a:ext uri="{FF2B5EF4-FFF2-40B4-BE49-F238E27FC236}">
                <a16:creationId xmlns:a16="http://schemas.microsoft.com/office/drawing/2014/main" id="{4B091AD9-C19C-47A8-BF51-CF8E3E8042A4}"/>
              </a:ext>
            </a:extLst>
          </p:cNvPr>
          <p:cNvGraphicFramePr>
            <a:graphicFrameLocks noChangeAspect="1"/>
          </p:cNvGraphicFramePr>
          <p:nvPr>
            <p:extLst>
              <p:ext uri="{D42A27DB-BD31-4B8C-83A1-F6EECF244321}">
                <p14:modId xmlns:p14="http://schemas.microsoft.com/office/powerpoint/2010/main" val="1761798750"/>
              </p:ext>
            </p:extLst>
          </p:nvPr>
        </p:nvGraphicFramePr>
        <p:xfrm>
          <a:off x="2015487" y="1383056"/>
          <a:ext cx="1257300" cy="457200"/>
        </p:xfrm>
        <a:graphic>
          <a:graphicData uri="http://schemas.openxmlformats.org/presentationml/2006/ole">
            <mc:AlternateContent xmlns:mc="http://schemas.openxmlformats.org/markup-compatibility/2006">
              <mc:Choice xmlns:v="urn:schemas-microsoft-com:vml" Requires="v">
                <p:oleObj spid="_x0000_s255128" name="Equation" r:id="rId7" imgW="1257120" imgH="457200" progId="Equation.DSMT4">
                  <p:embed/>
                </p:oleObj>
              </mc:Choice>
              <mc:Fallback>
                <p:oleObj name="Equation" r:id="rId7" imgW="1257120" imgH="457200" progId="Equation.DSMT4">
                  <p:embed/>
                  <p:pic>
                    <p:nvPicPr>
                      <p:cNvPr id="35" name="对象 34">
                        <a:extLst>
                          <a:ext uri="{FF2B5EF4-FFF2-40B4-BE49-F238E27FC236}">
                            <a16:creationId xmlns:a16="http://schemas.microsoft.com/office/drawing/2014/main" id="{4B091AD9-C19C-47A8-BF51-CF8E3E8042A4}"/>
                          </a:ext>
                        </a:extLst>
                      </p:cNvPr>
                      <p:cNvPicPr/>
                      <p:nvPr/>
                    </p:nvPicPr>
                    <p:blipFill>
                      <a:blip r:embed="rId8"/>
                      <a:stretch>
                        <a:fillRect/>
                      </a:stretch>
                    </p:blipFill>
                    <p:spPr>
                      <a:xfrm>
                        <a:off x="2015487" y="1383056"/>
                        <a:ext cx="1257300" cy="457200"/>
                      </a:xfrm>
                      <a:prstGeom prst="rect">
                        <a:avLst/>
                      </a:prstGeom>
                    </p:spPr>
                  </p:pic>
                </p:oleObj>
              </mc:Fallback>
            </mc:AlternateContent>
          </a:graphicData>
        </a:graphic>
      </p:graphicFrame>
      <p:grpSp>
        <p:nvGrpSpPr>
          <p:cNvPr id="13" name="组合 12">
            <a:extLst>
              <a:ext uri="{FF2B5EF4-FFF2-40B4-BE49-F238E27FC236}">
                <a16:creationId xmlns:a16="http://schemas.microsoft.com/office/drawing/2014/main" id="{B17D5488-BC04-46C1-AC31-73F9774C16B8}"/>
              </a:ext>
            </a:extLst>
          </p:cNvPr>
          <p:cNvGrpSpPr/>
          <p:nvPr/>
        </p:nvGrpSpPr>
        <p:grpSpPr>
          <a:xfrm>
            <a:off x="2134267" y="1994913"/>
            <a:ext cx="1527480" cy="535240"/>
            <a:chOff x="2111965" y="5032367"/>
            <a:chExt cx="1527480" cy="535240"/>
          </a:xfrm>
        </p:grpSpPr>
        <p:sp>
          <p:nvSpPr>
            <p:cNvPr id="14" name="矩形 13">
              <a:extLst>
                <a:ext uri="{FF2B5EF4-FFF2-40B4-BE49-F238E27FC236}">
                  <a16:creationId xmlns:a16="http://schemas.microsoft.com/office/drawing/2014/main" id="{9AF03083-2EAD-4D5C-A8DA-2E024FDAB8EF}"/>
                </a:ext>
              </a:extLst>
            </p:cNvPr>
            <p:cNvSpPr/>
            <p:nvPr/>
          </p:nvSpPr>
          <p:spPr>
            <a:xfrm>
              <a:off x="2111965" y="504438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a:t>
              </a:r>
              <a:endParaRPr lang="zh-CN" altLang="en-US" sz="2800" dirty="0"/>
            </a:p>
          </p:txBody>
        </p:sp>
        <p:graphicFrame>
          <p:nvGraphicFramePr>
            <p:cNvPr id="15" name="对象 14">
              <a:extLst>
                <a:ext uri="{FF2B5EF4-FFF2-40B4-BE49-F238E27FC236}">
                  <a16:creationId xmlns:a16="http://schemas.microsoft.com/office/drawing/2014/main" id="{86F54AAB-0C2F-4ACE-824B-234BFEC425B9}"/>
                </a:ext>
              </a:extLst>
            </p:cNvPr>
            <p:cNvGraphicFramePr>
              <a:graphicFrameLocks noChangeAspect="1"/>
            </p:cNvGraphicFramePr>
            <p:nvPr/>
          </p:nvGraphicFramePr>
          <p:xfrm>
            <a:off x="2598045" y="5032367"/>
            <a:ext cx="1041400" cy="457200"/>
          </p:xfrm>
          <a:graphic>
            <a:graphicData uri="http://schemas.openxmlformats.org/presentationml/2006/ole">
              <mc:AlternateContent xmlns:mc="http://schemas.openxmlformats.org/markup-compatibility/2006">
                <mc:Choice xmlns:v="urn:schemas-microsoft-com:vml" Requires="v">
                  <p:oleObj spid="_x0000_s255129" name="Equation" r:id="rId9" imgW="1041120" imgH="457200" progId="Equation.DSMT4">
                    <p:embed/>
                  </p:oleObj>
                </mc:Choice>
                <mc:Fallback>
                  <p:oleObj name="Equation" r:id="rId9" imgW="1041120" imgH="457200" progId="Equation.DSMT4">
                    <p:embed/>
                    <p:pic>
                      <p:nvPicPr>
                        <p:cNvPr id="36" name="对象 35">
                          <a:extLst>
                            <a:ext uri="{FF2B5EF4-FFF2-40B4-BE49-F238E27FC236}">
                              <a16:creationId xmlns:a16="http://schemas.microsoft.com/office/drawing/2014/main" id="{86F54AAB-0C2F-4ACE-824B-234BFEC425B9}"/>
                            </a:ext>
                          </a:extLst>
                        </p:cNvPr>
                        <p:cNvPicPr/>
                        <p:nvPr/>
                      </p:nvPicPr>
                      <p:blipFill>
                        <a:blip r:embed="rId10"/>
                        <a:stretch>
                          <a:fillRect/>
                        </a:stretch>
                      </p:blipFill>
                      <p:spPr>
                        <a:xfrm>
                          <a:off x="2598045" y="5032367"/>
                          <a:ext cx="1041400" cy="457200"/>
                        </a:xfrm>
                        <a:prstGeom prst="rect">
                          <a:avLst/>
                        </a:prstGeom>
                      </p:spPr>
                    </p:pic>
                  </p:oleObj>
                </mc:Fallback>
              </mc:AlternateContent>
            </a:graphicData>
          </a:graphic>
        </p:graphicFrame>
      </p:grpSp>
      <p:grpSp>
        <p:nvGrpSpPr>
          <p:cNvPr id="16" name="组合 15">
            <a:extLst>
              <a:ext uri="{FF2B5EF4-FFF2-40B4-BE49-F238E27FC236}">
                <a16:creationId xmlns:a16="http://schemas.microsoft.com/office/drawing/2014/main" id="{8F75BDEE-2A1D-4CA1-97D4-776EBCA173CA}"/>
              </a:ext>
            </a:extLst>
          </p:cNvPr>
          <p:cNvGrpSpPr/>
          <p:nvPr/>
        </p:nvGrpSpPr>
        <p:grpSpPr>
          <a:xfrm>
            <a:off x="3741037" y="1987615"/>
            <a:ext cx="2784643" cy="523220"/>
            <a:chOff x="3718735" y="5025069"/>
            <a:chExt cx="2784643" cy="523220"/>
          </a:xfrm>
        </p:grpSpPr>
        <p:sp>
          <p:nvSpPr>
            <p:cNvPr id="17" name="矩形 16">
              <a:extLst>
                <a:ext uri="{FF2B5EF4-FFF2-40B4-BE49-F238E27FC236}">
                  <a16:creationId xmlns:a16="http://schemas.microsoft.com/office/drawing/2014/main" id="{2020D093-331C-48A9-B647-BED04DA561C0}"/>
                </a:ext>
              </a:extLst>
            </p:cNvPr>
            <p:cNvSpPr/>
            <p:nvPr/>
          </p:nvSpPr>
          <p:spPr>
            <a:xfrm>
              <a:off x="3718735" y="5025069"/>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graphicFrame>
          <p:nvGraphicFramePr>
            <p:cNvPr id="18" name="对象 17">
              <a:extLst>
                <a:ext uri="{FF2B5EF4-FFF2-40B4-BE49-F238E27FC236}">
                  <a16:creationId xmlns:a16="http://schemas.microsoft.com/office/drawing/2014/main" id="{6B7226BD-010A-4EA6-909F-A53C2A9CCB75}"/>
                </a:ext>
              </a:extLst>
            </p:cNvPr>
            <p:cNvGraphicFramePr>
              <a:graphicFrameLocks noChangeAspect="1"/>
            </p:cNvGraphicFramePr>
            <p:nvPr/>
          </p:nvGraphicFramePr>
          <p:xfrm>
            <a:off x="4166578" y="5102797"/>
            <a:ext cx="2336800" cy="406400"/>
          </p:xfrm>
          <a:graphic>
            <a:graphicData uri="http://schemas.openxmlformats.org/presentationml/2006/ole">
              <mc:AlternateContent xmlns:mc="http://schemas.openxmlformats.org/markup-compatibility/2006">
                <mc:Choice xmlns:v="urn:schemas-microsoft-com:vml" Requires="v">
                  <p:oleObj spid="_x0000_s255130" name="Equation" r:id="rId11" imgW="2336760" imgH="406080" progId="Equation.DSMT4">
                    <p:embed/>
                  </p:oleObj>
                </mc:Choice>
                <mc:Fallback>
                  <p:oleObj name="Equation" r:id="rId11" imgW="2336760" imgH="406080" progId="Equation.DSMT4">
                    <p:embed/>
                    <p:pic>
                      <p:nvPicPr>
                        <p:cNvPr id="38" name="对象 37">
                          <a:extLst>
                            <a:ext uri="{FF2B5EF4-FFF2-40B4-BE49-F238E27FC236}">
                              <a16:creationId xmlns:a16="http://schemas.microsoft.com/office/drawing/2014/main" id="{6B7226BD-010A-4EA6-909F-A53C2A9CCB75}"/>
                            </a:ext>
                          </a:extLst>
                        </p:cNvPr>
                        <p:cNvPicPr/>
                        <p:nvPr/>
                      </p:nvPicPr>
                      <p:blipFill>
                        <a:blip r:embed="rId12"/>
                        <a:stretch>
                          <a:fillRect/>
                        </a:stretch>
                      </p:blipFill>
                      <p:spPr>
                        <a:xfrm>
                          <a:off x="4166578" y="5102797"/>
                          <a:ext cx="2336800" cy="406400"/>
                        </a:xfrm>
                        <a:prstGeom prst="rect">
                          <a:avLst/>
                        </a:prstGeom>
                      </p:spPr>
                    </p:pic>
                  </p:oleObj>
                </mc:Fallback>
              </mc:AlternateContent>
            </a:graphicData>
          </a:graphic>
        </p:graphicFrame>
      </p:grpSp>
      <p:graphicFrame>
        <p:nvGraphicFramePr>
          <p:cNvPr id="19" name="对象 18">
            <a:extLst>
              <a:ext uri="{FF2B5EF4-FFF2-40B4-BE49-F238E27FC236}">
                <a16:creationId xmlns:a16="http://schemas.microsoft.com/office/drawing/2014/main" id="{05C32296-F934-4C23-BEC8-B3DC12D3F58F}"/>
              </a:ext>
            </a:extLst>
          </p:cNvPr>
          <p:cNvGraphicFramePr>
            <a:graphicFrameLocks noChangeAspect="1"/>
          </p:cNvGraphicFramePr>
          <p:nvPr>
            <p:extLst>
              <p:ext uri="{D42A27DB-BD31-4B8C-83A1-F6EECF244321}">
                <p14:modId xmlns:p14="http://schemas.microsoft.com/office/powerpoint/2010/main" val="1025616242"/>
              </p:ext>
            </p:extLst>
          </p:nvPr>
        </p:nvGraphicFramePr>
        <p:xfrm>
          <a:off x="2052249" y="2567912"/>
          <a:ext cx="1638300" cy="457200"/>
        </p:xfrm>
        <a:graphic>
          <a:graphicData uri="http://schemas.openxmlformats.org/presentationml/2006/ole">
            <mc:AlternateContent xmlns:mc="http://schemas.openxmlformats.org/markup-compatibility/2006">
              <mc:Choice xmlns:v="urn:schemas-microsoft-com:vml" Requires="v">
                <p:oleObj spid="_x0000_s255131" name="Equation" r:id="rId13" imgW="1638000" imgH="457200" progId="Equation.DSMT4">
                  <p:embed/>
                </p:oleObj>
              </mc:Choice>
              <mc:Fallback>
                <p:oleObj name="Equation" r:id="rId13" imgW="1638000" imgH="457200" progId="Equation.DSMT4">
                  <p:embed/>
                  <p:pic>
                    <p:nvPicPr>
                      <p:cNvPr id="39" name="对象 38">
                        <a:extLst>
                          <a:ext uri="{FF2B5EF4-FFF2-40B4-BE49-F238E27FC236}">
                            <a16:creationId xmlns:a16="http://schemas.microsoft.com/office/drawing/2014/main" id="{05C32296-F934-4C23-BEC8-B3DC12D3F58F}"/>
                          </a:ext>
                        </a:extLst>
                      </p:cNvPr>
                      <p:cNvPicPr/>
                      <p:nvPr/>
                    </p:nvPicPr>
                    <p:blipFill>
                      <a:blip r:embed="rId14"/>
                      <a:stretch>
                        <a:fillRect/>
                      </a:stretch>
                    </p:blipFill>
                    <p:spPr>
                      <a:xfrm>
                        <a:off x="2052249" y="2567912"/>
                        <a:ext cx="1638300" cy="4572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4B091AD9-C19C-47A8-BF51-CF8E3E8042A4}"/>
              </a:ext>
            </a:extLst>
          </p:cNvPr>
          <p:cNvGraphicFramePr>
            <a:graphicFrameLocks noChangeAspect="1"/>
          </p:cNvGraphicFramePr>
          <p:nvPr>
            <p:extLst>
              <p:ext uri="{D42A27DB-BD31-4B8C-83A1-F6EECF244321}">
                <p14:modId xmlns:p14="http://schemas.microsoft.com/office/powerpoint/2010/main" val="935016812"/>
              </p:ext>
            </p:extLst>
          </p:nvPr>
        </p:nvGraphicFramePr>
        <p:xfrm>
          <a:off x="3733475" y="1396109"/>
          <a:ext cx="1460500" cy="457200"/>
        </p:xfrm>
        <a:graphic>
          <a:graphicData uri="http://schemas.openxmlformats.org/presentationml/2006/ole">
            <mc:AlternateContent xmlns:mc="http://schemas.openxmlformats.org/markup-compatibility/2006">
              <mc:Choice xmlns:v="urn:schemas-microsoft-com:vml" Requires="v">
                <p:oleObj spid="_x0000_s255132" name="Equation" r:id="rId15" imgW="1460160" imgH="457200" progId="Equation.DSMT4">
                  <p:embed/>
                </p:oleObj>
              </mc:Choice>
              <mc:Fallback>
                <p:oleObj name="Equation" r:id="rId15" imgW="1460160" imgH="457200" progId="Equation.DSMT4">
                  <p:embed/>
                  <p:pic>
                    <p:nvPicPr>
                      <p:cNvPr id="50" name="对象 49">
                        <a:extLst>
                          <a:ext uri="{FF2B5EF4-FFF2-40B4-BE49-F238E27FC236}">
                            <a16:creationId xmlns:a16="http://schemas.microsoft.com/office/drawing/2014/main" id="{4B091AD9-C19C-47A8-BF51-CF8E3E8042A4}"/>
                          </a:ext>
                        </a:extLst>
                      </p:cNvPr>
                      <p:cNvPicPr/>
                      <p:nvPr/>
                    </p:nvPicPr>
                    <p:blipFill>
                      <a:blip r:embed="rId16"/>
                      <a:stretch>
                        <a:fillRect/>
                      </a:stretch>
                    </p:blipFill>
                    <p:spPr>
                      <a:xfrm>
                        <a:off x="3733475" y="1396109"/>
                        <a:ext cx="1460500" cy="4572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05C32296-F934-4C23-BEC8-B3DC12D3F58F}"/>
              </a:ext>
            </a:extLst>
          </p:cNvPr>
          <p:cNvGraphicFramePr>
            <a:graphicFrameLocks noChangeAspect="1"/>
          </p:cNvGraphicFramePr>
          <p:nvPr>
            <p:extLst>
              <p:ext uri="{D42A27DB-BD31-4B8C-83A1-F6EECF244321}">
                <p14:modId xmlns:p14="http://schemas.microsoft.com/office/powerpoint/2010/main" val="3342347679"/>
              </p:ext>
            </p:extLst>
          </p:nvPr>
        </p:nvGraphicFramePr>
        <p:xfrm>
          <a:off x="4159042" y="2580212"/>
          <a:ext cx="1841500" cy="457200"/>
        </p:xfrm>
        <a:graphic>
          <a:graphicData uri="http://schemas.openxmlformats.org/presentationml/2006/ole">
            <mc:AlternateContent xmlns:mc="http://schemas.openxmlformats.org/markup-compatibility/2006">
              <mc:Choice xmlns:v="urn:schemas-microsoft-com:vml" Requires="v">
                <p:oleObj spid="_x0000_s255133" name="Equation" r:id="rId17" imgW="1841400" imgH="457200" progId="Equation.DSMT4">
                  <p:embed/>
                </p:oleObj>
              </mc:Choice>
              <mc:Fallback>
                <p:oleObj name="Equation" r:id="rId17" imgW="1841400" imgH="457200" progId="Equation.DSMT4">
                  <p:embed/>
                  <p:pic>
                    <p:nvPicPr>
                      <p:cNvPr id="51" name="对象 50">
                        <a:extLst>
                          <a:ext uri="{FF2B5EF4-FFF2-40B4-BE49-F238E27FC236}">
                            <a16:creationId xmlns:a16="http://schemas.microsoft.com/office/drawing/2014/main" id="{05C32296-F934-4C23-BEC8-B3DC12D3F58F}"/>
                          </a:ext>
                        </a:extLst>
                      </p:cNvPr>
                      <p:cNvPicPr/>
                      <p:nvPr/>
                    </p:nvPicPr>
                    <p:blipFill>
                      <a:blip r:embed="rId18"/>
                      <a:stretch>
                        <a:fillRect/>
                      </a:stretch>
                    </p:blipFill>
                    <p:spPr>
                      <a:xfrm>
                        <a:off x="4159042" y="2580212"/>
                        <a:ext cx="1841500" cy="457200"/>
                      </a:xfrm>
                      <a:prstGeom prst="rect">
                        <a:avLst/>
                      </a:prstGeom>
                    </p:spPr>
                  </p:pic>
                </p:oleObj>
              </mc:Fallback>
            </mc:AlternateContent>
          </a:graphicData>
        </a:graphic>
      </p:graphicFrame>
      <p:sp>
        <p:nvSpPr>
          <p:cNvPr id="22" name="矩形 21">
            <a:extLst>
              <a:ext uri="{FF2B5EF4-FFF2-40B4-BE49-F238E27FC236}">
                <a16:creationId xmlns:a16="http://schemas.microsoft.com/office/drawing/2014/main" id="{5D8C1B51-ECB3-4F3A-92DF-CF948B44528C}"/>
              </a:ext>
            </a:extLst>
          </p:cNvPr>
          <p:cNvSpPr/>
          <p:nvPr/>
        </p:nvSpPr>
        <p:spPr>
          <a:xfrm>
            <a:off x="1237611" y="3237928"/>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18</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23" name="矩形 22">
            <a:extLst>
              <a:ext uri="{FF2B5EF4-FFF2-40B4-BE49-F238E27FC236}">
                <a16:creationId xmlns:a16="http://schemas.microsoft.com/office/drawing/2014/main" id="{A6BBA9F3-3CE5-40EF-B15F-C5387ED95582}"/>
              </a:ext>
            </a:extLst>
          </p:cNvPr>
          <p:cNvSpPr/>
          <p:nvPr/>
        </p:nvSpPr>
        <p:spPr>
          <a:xfrm>
            <a:off x="1237612" y="3871097"/>
            <a:ext cx="545342"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grpSp>
        <p:nvGrpSpPr>
          <p:cNvPr id="24" name="组合 23">
            <a:extLst>
              <a:ext uri="{FF2B5EF4-FFF2-40B4-BE49-F238E27FC236}">
                <a16:creationId xmlns:a16="http://schemas.microsoft.com/office/drawing/2014/main" id="{A31CCCEE-DB76-4A84-9F05-0EC3E208205C}"/>
              </a:ext>
            </a:extLst>
          </p:cNvPr>
          <p:cNvGrpSpPr/>
          <p:nvPr/>
        </p:nvGrpSpPr>
        <p:grpSpPr>
          <a:xfrm>
            <a:off x="2250988" y="3241757"/>
            <a:ext cx="2726359" cy="523220"/>
            <a:chOff x="2687249" y="848341"/>
            <a:chExt cx="2726359" cy="523220"/>
          </a:xfrm>
        </p:grpSpPr>
        <p:sp>
          <p:nvSpPr>
            <p:cNvPr id="25" name="矩形 24">
              <a:extLst>
                <a:ext uri="{FF2B5EF4-FFF2-40B4-BE49-F238E27FC236}">
                  <a16:creationId xmlns:a16="http://schemas.microsoft.com/office/drawing/2014/main" id="{3E63E262-6FEF-4BC9-91D4-8A13D5EF60F5}"/>
                </a:ext>
              </a:extLst>
            </p:cNvPr>
            <p:cNvSpPr/>
            <p:nvPr/>
          </p:nvSpPr>
          <p:spPr>
            <a:xfrm>
              <a:off x="2687249" y="84834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a:t>
              </a:r>
              <a:endParaRPr lang="zh-CN" altLang="en-US" sz="2800" dirty="0"/>
            </a:p>
          </p:txBody>
        </p:sp>
        <p:graphicFrame>
          <p:nvGraphicFramePr>
            <p:cNvPr id="26" name="对象 25">
              <a:extLst>
                <a:ext uri="{FF2B5EF4-FFF2-40B4-BE49-F238E27FC236}">
                  <a16:creationId xmlns:a16="http://schemas.microsoft.com/office/drawing/2014/main" id="{090427ED-C1A4-49DE-BE38-C279AAD45D48}"/>
                </a:ext>
              </a:extLst>
            </p:cNvPr>
            <p:cNvGraphicFramePr>
              <a:graphicFrameLocks noChangeAspect="1"/>
            </p:cNvGraphicFramePr>
            <p:nvPr/>
          </p:nvGraphicFramePr>
          <p:xfrm>
            <a:off x="3127608" y="877522"/>
            <a:ext cx="2286000" cy="457200"/>
          </p:xfrm>
          <a:graphic>
            <a:graphicData uri="http://schemas.openxmlformats.org/presentationml/2006/ole">
              <mc:AlternateContent xmlns:mc="http://schemas.openxmlformats.org/markup-compatibility/2006">
                <mc:Choice xmlns:v="urn:schemas-microsoft-com:vml" Requires="v">
                  <p:oleObj spid="_x0000_s255134" name="Equation" r:id="rId19" imgW="2286000" imgH="457200" progId="Equation.DSMT4">
                    <p:embed/>
                  </p:oleObj>
                </mc:Choice>
                <mc:Fallback>
                  <p:oleObj name="Equation" r:id="rId19" imgW="2286000" imgH="457200" progId="Equation.DSMT4">
                    <p:embed/>
                    <p:pic>
                      <p:nvPicPr>
                        <p:cNvPr id="10" name="对象 9">
                          <a:extLst>
                            <a:ext uri="{FF2B5EF4-FFF2-40B4-BE49-F238E27FC236}">
                              <a16:creationId xmlns:a16="http://schemas.microsoft.com/office/drawing/2014/main" id="{090427ED-C1A4-49DE-BE38-C279AAD45D48}"/>
                            </a:ext>
                          </a:extLst>
                        </p:cNvPr>
                        <p:cNvPicPr/>
                        <p:nvPr/>
                      </p:nvPicPr>
                      <p:blipFill>
                        <a:blip r:embed="rId20"/>
                        <a:stretch>
                          <a:fillRect/>
                        </a:stretch>
                      </p:blipFill>
                      <p:spPr>
                        <a:xfrm>
                          <a:off x="3127608" y="877522"/>
                          <a:ext cx="2286000" cy="457200"/>
                        </a:xfrm>
                        <a:prstGeom prst="rect">
                          <a:avLst/>
                        </a:prstGeom>
                      </p:spPr>
                    </p:pic>
                  </p:oleObj>
                </mc:Fallback>
              </mc:AlternateContent>
            </a:graphicData>
          </a:graphic>
        </p:graphicFrame>
      </p:grpSp>
      <p:grpSp>
        <p:nvGrpSpPr>
          <p:cNvPr id="27" name="组合 26">
            <a:extLst>
              <a:ext uri="{FF2B5EF4-FFF2-40B4-BE49-F238E27FC236}">
                <a16:creationId xmlns:a16="http://schemas.microsoft.com/office/drawing/2014/main" id="{9C05D1A8-32F2-47E1-9C7E-7815381AFC3C}"/>
              </a:ext>
            </a:extLst>
          </p:cNvPr>
          <p:cNvGrpSpPr/>
          <p:nvPr/>
        </p:nvGrpSpPr>
        <p:grpSpPr>
          <a:xfrm>
            <a:off x="5022445" y="3237928"/>
            <a:ext cx="919999" cy="523220"/>
            <a:chOff x="5458706" y="844512"/>
            <a:chExt cx="919999" cy="523220"/>
          </a:xfrm>
        </p:grpSpPr>
        <p:sp>
          <p:nvSpPr>
            <p:cNvPr id="28" name="矩形 27">
              <a:extLst>
                <a:ext uri="{FF2B5EF4-FFF2-40B4-BE49-F238E27FC236}">
                  <a16:creationId xmlns:a16="http://schemas.microsoft.com/office/drawing/2014/main" id="{594AD3CD-2B26-4527-AD37-D0403CF3F514}"/>
                </a:ext>
              </a:extLst>
            </p:cNvPr>
            <p:cNvSpPr/>
            <p:nvPr/>
          </p:nvSpPr>
          <p:spPr>
            <a:xfrm>
              <a:off x="5458706" y="844512"/>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graphicFrame>
          <p:nvGraphicFramePr>
            <p:cNvPr id="29" name="对象 28">
              <a:extLst>
                <a:ext uri="{FF2B5EF4-FFF2-40B4-BE49-F238E27FC236}">
                  <a16:creationId xmlns:a16="http://schemas.microsoft.com/office/drawing/2014/main" id="{06E9B33B-F9F7-4513-814B-6862F96444DE}"/>
                </a:ext>
              </a:extLst>
            </p:cNvPr>
            <p:cNvGraphicFramePr>
              <a:graphicFrameLocks noChangeAspect="1"/>
            </p:cNvGraphicFramePr>
            <p:nvPr/>
          </p:nvGraphicFramePr>
          <p:xfrm>
            <a:off x="5934205" y="928322"/>
            <a:ext cx="444500" cy="406400"/>
          </p:xfrm>
          <a:graphic>
            <a:graphicData uri="http://schemas.openxmlformats.org/presentationml/2006/ole">
              <mc:AlternateContent xmlns:mc="http://schemas.openxmlformats.org/markup-compatibility/2006">
                <mc:Choice xmlns:v="urn:schemas-microsoft-com:vml" Requires="v">
                  <p:oleObj spid="_x0000_s255135" name="Equation" r:id="rId21" imgW="444240" imgH="406080" progId="Equation.DSMT4">
                    <p:embed/>
                  </p:oleObj>
                </mc:Choice>
                <mc:Fallback>
                  <p:oleObj name="Equation" r:id="rId21" imgW="444240" imgH="406080" progId="Equation.DSMT4">
                    <p:embed/>
                    <p:pic>
                      <p:nvPicPr>
                        <p:cNvPr id="11" name="对象 10">
                          <a:extLst>
                            <a:ext uri="{FF2B5EF4-FFF2-40B4-BE49-F238E27FC236}">
                              <a16:creationId xmlns:a16="http://schemas.microsoft.com/office/drawing/2014/main" id="{06E9B33B-F9F7-4513-814B-6862F96444DE}"/>
                            </a:ext>
                          </a:extLst>
                        </p:cNvPr>
                        <p:cNvPicPr/>
                        <p:nvPr/>
                      </p:nvPicPr>
                      <p:blipFill>
                        <a:blip r:embed="rId6"/>
                        <a:stretch>
                          <a:fillRect/>
                        </a:stretch>
                      </p:blipFill>
                      <p:spPr>
                        <a:xfrm>
                          <a:off x="5934205" y="928322"/>
                          <a:ext cx="444500" cy="406400"/>
                        </a:xfrm>
                        <a:prstGeom prst="rect">
                          <a:avLst/>
                        </a:prstGeom>
                      </p:spPr>
                    </p:pic>
                  </p:oleObj>
                </mc:Fallback>
              </mc:AlternateContent>
            </a:graphicData>
          </a:graphic>
        </p:graphicFrame>
      </p:grpSp>
      <p:graphicFrame>
        <p:nvGraphicFramePr>
          <p:cNvPr id="30" name="对象 29">
            <a:extLst>
              <a:ext uri="{FF2B5EF4-FFF2-40B4-BE49-F238E27FC236}">
                <a16:creationId xmlns:a16="http://schemas.microsoft.com/office/drawing/2014/main" id="{6C2F5A11-84BA-4DCF-B7CC-443CE3ED22DC}"/>
              </a:ext>
            </a:extLst>
          </p:cNvPr>
          <p:cNvGraphicFramePr>
            <a:graphicFrameLocks noChangeAspect="1"/>
          </p:cNvGraphicFramePr>
          <p:nvPr>
            <p:extLst>
              <p:ext uri="{D42A27DB-BD31-4B8C-83A1-F6EECF244321}">
                <p14:modId xmlns:p14="http://schemas.microsoft.com/office/powerpoint/2010/main" val="598550766"/>
              </p:ext>
            </p:extLst>
          </p:nvPr>
        </p:nvGraphicFramePr>
        <p:xfrm>
          <a:off x="1962143" y="3904107"/>
          <a:ext cx="2819400" cy="457200"/>
        </p:xfrm>
        <a:graphic>
          <a:graphicData uri="http://schemas.openxmlformats.org/presentationml/2006/ole">
            <mc:AlternateContent xmlns:mc="http://schemas.openxmlformats.org/markup-compatibility/2006">
              <mc:Choice xmlns:v="urn:schemas-microsoft-com:vml" Requires="v">
                <p:oleObj spid="_x0000_s255136" name="Equation" r:id="rId22" imgW="2819160" imgH="457200" progId="Equation.DSMT4">
                  <p:embed/>
                </p:oleObj>
              </mc:Choice>
              <mc:Fallback>
                <p:oleObj name="Equation" r:id="rId22" imgW="2819160" imgH="457200" progId="Equation.DSMT4">
                  <p:embed/>
                  <p:pic>
                    <p:nvPicPr>
                      <p:cNvPr id="12" name="对象 11">
                        <a:extLst>
                          <a:ext uri="{FF2B5EF4-FFF2-40B4-BE49-F238E27FC236}">
                            <a16:creationId xmlns:a16="http://schemas.microsoft.com/office/drawing/2014/main" id="{6C2F5A11-84BA-4DCF-B7CC-443CE3ED22DC}"/>
                          </a:ext>
                        </a:extLst>
                      </p:cNvPr>
                      <p:cNvPicPr/>
                      <p:nvPr/>
                    </p:nvPicPr>
                    <p:blipFill>
                      <a:blip r:embed="rId23"/>
                      <a:stretch>
                        <a:fillRect/>
                      </a:stretch>
                    </p:blipFill>
                    <p:spPr>
                      <a:xfrm>
                        <a:off x="1962143" y="3904107"/>
                        <a:ext cx="2819400" cy="4572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D5F5AF7B-CAFA-4F3A-B482-49C76BD6CF99}"/>
              </a:ext>
            </a:extLst>
          </p:cNvPr>
          <p:cNvGraphicFramePr>
            <a:graphicFrameLocks noChangeAspect="1"/>
          </p:cNvGraphicFramePr>
          <p:nvPr>
            <p:extLst>
              <p:ext uri="{D42A27DB-BD31-4B8C-83A1-F6EECF244321}">
                <p14:modId xmlns:p14="http://schemas.microsoft.com/office/powerpoint/2010/main" val="2795293308"/>
              </p:ext>
            </p:extLst>
          </p:nvPr>
        </p:nvGraphicFramePr>
        <p:xfrm>
          <a:off x="1913311" y="4572262"/>
          <a:ext cx="3149600" cy="457200"/>
        </p:xfrm>
        <a:graphic>
          <a:graphicData uri="http://schemas.openxmlformats.org/presentationml/2006/ole">
            <mc:AlternateContent xmlns:mc="http://schemas.openxmlformats.org/markup-compatibility/2006">
              <mc:Choice xmlns:v="urn:schemas-microsoft-com:vml" Requires="v">
                <p:oleObj spid="_x0000_s255137" name="Equation" r:id="rId24" imgW="3149280" imgH="457200" progId="Equation.DSMT4">
                  <p:embed/>
                </p:oleObj>
              </mc:Choice>
              <mc:Fallback>
                <p:oleObj name="Equation" r:id="rId24" imgW="3149280" imgH="457200" progId="Equation.DSMT4">
                  <p:embed/>
                  <p:pic>
                    <p:nvPicPr>
                      <p:cNvPr id="14" name="对象 13">
                        <a:extLst>
                          <a:ext uri="{FF2B5EF4-FFF2-40B4-BE49-F238E27FC236}">
                            <a16:creationId xmlns:a16="http://schemas.microsoft.com/office/drawing/2014/main" id="{D5F5AF7B-CAFA-4F3A-B482-49C76BD6CF99}"/>
                          </a:ext>
                        </a:extLst>
                      </p:cNvPr>
                      <p:cNvPicPr/>
                      <p:nvPr/>
                    </p:nvPicPr>
                    <p:blipFill>
                      <a:blip r:embed="rId25"/>
                      <a:stretch>
                        <a:fillRect/>
                      </a:stretch>
                    </p:blipFill>
                    <p:spPr>
                      <a:xfrm>
                        <a:off x="1913311" y="4572262"/>
                        <a:ext cx="3149600" cy="457200"/>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7A07A111-74C2-4B7E-B040-8DFD4881601C}"/>
              </a:ext>
            </a:extLst>
          </p:cNvPr>
          <p:cNvGraphicFramePr>
            <a:graphicFrameLocks noChangeAspect="1"/>
          </p:cNvGraphicFramePr>
          <p:nvPr>
            <p:extLst>
              <p:ext uri="{D42A27DB-BD31-4B8C-83A1-F6EECF244321}">
                <p14:modId xmlns:p14="http://schemas.microsoft.com/office/powerpoint/2010/main" val="3661759545"/>
              </p:ext>
            </p:extLst>
          </p:nvPr>
        </p:nvGraphicFramePr>
        <p:xfrm>
          <a:off x="2350204" y="5196772"/>
          <a:ext cx="4864100" cy="457200"/>
        </p:xfrm>
        <a:graphic>
          <a:graphicData uri="http://schemas.openxmlformats.org/presentationml/2006/ole">
            <mc:AlternateContent xmlns:mc="http://schemas.openxmlformats.org/markup-compatibility/2006">
              <mc:Choice xmlns:v="urn:schemas-microsoft-com:vml" Requires="v">
                <p:oleObj spid="_x0000_s255138" name="Equation" r:id="rId26" imgW="4863960" imgH="457200" progId="Equation.DSMT4">
                  <p:embed/>
                </p:oleObj>
              </mc:Choice>
              <mc:Fallback>
                <p:oleObj name="Equation" r:id="rId26" imgW="4863960" imgH="457200" progId="Equation.DSMT4">
                  <p:embed/>
                  <p:pic>
                    <p:nvPicPr>
                      <p:cNvPr id="15" name="对象 14">
                        <a:extLst>
                          <a:ext uri="{FF2B5EF4-FFF2-40B4-BE49-F238E27FC236}">
                            <a16:creationId xmlns:a16="http://schemas.microsoft.com/office/drawing/2014/main" id="{7A07A111-74C2-4B7E-B040-8DFD4881601C}"/>
                          </a:ext>
                        </a:extLst>
                      </p:cNvPr>
                      <p:cNvPicPr/>
                      <p:nvPr/>
                    </p:nvPicPr>
                    <p:blipFill>
                      <a:blip r:embed="rId27"/>
                      <a:stretch>
                        <a:fillRect/>
                      </a:stretch>
                    </p:blipFill>
                    <p:spPr>
                      <a:xfrm>
                        <a:off x="2350204" y="5196772"/>
                        <a:ext cx="4864100" cy="4572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D5F5AF7B-CAFA-4F3A-B482-49C76BD6CF99}"/>
              </a:ext>
            </a:extLst>
          </p:cNvPr>
          <p:cNvGraphicFramePr>
            <a:graphicFrameLocks noChangeAspect="1"/>
          </p:cNvGraphicFramePr>
          <p:nvPr>
            <p:extLst>
              <p:ext uri="{D42A27DB-BD31-4B8C-83A1-F6EECF244321}">
                <p14:modId xmlns:p14="http://schemas.microsoft.com/office/powerpoint/2010/main" val="3126175730"/>
              </p:ext>
            </p:extLst>
          </p:nvPr>
        </p:nvGraphicFramePr>
        <p:xfrm>
          <a:off x="5145907" y="4572262"/>
          <a:ext cx="5105400" cy="457200"/>
        </p:xfrm>
        <a:graphic>
          <a:graphicData uri="http://schemas.openxmlformats.org/presentationml/2006/ole">
            <mc:AlternateContent xmlns:mc="http://schemas.openxmlformats.org/markup-compatibility/2006">
              <mc:Choice xmlns:v="urn:schemas-microsoft-com:vml" Requires="v">
                <p:oleObj spid="_x0000_s255139" name="Equation" r:id="rId28" imgW="5105160" imgH="457200" progId="Equation.DSMT4">
                  <p:embed/>
                </p:oleObj>
              </mc:Choice>
              <mc:Fallback>
                <p:oleObj name="Equation" r:id="rId28" imgW="5105160" imgH="457200" progId="Equation.DSMT4">
                  <p:embed/>
                  <p:pic>
                    <p:nvPicPr>
                      <p:cNvPr id="23" name="对象 22">
                        <a:extLst>
                          <a:ext uri="{FF2B5EF4-FFF2-40B4-BE49-F238E27FC236}">
                            <a16:creationId xmlns:a16="http://schemas.microsoft.com/office/drawing/2014/main" id="{D5F5AF7B-CAFA-4F3A-B482-49C76BD6CF99}"/>
                          </a:ext>
                        </a:extLst>
                      </p:cNvPr>
                      <p:cNvPicPr/>
                      <p:nvPr/>
                    </p:nvPicPr>
                    <p:blipFill>
                      <a:blip r:embed="rId29"/>
                      <a:stretch>
                        <a:fillRect/>
                      </a:stretch>
                    </p:blipFill>
                    <p:spPr>
                      <a:xfrm>
                        <a:off x="5145907" y="4572262"/>
                        <a:ext cx="5105400" cy="457200"/>
                      </a:xfrm>
                      <a:prstGeom prst="rect">
                        <a:avLst/>
                      </a:prstGeom>
                    </p:spPr>
                  </p:pic>
                </p:oleObj>
              </mc:Fallback>
            </mc:AlternateContent>
          </a:graphicData>
        </a:graphic>
      </p:graphicFrame>
    </p:spTree>
    <p:extLst>
      <p:ext uri="{BB962C8B-B14F-4D97-AF65-F5344CB8AC3E}">
        <p14:creationId xmlns:p14="http://schemas.microsoft.com/office/powerpoint/2010/main" val="40581962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250"/>
                                        <p:tgtEl>
                                          <p:spTgt spid="3"/>
                                        </p:tgtEl>
                                      </p:cBhvr>
                                    </p:animEffect>
                                  </p:childTnLst>
                                </p:cTn>
                              </p:par>
                            </p:childTnLst>
                          </p:cTn>
                        </p:par>
                        <p:par>
                          <p:cTn id="21" fill="hold">
                            <p:stCondLst>
                              <p:cond delay="25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25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25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10"/>
                                        <p:tgtEl>
                                          <p:spTgt spid="5"/>
                                        </p:tgtEl>
                                      </p:cBhvr>
                                    </p:animEffect>
                                  </p:childTnLst>
                                </p:cTn>
                              </p:par>
                            </p:childTnLst>
                          </p:cTn>
                        </p:par>
                        <p:par>
                          <p:cTn id="35" fill="hold">
                            <p:stCondLst>
                              <p:cond delay="1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250"/>
                                        <p:tgtEl>
                                          <p:spTgt spid="13"/>
                                        </p:tgtEl>
                                      </p:cBhvr>
                                    </p:animEffect>
                                  </p:childTnLst>
                                </p:cTn>
                              </p:par>
                            </p:childTnLst>
                          </p:cTn>
                        </p:par>
                        <p:par>
                          <p:cTn id="39" fill="hold">
                            <p:stCondLst>
                              <p:cond delay="26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250"/>
                                        <p:tgtEl>
                                          <p:spTgt spid="4"/>
                                        </p:tgtEl>
                                      </p:cBhvr>
                                    </p:animEffect>
                                  </p:childTnLst>
                                </p:cTn>
                              </p:par>
                            </p:childTnLst>
                          </p:cTn>
                        </p:par>
                        <p:par>
                          <p:cTn id="48" fill="hold">
                            <p:stCondLst>
                              <p:cond delay="25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25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10"/>
                                        <p:tgtEl>
                                          <p:spTgt spid="22"/>
                                        </p:tgtEl>
                                      </p:cBhvr>
                                    </p:animEffect>
                                  </p:childTnLst>
                                </p:cTn>
                              </p:par>
                            </p:childTnLst>
                          </p:cTn>
                        </p:par>
                        <p:par>
                          <p:cTn id="62" fill="hold">
                            <p:stCondLst>
                              <p:cond delay="1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par>
                          <p:cTn id="66" fill="hold">
                            <p:stCondLst>
                              <p:cond delay="51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25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10"/>
                                        <p:tgtEl>
                                          <p:spTgt spid="23"/>
                                        </p:tgtEl>
                                      </p:cBhvr>
                                    </p:animEffect>
                                  </p:childTnLst>
                                </p:cTn>
                              </p:par>
                            </p:childTnLst>
                          </p:cTn>
                        </p:par>
                        <p:par>
                          <p:cTn id="75" fill="hold">
                            <p:stCondLst>
                              <p:cond delay="10"/>
                            </p:stCondLst>
                            <p:childTnLst>
                              <p:par>
                                <p:cTn id="76" presetID="22" presetClass="entr" presetSubtype="8"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left)">
                                      <p:cBhvr>
                                        <p:cTn id="88" dur="75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left)">
                                      <p:cBhvr>
                                        <p:cTn id="9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2"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402F6E7-F362-4A30-A8AE-BAC2C8DC9FAD}"/>
              </a:ext>
            </a:extLst>
          </p:cNvPr>
          <p:cNvSpPr/>
          <p:nvPr/>
        </p:nvSpPr>
        <p:spPr>
          <a:xfrm>
            <a:off x="1248761" y="1905596"/>
            <a:ext cx="545342"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6EDAF6A3-60D9-4528-9FFE-C7D3403A34AA}"/>
              </a:ext>
            </a:extLst>
          </p:cNvPr>
          <p:cNvSpPr/>
          <p:nvPr/>
        </p:nvSpPr>
        <p:spPr>
          <a:xfrm>
            <a:off x="1248760" y="889868"/>
            <a:ext cx="902811"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19</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grpSp>
        <p:nvGrpSpPr>
          <p:cNvPr id="21" name="组合 20">
            <a:extLst>
              <a:ext uri="{FF2B5EF4-FFF2-40B4-BE49-F238E27FC236}">
                <a16:creationId xmlns:a16="http://schemas.microsoft.com/office/drawing/2014/main" id="{BEB63FAF-B380-4878-B413-F4CF94E418E9}"/>
              </a:ext>
            </a:extLst>
          </p:cNvPr>
          <p:cNvGrpSpPr/>
          <p:nvPr/>
        </p:nvGrpSpPr>
        <p:grpSpPr>
          <a:xfrm>
            <a:off x="2275788" y="731940"/>
            <a:ext cx="2023572" cy="838200"/>
            <a:chOff x="2700900" y="3664945"/>
            <a:chExt cx="2023572" cy="838200"/>
          </a:xfrm>
        </p:grpSpPr>
        <p:sp>
          <p:nvSpPr>
            <p:cNvPr id="8" name="矩形 7">
              <a:extLst>
                <a:ext uri="{FF2B5EF4-FFF2-40B4-BE49-F238E27FC236}">
                  <a16:creationId xmlns:a16="http://schemas.microsoft.com/office/drawing/2014/main" id="{A6C5A4B9-64B2-4435-8EC6-2D214DC8A1F5}"/>
                </a:ext>
              </a:extLst>
            </p:cNvPr>
            <p:cNvSpPr/>
            <p:nvPr/>
          </p:nvSpPr>
          <p:spPr>
            <a:xfrm>
              <a:off x="2700900" y="3822873"/>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a:t>
              </a:r>
              <a:endParaRPr lang="zh-CN" altLang="en-US" sz="2800" dirty="0"/>
            </a:p>
          </p:txBody>
        </p:sp>
        <p:graphicFrame>
          <p:nvGraphicFramePr>
            <p:cNvPr id="16" name="对象 15">
              <a:extLst>
                <a:ext uri="{FF2B5EF4-FFF2-40B4-BE49-F238E27FC236}">
                  <a16:creationId xmlns:a16="http://schemas.microsoft.com/office/drawing/2014/main" id="{D96450D7-2414-4016-8BB4-56C74868A69C}"/>
                </a:ext>
              </a:extLst>
            </p:cNvPr>
            <p:cNvGraphicFramePr>
              <a:graphicFrameLocks noChangeAspect="1"/>
            </p:cNvGraphicFramePr>
            <p:nvPr/>
          </p:nvGraphicFramePr>
          <p:xfrm>
            <a:off x="3124272" y="3664945"/>
            <a:ext cx="1600200" cy="838200"/>
          </p:xfrm>
          <a:graphic>
            <a:graphicData uri="http://schemas.openxmlformats.org/presentationml/2006/ole">
              <mc:AlternateContent xmlns:mc="http://schemas.openxmlformats.org/markup-compatibility/2006">
                <mc:Choice xmlns:v="urn:schemas-microsoft-com:vml" Requires="v">
                  <p:oleObj spid="_x0000_s129818" name="Equation" r:id="rId3" imgW="1600200" imgH="838080" progId="Equation.DSMT4">
                    <p:embed/>
                  </p:oleObj>
                </mc:Choice>
                <mc:Fallback>
                  <p:oleObj name="Equation" r:id="rId3" imgW="1600200" imgH="838080" progId="Equation.DSMT4">
                    <p:embed/>
                    <p:pic>
                      <p:nvPicPr>
                        <p:cNvPr id="16" name="对象 15">
                          <a:extLst>
                            <a:ext uri="{FF2B5EF4-FFF2-40B4-BE49-F238E27FC236}">
                              <a16:creationId xmlns:a16="http://schemas.microsoft.com/office/drawing/2014/main" id="{D96450D7-2414-4016-8BB4-56C74868A69C}"/>
                            </a:ext>
                          </a:extLst>
                        </p:cNvPr>
                        <p:cNvPicPr/>
                        <p:nvPr/>
                      </p:nvPicPr>
                      <p:blipFill>
                        <a:blip r:embed="rId4"/>
                        <a:stretch>
                          <a:fillRect/>
                        </a:stretch>
                      </p:blipFill>
                      <p:spPr>
                        <a:xfrm>
                          <a:off x="3124272" y="3664945"/>
                          <a:ext cx="1600200" cy="838200"/>
                        </a:xfrm>
                        <a:prstGeom prst="rect">
                          <a:avLst/>
                        </a:prstGeom>
                      </p:spPr>
                    </p:pic>
                  </p:oleObj>
                </mc:Fallback>
              </mc:AlternateContent>
            </a:graphicData>
          </a:graphic>
        </p:graphicFrame>
      </p:grpSp>
      <p:grpSp>
        <p:nvGrpSpPr>
          <p:cNvPr id="22" name="组合 21">
            <a:extLst>
              <a:ext uri="{FF2B5EF4-FFF2-40B4-BE49-F238E27FC236}">
                <a16:creationId xmlns:a16="http://schemas.microsoft.com/office/drawing/2014/main" id="{FDAE72E5-567D-4D55-AB57-51712FD1E873}"/>
              </a:ext>
            </a:extLst>
          </p:cNvPr>
          <p:cNvGrpSpPr/>
          <p:nvPr/>
        </p:nvGrpSpPr>
        <p:grpSpPr>
          <a:xfrm>
            <a:off x="4339600" y="889868"/>
            <a:ext cx="916244" cy="523220"/>
            <a:chOff x="4764712" y="3822873"/>
            <a:chExt cx="916244" cy="523220"/>
          </a:xfrm>
        </p:grpSpPr>
        <p:sp>
          <p:nvSpPr>
            <p:cNvPr id="9" name="矩形 8">
              <a:extLst>
                <a:ext uri="{FF2B5EF4-FFF2-40B4-BE49-F238E27FC236}">
                  <a16:creationId xmlns:a16="http://schemas.microsoft.com/office/drawing/2014/main" id="{73BFCF6D-1789-4994-82B8-513A1F3FA057}"/>
                </a:ext>
              </a:extLst>
            </p:cNvPr>
            <p:cNvSpPr/>
            <p:nvPr/>
          </p:nvSpPr>
          <p:spPr>
            <a:xfrm>
              <a:off x="4764712" y="3822873"/>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graphicFrame>
          <p:nvGraphicFramePr>
            <p:cNvPr id="17" name="对象 16">
              <a:extLst>
                <a:ext uri="{FF2B5EF4-FFF2-40B4-BE49-F238E27FC236}">
                  <a16:creationId xmlns:a16="http://schemas.microsoft.com/office/drawing/2014/main" id="{52F03AC3-868D-49BB-8FD8-22DBC98E9F1F}"/>
                </a:ext>
              </a:extLst>
            </p:cNvPr>
            <p:cNvGraphicFramePr>
              <a:graphicFrameLocks noChangeAspect="1"/>
            </p:cNvGraphicFramePr>
            <p:nvPr/>
          </p:nvGraphicFramePr>
          <p:xfrm>
            <a:off x="5236456" y="3880845"/>
            <a:ext cx="444500" cy="406400"/>
          </p:xfrm>
          <a:graphic>
            <a:graphicData uri="http://schemas.openxmlformats.org/presentationml/2006/ole">
              <mc:AlternateContent xmlns:mc="http://schemas.openxmlformats.org/markup-compatibility/2006">
                <mc:Choice xmlns:v="urn:schemas-microsoft-com:vml" Requires="v">
                  <p:oleObj spid="_x0000_s129819" name="Equation" r:id="rId5" imgW="444240" imgH="406080" progId="Equation.DSMT4">
                    <p:embed/>
                  </p:oleObj>
                </mc:Choice>
                <mc:Fallback>
                  <p:oleObj name="Equation" r:id="rId5" imgW="444240" imgH="406080" progId="Equation.DSMT4">
                    <p:embed/>
                    <p:pic>
                      <p:nvPicPr>
                        <p:cNvPr id="17" name="对象 16">
                          <a:extLst>
                            <a:ext uri="{FF2B5EF4-FFF2-40B4-BE49-F238E27FC236}">
                              <a16:creationId xmlns:a16="http://schemas.microsoft.com/office/drawing/2014/main" id="{52F03AC3-868D-49BB-8FD8-22DBC98E9F1F}"/>
                            </a:ext>
                          </a:extLst>
                        </p:cNvPr>
                        <p:cNvPicPr/>
                        <p:nvPr/>
                      </p:nvPicPr>
                      <p:blipFill>
                        <a:blip r:embed="rId6"/>
                        <a:stretch>
                          <a:fillRect/>
                        </a:stretch>
                      </p:blipFill>
                      <p:spPr>
                        <a:xfrm>
                          <a:off x="5236456" y="3880845"/>
                          <a:ext cx="444500" cy="406400"/>
                        </a:xfrm>
                        <a:prstGeom prst="rect">
                          <a:avLst/>
                        </a:prstGeom>
                      </p:spPr>
                    </p:pic>
                  </p:oleObj>
                </mc:Fallback>
              </mc:AlternateContent>
            </a:graphicData>
          </a:graphic>
        </p:graphicFrame>
      </p:grpSp>
      <p:graphicFrame>
        <p:nvGraphicFramePr>
          <p:cNvPr id="18" name="对象 17">
            <a:extLst>
              <a:ext uri="{FF2B5EF4-FFF2-40B4-BE49-F238E27FC236}">
                <a16:creationId xmlns:a16="http://schemas.microsoft.com/office/drawing/2014/main" id="{A4F65EEE-97D2-4664-951C-AC83A469E957}"/>
              </a:ext>
            </a:extLst>
          </p:cNvPr>
          <p:cNvGraphicFramePr>
            <a:graphicFrameLocks noChangeAspect="1"/>
          </p:cNvGraphicFramePr>
          <p:nvPr>
            <p:extLst>
              <p:ext uri="{D42A27DB-BD31-4B8C-83A1-F6EECF244321}">
                <p14:modId xmlns:p14="http://schemas.microsoft.com/office/powerpoint/2010/main" val="2656305821"/>
              </p:ext>
            </p:extLst>
          </p:nvPr>
        </p:nvGraphicFramePr>
        <p:xfrm>
          <a:off x="2060265" y="1566398"/>
          <a:ext cx="2006600" cy="1054100"/>
        </p:xfrm>
        <a:graphic>
          <a:graphicData uri="http://schemas.openxmlformats.org/presentationml/2006/ole">
            <mc:AlternateContent xmlns:mc="http://schemas.openxmlformats.org/markup-compatibility/2006">
              <mc:Choice xmlns:v="urn:schemas-microsoft-com:vml" Requires="v">
                <p:oleObj spid="_x0000_s129820" name="Equation" r:id="rId7" imgW="2006280" imgH="1054080" progId="Equation.DSMT4">
                  <p:embed/>
                </p:oleObj>
              </mc:Choice>
              <mc:Fallback>
                <p:oleObj name="Equation" r:id="rId7" imgW="2006280" imgH="1054080" progId="Equation.DSMT4">
                  <p:embed/>
                  <p:pic>
                    <p:nvPicPr>
                      <p:cNvPr id="18" name="对象 17">
                        <a:extLst>
                          <a:ext uri="{FF2B5EF4-FFF2-40B4-BE49-F238E27FC236}">
                            <a16:creationId xmlns:a16="http://schemas.microsoft.com/office/drawing/2014/main" id="{A4F65EEE-97D2-4664-951C-AC83A469E957}"/>
                          </a:ext>
                        </a:extLst>
                      </p:cNvPr>
                      <p:cNvPicPr/>
                      <p:nvPr/>
                    </p:nvPicPr>
                    <p:blipFill>
                      <a:blip r:embed="rId8"/>
                      <a:stretch>
                        <a:fillRect/>
                      </a:stretch>
                    </p:blipFill>
                    <p:spPr>
                      <a:xfrm>
                        <a:off x="2060265" y="1566398"/>
                        <a:ext cx="2006600" cy="10541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05A19EF1-A758-4B0C-9885-7F305DA7C3B3}"/>
              </a:ext>
            </a:extLst>
          </p:cNvPr>
          <p:cNvGraphicFramePr>
            <a:graphicFrameLocks noChangeAspect="1"/>
          </p:cNvGraphicFramePr>
          <p:nvPr>
            <p:extLst>
              <p:ext uri="{D42A27DB-BD31-4B8C-83A1-F6EECF244321}">
                <p14:modId xmlns:p14="http://schemas.microsoft.com/office/powerpoint/2010/main" val="1688898677"/>
              </p:ext>
            </p:extLst>
          </p:nvPr>
        </p:nvGraphicFramePr>
        <p:xfrm>
          <a:off x="6143499" y="1544096"/>
          <a:ext cx="2438400" cy="1117600"/>
        </p:xfrm>
        <a:graphic>
          <a:graphicData uri="http://schemas.openxmlformats.org/presentationml/2006/ole">
            <mc:AlternateContent xmlns:mc="http://schemas.openxmlformats.org/markup-compatibility/2006">
              <mc:Choice xmlns:v="urn:schemas-microsoft-com:vml" Requires="v">
                <p:oleObj spid="_x0000_s129821" name="Equation" r:id="rId9" imgW="2438280" imgH="1117440" progId="Equation.DSMT4">
                  <p:embed/>
                </p:oleObj>
              </mc:Choice>
              <mc:Fallback>
                <p:oleObj name="Equation" r:id="rId9" imgW="2438280" imgH="1117440" progId="Equation.DSMT4">
                  <p:embed/>
                  <p:pic>
                    <p:nvPicPr>
                      <p:cNvPr id="19" name="对象 18">
                        <a:extLst>
                          <a:ext uri="{FF2B5EF4-FFF2-40B4-BE49-F238E27FC236}">
                            <a16:creationId xmlns:a16="http://schemas.microsoft.com/office/drawing/2014/main" id="{05A19EF1-A758-4B0C-9885-7F305DA7C3B3}"/>
                          </a:ext>
                        </a:extLst>
                      </p:cNvPr>
                      <p:cNvPicPr/>
                      <p:nvPr/>
                    </p:nvPicPr>
                    <p:blipFill>
                      <a:blip r:embed="rId10"/>
                      <a:stretch>
                        <a:fillRect/>
                      </a:stretch>
                    </p:blipFill>
                    <p:spPr>
                      <a:xfrm>
                        <a:off x="6143499" y="1544096"/>
                        <a:ext cx="2438400" cy="11176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A4F65EEE-97D2-4664-951C-AC83A469E957}"/>
              </a:ext>
            </a:extLst>
          </p:cNvPr>
          <p:cNvGraphicFramePr>
            <a:graphicFrameLocks noChangeAspect="1"/>
          </p:cNvGraphicFramePr>
          <p:nvPr>
            <p:extLst>
              <p:ext uri="{D42A27DB-BD31-4B8C-83A1-F6EECF244321}">
                <p14:modId xmlns:p14="http://schemas.microsoft.com/office/powerpoint/2010/main" val="1301977188"/>
              </p:ext>
            </p:extLst>
          </p:nvPr>
        </p:nvGraphicFramePr>
        <p:xfrm>
          <a:off x="4169994" y="1728123"/>
          <a:ext cx="1727200" cy="901700"/>
        </p:xfrm>
        <a:graphic>
          <a:graphicData uri="http://schemas.openxmlformats.org/presentationml/2006/ole">
            <mc:AlternateContent xmlns:mc="http://schemas.openxmlformats.org/markup-compatibility/2006">
              <mc:Choice xmlns:v="urn:schemas-microsoft-com:vml" Requires="v">
                <p:oleObj spid="_x0000_s129822" name="Equation" r:id="rId11" imgW="1726920" imgH="901440" progId="Equation.DSMT4">
                  <p:embed/>
                </p:oleObj>
              </mc:Choice>
              <mc:Fallback>
                <p:oleObj name="Equation" r:id="rId11" imgW="1726920" imgH="901440" progId="Equation.DSMT4">
                  <p:embed/>
                  <p:pic>
                    <p:nvPicPr>
                      <p:cNvPr id="18" name="对象 17">
                        <a:extLst>
                          <a:ext uri="{FF2B5EF4-FFF2-40B4-BE49-F238E27FC236}">
                            <a16:creationId xmlns:a16="http://schemas.microsoft.com/office/drawing/2014/main" id="{A4F65EEE-97D2-4664-951C-AC83A469E957}"/>
                          </a:ext>
                        </a:extLst>
                      </p:cNvPr>
                      <p:cNvPicPr/>
                      <p:nvPr/>
                    </p:nvPicPr>
                    <p:blipFill>
                      <a:blip r:embed="rId12"/>
                      <a:stretch>
                        <a:fillRect/>
                      </a:stretch>
                    </p:blipFill>
                    <p:spPr>
                      <a:xfrm>
                        <a:off x="4169994" y="1728123"/>
                        <a:ext cx="1727200" cy="9017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05A19EF1-A758-4B0C-9885-7F305DA7C3B3}"/>
              </a:ext>
            </a:extLst>
          </p:cNvPr>
          <p:cNvGraphicFramePr>
            <a:graphicFrameLocks noChangeAspect="1"/>
          </p:cNvGraphicFramePr>
          <p:nvPr>
            <p:extLst>
              <p:ext uri="{D42A27DB-BD31-4B8C-83A1-F6EECF244321}">
                <p14:modId xmlns:p14="http://schemas.microsoft.com/office/powerpoint/2010/main" val="1305719983"/>
              </p:ext>
            </p:extLst>
          </p:nvPr>
        </p:nvGraphicFramePr>
        <p:xfrm>
          <a:off x="8683423" y="1602187"/>
          <a:ext cx="1701800" cy="1397000"/>
        </p:xfrm>
        <a:graphic>
          <a:graphicData uri="http://schemas.openxmlformats.org/presentationml/2006/ole">
            <mc:AlternateContent xmlns:mc="http://schemas.openxmlformats.org/markup-compatibility/2006">
              <mc:Choice xmlns:v="urn:schemas-microsoft-com:vml" Requires="v">
                <p:oleObj spid="_x0000_s129823" name="Equation" r:id="rId13" imgW="1701720" imgH="1396800" progId="Equation.DSMT4">
                  <p:embed/>
                </p:oleObj>
              </mc:Choice>
              <mc:Fallback>
                <p:oleObj name="Equation" r:id="rId13" imgW="1701720" imgH="1396800" progId="Equation.DSMT4">
                  <p:embed/>
                  <p:pic>
                    <p:nvPicPr>
                      <p:cNvPr id="19" name="对象 18">
                        <a:extLst>
                          <a:ext uri="{FF2B5EF4-FFF2-40B4-BE49-F238E27FC236}">
                            <a16:creationId xmlns:a16="http://schemas.microsoft.com/office/drawing/2014/main" id="{05A19EF1-A758-4B0C-9885-7F305DA7C3B3}"/>
                          </a:ext>
                        </a:extLst>
                      </p:cNvPr>
                      <p:cNvPicPr/>
                      <p:nvPr/>
                    </p:nvPicPr>
                    <p:blipFill>
                      <a:blip r:embed="rId14"/>
                      <a:stretch>
                        <a:fillRect/>
                      </a:stretch>
                    </p:blipFill>
                    <p:spPr>
                      <a:xfrm>
                        <a:off x="8683423" y="1602187"/>
                        <a:ext cx="1701800" cy="1397000"/>
                      </a:xfrm>
                      <a:prstGeom prst="rect">
                        <a:avLst/>
                      </a:prstGeom>
                    </p:spPr>
                  </p:pic>
                </p:oleObj>
              </mc:Fallback>
            </mc:AlternateContent>
          </a:graphicData>
        </a:graphic>
      </p:graphicFrame>
      <p:sp>
        <p:nvSpPr>
          <p:cNvPr id="26" name="矩形 25">
            <a:extLst>
              <a:ext uri="{FF2B5EF4-FFF2-40B4-BE49-F238E27FC236}">
                <a16:creationId xmlns:a16="http://schemas.microsoft.com/office/drawing/2014/main" id="{097079B1-A3C3-4000-A38A-F73F7A51B8EF}"/>
              </a:ext>
            </a:extLst>
          </p:cNvPr>
          <p:cNvSpPr/>
          <p:nvPr/>
        </p:nvSpPr>
        <p:spPr>
          <a:xfrm>
            <a:off x="1248763" y="2900719"/>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20</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27" name="矩形 26">
            <a:extLst>
              <a:ext uri="{FF2B5EF4-FFF2-40B4-BE49-F238E27FC236}">
                <a16:creationId xmlns:a16="http://schemas.microsoft.com/office/drawing/2014/main" id="{DC1E42E6-2AA1-41E7-9224-188A7FBD1556}"/>
              </a:ext>
            </a:extLst>
          </p:cNvPr>
          <p:cNvSpPr/>
          <p:nvPr/>
        </p:nvSpPr>
        <p:spPr>
          <a:xfrm>
            <a:off x="1248764" y="3698911"/>
            <a:ext cx="545342"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grpSp>
        <p:nvGrpSpPr>
          <p:cNvPr id="28" name="组合 27">
            <a:extLst>
              <a:ext uri="{FF2B5EF4-FFF2-40B4-BE49-F238E27FC236}">
                <a16:creationId xmlns:a16="http://schemas.microsoft.com/office/drawing/2014/main" id="{F9169BAA-09FD-48B3-8B20-575B693871A5}"/>
              </a:ext>
            </a:extLst>
          </p:cNvPr>
          <p:cNvGrpSpPr/>
          <p:nvPr/>
        </p:nvGrpSpPr>
        <p:grpSpPr>
          <a:xfrm>
            <a:off x="2153178" y="2912736"/>
            <a:ext cx="2155406" cy="523220"/>
            <a:chOff x="2369376" y="548678"/>
            <a:chExt cx="2155406" cy="523220"/>
          </a:xfrm>
        </p:grpSpPr>
        <p:sp>
          <p:nvSpPr>
            <p:cNvPr id="29" name="矩形 28">
              <a:extLst>
                <a:ext uri="{FF2B5EF4-FFF2-40B4-BE49-F238E27FC236}">
                  <a16:creationId xmlns:a16="http://schemas.microsoft.com/office/drawing/2014/main" id="{CC71DFB7-BA4D-45B4-AF11-9FC700D7EF32}"/>
                </a:ext>
              </a:extLst>
            </p:cNvPr>
            <p:cNvSpPr/>
            <p:nvPr/>
          </p:nvSpPr>
          <p:spPr>
            <a:xfrm>
              <a:off x="2369376" y="54867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a:t>
              </a:r>
              <a:endParaRPr lang="zh-CN" altLang="en-US" sz="2800" dirty="0"/>
            </a:p>
          </p:txBody>
        </p:sp>
        <p:graphicFrame>
          <p:nvGraphicFramePr>
            <p:cNvPr id="30" name="对象 29">
              <a:extLst>
                <a:ext uri="{FF2B5EF4-FFF2-40B4-BE49-F238E27FC236}">
                  <a16:creationId xmlns:a16="http://schemas.microsoft.com/office/drawing/2014/main" id="{C2BDCAAD-C846-4AA6-AF13-FBE21A956641}"/>
                </a:ext>
              </a:extLst>
            </p:cNvPr>
            <p:cNvGraphicFramePr>
              <a:graphicFrameLocks noChangeAspect="1"/>
            </p:cNvGraphicFramePr>
            <p:nvPr/>
          </p:nvGraphicFramePr>
          <p:xfrm>
            <a:off x="2810282" y="581688"/>
            <a:ext cx="1714500" cy="457200"/>
          </p:xfrm>
          <a:graphic>
            <a:graphicData uri="http://schemas.openxmlformats.org/presentationml/2006/ole">
              <mc:AlternateContent xmlns:mc="http://schemas.openxmlformats.org/markup-compatibility/2006">
                <mc:Choice xmlns:v="urn:schemas-microsoft-com:vml" Requires="v">
                  <p:oleObj spid="_x0000_s129824" name="Equation" r:id="rId15" imgW="1714320" imgH="457200" progId="Equation.DSMT4">
                    <p:embed/>
                  </p:oleObj>
                </mc:Choice>
                <mc:Fallback>
                  <p:oleObj name="Equation" r:id="rId15" imgW="1714320" imgH="457200" progId="Equation.DSMT4">
                    <p:embed/>
                    <p:pic>
                      <p:nvPicPr>
                        <p:cNvPr id="17" name="对象 16">
                          <a:extLst>
                            <a:ext uri="{FF2B5EF4-FFF2-40B4-BE49-F238E27FC236}">
                              <a16:creationId xmlns:a16="http://schemas.microsoft.com/office/drawing/2014/main" id="{C2BDCAAD-C846-4AA6-AF13-FBE21A956641}"/>
                            </a:ext>
                          </a:extLst>
                        </p:cNvPr>
                        <p:cNvPicPr/>
                        <p:nvPr/>
                      </p:nvPicPr>
                      <p:blipFill>
                        <a:blip r:embed="rId16"/>
                        <a:stretch>
                          <a:fillRect/>
                        </a:stretch>
                      </p:blipFill>
                      <p:spPr>
                        <a:xfrm>
                          <a:off x="2810282" y="581688"/>
                          <a:ext cx="1714500" cy="457200"/>
                        </a:xfrm>
                        <a:prstGeom prst="rect">
                          <a:avLst/>
                        </a:prstGeom>
                      </p:spPr>
                    </p:pic>
                  </p:oleObj>
                </mc:Fallback>
              </mc:AlternateContent>
            </a:graphicData>
          </a:graphic>
        </p:graphicFrame>
      </p:grpSp>
      <p:grpSp>
        <p:nvGrpSpPr>
          <p:cNvPr id="31" name="组合 30">
            <a:extLst>
              <a:ext uri="{FF2B5EF4-FFF2-40B4-BE49-F238E27FC236}">
                <a16:creationId xmlns:a16="http://schemas.microsoft.com/office/drawing/2014/main" id="{141A4616-5697-49A7-962B-2FD235128A53}"/>
              </a:ext>
            </a:extLst>
          </p:cNvPr>
          <p:cNvGrpSpPr/>
          <p:nvPr/>
        </p:nvGrpSpPr>
        <p:grpSpPr>
          <a:xfrm>
            <a:off x="4624164" y="2717829"/>
            <a:ext cx="1227186" cy="889000"/>
            <a:chOff x="4840362" y="353771"/>
            <a:chExt cx="1227186" cy="889000"/>
          </a:xfrm>
        </p:grpSpPr>
        <p:sp>
          <p:nvSpPr>
            <p:cNvPr id="32" name="矩形 31">
              <a:extLst>
                <a:ext uri="{FF2B5EF4-FFF2-40B4-BE49-F238E27FC236}">
                  <a16:creationId xmlns:a16="http://schemas.microsoft.com/office/drawing/2014/main" id="{83920A2C-5958-4C29-81AC-A244ACC56788}"/>
                </a:ext>
              </a:extLst>
            </p:cNvPr>
            <p:cNvSpPr/>
            <p:nvPr/>
          </p:nvSpPr>
          <p:spPr>
            <a:xfrm>
              <a:off x="4840362" y="53666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a:t>
              </a:r>
              <a:endParaRPr lang="zh-CN" altLang="en-US" sz="2800" dirty="0"/>
            </a:p>
          </p:txBody>
        </p:sp>
        <p:graphicFrame>
          <p:nvGraphicFramePr>
            <p:cNvPr id="33" name="对象 32">
              <a:extLst>
                <a:ext uri="{FF2B5EF4-FFF2-40B4-BE49-F238E27FC236}">
                  <a16:creationId xmlns:a16="http://schemas.microsoft.com/office/drawing/2014/main" id="{37025AF7-65DC-44E5-9E54-8E4740151CB2}"/>
                </a:ext>
              </a:extLst>
            </p:cNvPr>
            <p:cNvGraphicFramePr>
              <a:graphicFrameLocks noChangeAspect="1"/>
            </p:cNvGraphicFramePr>
            <p:nvPr>
              <p:extLst>
                <p:ext uri="{D42A27DB-BD31-4B8C-83A1-F6EECF244321}">
                  <p14:modId xmlns:p14="http://schemas.microsoft.com/office/powerpoint/2010/main" val="3632359340"/>
                </p:ext>
              </p:extLst>
            </p:nvPr>
          </p:nvGraphicFramePr>
          <p:xfrm>
            <a:off x="5343648" y="353771"/>
            <a:ext cx="723900" cy="889000"/>
          </p:xfrm>
          <a:graphic>
            <a:graphicData uri="http://schemas.openxmlformats.org/presentationml/2006/ole">
              <mc:AlternateContent xmlns:mc="http://schemas.openxmlformats.org/markup-compatibility/2006">
                <mc:Choice xmlns:v="urn:schemas-microsoft-com:vml" Requires="v">
                  <p:oleObj spid="_x0000_s129825" name="Equation" r:id="rId17" imgW="723600" imgH="888840" progId="Equation.DSMT4">
                    <p:embed/>
                  </p:oleObj>
                </mc:Choice>
                <mc:Fallback>
                  <p:oleObj name="Equation" r:id="rId17" imgW="723600" imgH="888840" progId="Equation.DSMT4">
                    <p:embed/>
                    <p:pic>
                      <p:nvPicPr>
                        <p:cNvPr id="18" name="对象 17">
                          <a:extLst>
                            <a:ext uri="{FF2B5EF4-FFF2-40B4-BE49-F238E27FC236}">
                              <a16:creationId xmlns:a16="http://schemas.microsoft.com/office/drawing/2014/main" id="{37025AF7-65DC-44E5-9E54-8E4740151CB2}"/>
                            </a:ext>
                          </a:extLst>
                        </p:cNvPr>
                        <p:cNvPicPr/>
                        <p:nvPr/>
                      </p:nvPicPr>
                      <p:blipFill>
                        <a:blip r:embed="rId18"/>
                        <a:stretch>
                          <a:fillRect/>
                        </a:stretch>
                      </p:blipFill>
                      <p:spPr>
                        <a:xfrm>
                          <a:off x="5343648" y="353771"/>
                          <a:ext cx="723900" cy="889000"/>
                        </a:xfrm>
                        <a:prstGeom prst="rect">
                          <a:avLst/>
                        </a:prstGeom>
                      </p:spPr>
                    </p:pic>
                  </p:oleObj>
                </mc:Fallback>
              </mc:AlternateContent>
            </a:graphicData>
          </a:graphic>
        </p:graphicFrame>
      </p:grpSp>
      <p:graphicFrame>
        <p:nvGraphicFramePr>
          <p:cNvPr id="34" name="对象 33">
            <a:extLst>
              <a:ext uri="{FF2B5EF4-FFF2-40B4-BE49-F238E27FC236}">
                <a16:creationId xmlns:a16="http://schemas.microsoft.com/office/drawing/2014/main" id="{DFB04DE2-0C1D-4636-97BE-994E72F3B157}"/>
              </a:ext>
            </a:extLst>
          </p:cNvPr>
          <p:cNvGraphicFramePr>
            <a:graphicFrameLocks noChangeAspect="1"/>
          </p:cNvGraphicFramePr>
          <p:nvPr>
            <p:extLst>
              <p:ext uri="{D42A27DB-BD31-4B8C-83A1-F6EECF244321}">
                <p14:modId xmlns:p14="http://schemas.microsoft.com/office/powerpoint/2010/main" val="2873170176"/>
              </p:ext>
            </p:extLst>
          </p:nvPr>
        </p:nvGraphicFramePr>
        <p:xfrm>
          <a:off x="2069500" y="3703384"/>
          <a:ext cx="3200400" cy="457200"/>
        </p:xfrm>
        <a:graphic>
          <a:graphicData uri="http://schemas.openxmlformats.org/presentationml/2006/ole">
            <mc:AlternateContent xmlns:mc="http://schemas.openxmlformats.org/markup-compatibility/2006">
              <mc:Choice xmlns:v="urn:schemas-microsoft-com:vml" Requires="v">
                <p:oleObj spid="_x0000_s129826" name="Equation" r:id="rId19" imgW="3200400" imgH="457200" progId="Equation.DSMT4">
                  <p:embed/>
                </p:oleObj>
              </mc:Choice>
              <mc:Fallback>
                <p:oleObj name="Equation" r:id="rId19" imgW="3200400" imgH="457200" progId="Equation.DSMT4">
                  <p:embed/>
                  <p:pic>
                    <p:nvPicPr>
                      <p:cNvPr id="19" name="对象 18">
                        <a:extLst>
                          <a:ext uri="{FF2B5EF4-FFF2-40B4-BE49-F238E27FC236}">
                            <a16:creationId xmlns:a16="http://schemas.microsoft.com/office/drawing/2014/main" id="{DFB04DE2-0C1D-4636-97BE-994E72F3B157}"/>
                          </a:ext>
                        </a:extLst>
                      </p:cNvPr>
                      <p:cNvPicPr/>
                      <p:nvPr/>
                    </p:nvPicPr>
                    <p:blipFill>
                      <a:blip r:embed="rId20"/>
                      <a:stretch>
                        <a:fillRect/>
                      </a:stretch>
                    </p:blipFill>
                    <p:spPr>
                      <a:xfrm>
                        <a:off x="2069500" y="3703384"/>
                        <a:ext cx="3200400" cy="4572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545BEBAB-F905-499C-B7C3-56066D59FBE8}"/>
              </a:ext>
            </a:extLst>
          </p:cNvPr>
          <p:cNvGraphicFramePr>
            <a:graphicFrameLocks noChangeAspect="1"/>
          </p:cNvGraphicFramePr>
          <p:nvPr>
            <p:extLst>
              <p:ext uri="{D42A27DB-BD31-4B8C-83A1-F6EECF244321}">
                <p14:modId xmlns:p14="http://schemas.microsoft.com/office/powerpoint/2010/main" val="248258125"/>
              </p:ext>
            </p:extLst>
          </p:nvPr>
        </p:nvGraphicFramePr>
        <p:xfrm>
          <a:off x="2003250" y="4233168"/>
          <a:ext cx="3848100" cy="546100"/>
        </p:xfrm>
        <a:graphic>
          <a:graphicData uri="http://schemas.openxmlformats.org/presentationml/2006/ole">
            <mc:AlternateContent xmlns:mc="http://schemas.openxmlformats.org/markup-compatibility/2006">
              <mc:Choice xmlns:v="urn:schemas-microsoft-com:vml" Requires="v">
                <p:oleObj spid="_x0000_s129827" name="Equation" r:id="rId21" imgW="3848040" imgH="545760" progId="Equation.DSMT4">
                  <p:embed/>
                </p:oleObj>
              </mc:Choice>
              <mc:Fallback>
                <p:oleObj name="Equation" r:id="rId21" imgW="3848040" imgH="545760" progId="Equation.DSMT4">
                  <p:embed/>
                  <p:pic>
                    <p:nvPicPr>
                      <p:cNvPr id="20" name="对象 19">
                        <a:extLst>
                          <a:ext uri="{FF2B5EF4-FFF2-40B4-BE49-F238E27FC236}">
                            <a16:creationId xmlns:a16="http://schemas.microsoft.com/office/drawing/2014/main" id="{545BEBAB-F905-499C-B7C3-56066D59FBE8}"/>
                          </a:ext>
                        </a:extLst>
                      </p:cNvPr>
                      <p:cNvPicPr/>
                      <p:nvPr/>
                    </p:nvPicPr>
                    <p:blipFill>
                      <a:blip r:embed="rId22"/>
                      <a:stretch>
                        <a:fillRect/>
                      </a:stretch>
                    </p:blipFill>
                    <p:spPr>
                      <a:xfrm>
                        <a:off x="2003250" y="4233168"/>
                        <a:ext cx="3848100" cy="546100"/>
                      </a:xfrm>
                      <a:prstGeom prst="rect">
                        <a:avLst/>
                      </a:prstGeom>
                    </p:spPr>
                  </p:pic>
                </p:oleObj>
              </mc:Fallback>
            </mc:AlternateContent>
          </a:graphicData>
        </a:graphic>
      </p:graphicFrame>
      <p:graphicFrame>
        <p:nvGraphicFramePr>
          <p:cNvPr id="36" name="对象 35">
            <a:extLst>
              <a:ext uri="{FF2B5EF4-FFF2-40B4-BE49-F238E27FC236}">
                <a16:creationId xmlns:a16="http://schemas.microsoft.com/office/drawing/2014/main" id="{5E8627A0-0101-4460-96C7-620049615A08}"/>
              </a:ext>
            </a:extLst>
          </p:cNvPr>
          <p:cNvGraphicFramePr>
            <a:graphicFrameLocks noChangeAspect="1"/>
          </p:cNvGraphicFramePr>
          <p:nvPr>
            <p:extLst>
              <p:ext uri="{D42A27DB-BD31-4B8C-83A1-F6EECF244321}">
                <p14:modId xmlns:p14="http://schemas.microsoft.com/office/powerpoint/2010/main" val="4115327841"/>
              </p:ext>
            </p:extLst>
          </p:nvPr>
        </p:nvGraphicFramePr>
        <p:xfrm>
          <a:off x="2425047" y="5454103"/>
          <a:ext cx="3987800" cy="457200"/>
        </p:xfrm>
        <a:graphic>
          <a:graphicData uri="http://schemas.openxmlformats.org/presentationml/2006/ole">
            <mc:AlternateContent xmlns:mc="http://schemas.openxmlformats.org/markup-compatibility/2006">
              <mc:Choice xmlns:v="urn:schemas-microsoft-com:vml" Requires="v">
                <p:oleObj spid="_x0000_s129828" name="Equation" r:id="rId23" imgW="3987720" imgH="457200" progId="Equation.DSMT4">
                  <p:embed/>
                </p:oleObj>
              </mc:Choice>
              <mc:Fallback>
                <p:oleObj name="Equation" r:id="rId23" imgW="3987720" imgH="457200" progId="Equation.DSMT4">
                  <p:embed/>
                  <p:pic>
                    <p:nvPicPr>
                      <p:cNvPr id="21" name="对象 20">
                        <a:extLst>
                          <a:ext uri="{FF2B5EF4-FFF2-40B4-BE49-F238E27FC236}">
                            <a16:creationId xmlns:a16="http://schemas.microsoft.com/office/drawing/2014/main" id="{5E8627A0-0101-4460-96C7-620049615A08}"/>
                          </a:ext>
                        </a:extLst>
                      </p:cNvPr>
                      <p:cNvPicPr/>
                      <p:nvPr/>
                    </p:nvPicPr>
                    <p:blipFill>
                      <a:blip r:embed="rId24"/>
                      <a:stretch>
                        <a:fillRect/>
                      </a:stretch>
                    </p:blipFill>
                    <p:spPr>
                      <a:xfrm>
                        <a:off x="2425047" y="5454103"/>
                        <a:ext cx="3987800" cy="4572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545BEBAB-F905-499C-B7C3-56066D59FBE8}"/>
              </a:ext>
            </a:extLst>
          </p:cNvPr>
          <p:cNvGraphicFramePr>
            <a:graphicFrameLocks noChangeAspect="1"/>
          </p:cNvGraphicFramePr>
          <p:nvPr>
            <p:extLst>
              <p:ext uri="{D42A27DB-BD31-4B8C-83A1-F6EECF244321}">
                <p14:modId xmlns:p14="http://schemas.microsoft.com/office/powerpoint/2010/main" val="3036358713"/>
              </p:ext>
            </p:extLst>
          </p:nvPr>
        </p:nvGraphicFramePr>
        <p:xfrm>
          <a:off x="2425047" y="4905860"/>
          <a:ext cx="5359400" cy="381000"/>
        </p:xfrm>
        <a:graphic>
          <a:graphicData uri="http://schemas.openxmlformats.org/presentationml/2006/ole">
            <mc:AlternateContent xmlns:mc="http://schemas.openxmlformats.org/markup-compatibility/2006">
              <mc:Choice xmlns:v="urn:schemas-microsoft-com:vml" Requires="v">
                <p:oleObj spid="_x0000_s129829" name="Equation" r:id="rId25" imgW="5359320" imgH="380880" progId="Equation.DSMT4">
                  <p:embed/>
                </p:oleObj>
              </mc:Choice>
              <mc:Fallback>
                <p:oleObj name="Equation" r:id="rId25" imgW="5359320" imgH="380880" progId="Equation.DSMT4">
                  <p:embed/>
                  <p:pic>
                    <p:nvPicPr>
                      <p:cNvPr id="35" name="对象 34">
                        <a:extLst>
                          <a:ext uri="{FF2B5EF4-FFF2-40B4-BE49-F238E27FC236}">
                            <a16:creationId xmlns:a16="http://schemas.microsoft.com/office/drawing/2014/main" id="{545BEBAB-F905-499C-B7C3-56066D59FBE8}"/>
                          </a:ext>
                        </a:extLst>
                      </p:cNvPr>
                      <p:cNvPicPr/>
                      <p:nvPr/>
                    </p:nvPicPr>
                    <p:blipFill>
                      <a:blip r:embed="rId26"/>
                      <a:stretch>
                        <a:fillRect/>
                      </a:stretch>
                    </p:blipFill>
                    <p:spPr>
                      <a:xfrm>
                        <a:off x="2425047" y="4905860"/>
                        <a:ext cx="5359400" cy="381000"/>
                      </a:xfrm>
                      <a:prstGeom prst="rect">
                        <a:avLst/>
                      </a:prstGeom>
                    </p:spPr>
                  </p:pic>
                </p:oleObj>
              </mc:Fallback>
            </mc:AlternateContent>
          </a:graphicData>
        </a:graphic>
      </p:graphicFrame>
    </p:spTree>
    <p:extLst>
      <p:ext uri="{BB962C8B-B14F-4D97-AF65-F5344CB8AC3E}">
        <p14:creationId xmlns:p14="http://schemas.microsoft.com/office/powerpoint/2010/main" val="10581106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250"/>
                                        <p:tgtEl>
                                          <p:spTgt spid="21"/>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50"/>
                                        <p:tgtEl>
                                          <p:spTgt spid="6"/>
                                        </p:tgtEl>
                                      </p:cBhvr>
                                    </p:animEffect>
                                  </p:childTnLst>
                                </p:cTn>
                              </p:par>
                            </p:childTnLst>
                          </p:cTn>
                        </p:par>
                        <p:par>
                          <p:cTn id="21" fill="hold">
                            <p:stCondLst>
                              <p:cond delay="25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25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250"/>
                                        <p:tgtEl>
                                          <p:spTgt spid="26"/>
                                        </p:tgtEl>
                                      </p:cBhvr>
                                    </p:animEffect>
                                  </p:childTnLst>
                                </p:cTn>
                              </p:par>
                            </p:childTnLst>
                          </p:cTn>
                        </p:par>
                        <p:par>
                          <p:cTn id="45" fill="hold">
                            <p:stCondLst>
                              <p:cond delay="25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250"/>
                                        <p:tgtEl>
                                          <p:spTgt spid="28"/>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25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250"/>
                                        <p:tgtEl>
                                          <p:spTgt spid="27"/>
                                        </p:tgtEl>
                                      </p:cBhvr>
                                    </p:animEffect>
                                  </p:childTnLst>
                                </p:cTn>
                              </p:par>
                            </p:childTnLst>
                          </p:cTn>
                        </p:par>
                        <p:par>
                          <p:cTn id="58" fill="hold">
                            <p:stCondLst>
                              <p:cond delay="250"/>
                            </p:stCondLst>
                            <p:childTnLst>
                              <p:par>
                                <p:cTn id="59" presetID="22" presetClass="entr" presetSubtype="8"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left)">
                                      <p:cBhvr>
                                        <p:cTn id="76"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604DFAC8-A6EF-4E71-8D46-C2174CA7E7E3}"/>
              </a:ext>
            </a:extLst>
          </p:cNvPr>
          <p:cNvSpPr/>
          <p:nvPr/>
        </p:nvSpPr>
        <p:spPr>
          <a:xfrm>
            <a:off x="1109058" y="1939165"/>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续求导，</a:t>
            </a:r>
            <a:endParaRPr lang="zh-CN" altLang="en-US" sz="2800" dirty="0"/>
          </a:p>
        </p:txBody>
      </p:sp>
      <p:sp>
        <p:nvSpPr>
          <p:cNvPr id="14" name="矩形 13">
            <a:extLst>
              <a:ext uri="{FF2B5EF4-FFF2-40B4-BE49-F238E27FC236}">
                <a16:creationId xmlns:a16="http://schemas.microsoft.com/office/drawing/2014/main" id="{1BE126D7-4BC3-4E9E-B93D-6737944C5214}"/>
              </a:ext>
            </a:extLst>
          </p:cNvPr>
          <p:cNvSpPr/>
          <p:nvPr/>
        </p:nvSpPr>
        <p:spPr>
          <a:xfrm>
            <a:off x="7856538" y="1939165"/>
            <a:ext cx="238919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只要条件满足，</a:t>
            </a:r>
            <a:endParaRPr lang="zh-CN" altLang="en-US" sz="2800" dirty="0"/>
          </a:p>
        </p:txBody>
      </p:sp>
      <p:sp>
        <p:nvSpPr>
          <p:cNvPr id="15" name="矩形 14">
            <a:extLst>
              <a:ext uri="{FF2B5EF4-FFF2-40B4-BE49-F238E27FC236}">
                <a16:creationId xmlns:a16="http://schemas.microsoft.com/office/drawing/2014/main" id="{C86EDBEC-3854-47A8-AB76-BE4DEEBE4BE3}"/>
              </a:ext>
            </a:extLst>
          </p:cNvPr>
          <p:cNvSpPr/>
          <p:nvPr/>
        </p:nvSpPr>
        <p:spPr>
          <a:xfrm>
            <a:off x="1109058" y="2645340"/>
            <a:ext cx="422423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个求导过程可以继续下去</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6" name="矩形 15">
            <a:extLst>
              <a:ext uri="{FF2B5EF4-FFF2-40B4-BE49-F238E27FC236}">
                <a16:creationId xmlns:a16="http://schemas.microsoft.com/office/drawing/2014/main" id="{BCB76B49-E431-4FBA-BFC9-1BBF92230E96}"/>
              </a:ext>
            </a:extLst>
          </p:cNvPr>
          <p:cNvSpPr/>
          <p:nvPr/>
        </p:nvSpPr>
        <p:spPr>
          <a:xfrm>
            <a:off x="1112383" y="3301375"/>
            <a:ext cx="521168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二阶以及二阶以上的导数都称为</a:t>
            </a:r>
            <a:endParaRPr lang="zh-CN" altLang="en-US" sz="2800" dirty="0"/>
          </a:p>
        </p:txBody>
      </p:sp>
      <p:grpSp>
        <p:nvGrpSpPr>
          <p:cNvPr id="25" name="组合 24">
            <a:extLst>
              <a:ext uri="{FF2B5EF4-FFF2-40B4-BE49-F238E27FC236}">
                <a16:creationId xmlns:a16="http://schemas.microsoft.com/office/drawing/2014/main" id="{559F16A0-0D76-4026-A755-43094B0FFC3C}"/>
              </a:ext>
            </a:extLst>
          </p:cNvPr>
          <p:cNvGrpSpPr/>
          <p:nvPr/>
        </p:nvGrpSpPr>
        <p:grpSpPr>
          <a:xfrm>
            <a:off x="1109059" y="1257115"/>
            <a:ext cx="6749594" cy="523220"/>
            <a:chOff x="1550563" y="3660315"/>
            <a:chExt cx="6749594" cy="523220"/>
          </a:xfrm>
        </p:grpSpPr>
        <p:sp>
          <p:nvSpPr>
            <p:cNvPr id="6" name="矩形 5">
              <a:extLst>
                <a:ext uri="{FF2B5EF4-FFF2-40B4-BE49-F238E27FC236}">
                  <a16:creationId xmlns:a16="http://schemas.microsoft.com/office/drawing/2014/main" id="{37F17FC4-4BE0-446C-AAAF-6763C9E0E444}"/>
                </a:ext>
              </a:extLst>
            </p:cNvPr>
            <p:cNvSpPr/>
            <p:nvPr/>
          </p:nvSpPr>
          <p:spPr>
            <a:xfrm>
              <a:off x="1550563" y="3660315"/>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如果函数</a:t>
              </a:r>
              <a:endParaRPr lang="zh-CN" altLang="en-US" sz="2800" dirty="0"/>
            </a:p>
          </p:txBody>
        </p:sp>
        <p:sp>
          <p:nvSpPr>
            <p:cNvPr id="7" name="矩形 6">
              <a:extLst>
                <a:ext uri="{FF2B5EF4-FFF2-40B4-BE49-F238E27FC236}">
                  <a16:creationId xmlns:a16="http://schemas.microsoft.com/office/drawing/2014/main" id="{3C42EBDF-339D-4019-8287-A63E8C08C062}"/>
                </a:ext>
              </a:extLst>
            </p:cNvPr>
            <p:cNvSpPr/>
            <p:nvPr/>
          </p:nvSpPr>
          <p:spPr>
            <a:xfrm>
              <a:off x="3653450" y="366031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的二阶导数</a:t>
              </a:r>
              <a:endParaRPr lang="zh-CN" altLang="en-US" sz="2800" dirty="0"/>
            </a:p>
          </p:txBody>
        </p:sp>
        <p:sp>
          <p:nvSpPr>
            <p:cNvPr id="8" name="矩形 7">
              <a:extLst>
                <a:ext uri="{FF2B5EF4-FFF2-40B4-BE49-F238E27FC236}">
                  <a16:creationId xmlns:a16="http://schemas.microsoft.com/office/drawing/2014/main" id="{A6D6E139-AB25-4814-B7A6-07FC6C893D41}"/>
                </a:ext>
              </a:extLst>
            </p:cNvPr>
            <p:cNvSpPr/>
            <p:nvPr/>
          </p:nvSpPr>
          <p:spPr>
            <a:xfrm>
              <a:off x="6320128" y="366031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仍然可导，</a:t>
              </a:r>
              <a:endParaRPr lang="zh-CN" altLang="en-US" sz="2800" dirty="0"/>
            </a:p>
          </p:txBody>
        </p:sp>
        <p:graphicFrame>
          <p:nvGraphicFramePr>
            <p:cNvPr id="24" name="对象 23">
              <a:extLst>
                <a:ext uri="{FF2B5EF4-FFF2-40B4-BE49-F238E27FC236}">
                  <a16:creationId xmlns:a16="http://schemas.microsoft.com/office/drawing/2014/main" id="{8B7BB9FD-62E2-40BC-9CB0-70B9229E18C7}"/>
                </a:ext>
              </a:extLst>
            </p:cNvPr>
            <p:cNvGraphicFramePr>
              <a:graphicFrameLocks noChangeAspect="1"/>
            </p:cNvGraphicFramePr>
            <p:nvPr/>
          </p:nvGraphicFramePr>
          <p:xfrm>
            <a:off x="3035385" y="3768286"/>
            <a:ext cx="723900" cy="393700"/>
          </p:xfrm>
          <a:graphic>
            <a:graphicData uri="http://schemas.openxmlformats.org/presentationml/2006/ole">
              <mc:AlternateContent xmlns:mc="http://schemas.openxmlformats.org/markup-compatibility/2006">
                <mc:Choice xmlns:v="urn:schemas-microsoft-com:vml" Requires="v">
                  <p:oleObj spid="_x0000_s130811" name="Equation" r:id="rId3" imgW="723600" imgH="393480" progId="Equation.DSMT4">
                    <p:embed/>
                  </p:oleObj>
                </mc:Choice>
                <mc:Fallback>
                  <p:oleObj name="Equation" r:id="rId3" imgW="723600" imgH="393480" progId="Equation.DSMT4">
                    <p:embed/>
                    <p:pic>
                      <p:nvPicPr>
                        <p:cNvPr id="24" name="对象 23">
                          <a:extLst>
                            <a:ext uri="{FF2B5EF4-FFF2-40B4-BE49-F238E27FC236}">
                              <a16:creationId xmlns:a16="http://schemas.microsoft.com/office/drawing/2014/main" id="{8B7BB9FD-62E2-40BC-9CB0-70B9229E18C7}"/>
                            </a:ext>
                          </a:extLst>
                        </p:cNvPr>
                        <p:cNvPicPr/>
                        <p:nvPr/>
                      </p:nvPicPr>
                      <p:blipFill>
                        <a:blip r:embed="rId4"/>
                        <a:stretch>
                          <a:fillRect/>
                        </a:stretch>
                      </p:blipFill>
                      <p:spPr>
                        <a:xfrm>
                          <a:off x="3035385" y="3768286"/>
                          <a:ext cx="723900" cy="3937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61960726-8862-473E-A78B-08AF296BA8D5}"/>
                </a:ext>
              </a:extLst>
            </p:cNvPr>
            <p:cNvGraphicFramePr>
              <a:graphicFrameLocks noChangeAspect="1"/>
            </p:cNvGraphicFramePr>
            <p:nvPr/>
          </p:nvGraphicFramePr>
          <p:xfrm>
            <a:off x="5519833" y="3777135"/>
            <a:ext cx="863600" cy="406400"/>
          </p:xfrm>
          <a:graphic>
            <a:graphicData uri="http://schemas.openxmlformats.org/presentationml/2006/ole">
              <mc:AlternateContent xmlns:mc="http://schemas.openxmlformats.org/markup-compatibility/2006">
                <mc:Choice xmlns:v="urn:schemas-microsoft-com:vml" Requires="v">
                  <p:oleObj spid="_x0000_s130812" name="Equation" r:id="rId5" imgW="863280" imgH="406080" progId="Equation.DSMT4">
                    <p:embed/>
                  </p:oleObj>
                </mc:Choice>
                <mc:Fallback>
                  <p:oleObj name="Equation" r:id="rId5" imgW="863280" imgH="406080" progId="Equation.DSMT4">
                    <p:embed/>
                    <p:pic>
                      <p:nvPicPr>
                        <p:cNvPr id="27" name="对象 26">
                          <a:extLst>
                            <a:ext uri="{FF2B5EF4-FFF2-40B4-BE49-F238E27FC236}">
                              <a16:creationId xmlns:a16="http://schemas.microsoft.com/office/drawing/2014/main" id="{61960726-8862-473E-A78B-08AF296BA8D5}"/>
                            </a:ext>
                          </a:extLst>
                        </p:cNvPr>
                        <p:cNvPicPr/>
                        <p:nvPr/>
                      </p:nvPicPr>
                      <p:blipFill>
                        <a:blip r:embed="rId6"/>
                        <a:stretch>
                          <a:fillRect/>
                        </a:stretch>
                      </p:blipFill>
                      <p:spPr>
                        <a:xfrm>
                          <a:off x="5519833" y="3777135"/>
                          <a:ext cx="863600" cy="406400"/>
                        </a:xfrm>
                        <a:prstGeom prst="rect">
                          <a:avLst/>
                        </a:prstGeom>
                      </p:spPr>
                    </p:pic>
                  </p:oleObj>
                </mc:Fallback>
              </mc:AlternateContent>
            </a:graphicData>
          </a:graphic>
        </p:graphicFrame>
      </p:grpSp>
      <p:grpSp>
        <p:nvGrpSpPr>
          <p:cNvPr id="26" name="组合 25">
            <a:extLst>
              <a:ext uri="{FF2B5EF4-FFF2-40B4-BE49-F238E27FC236}">
                <a16:creationId xmlns:a16="http://schemas.microsoft.com/office/drawing/2014/main" id="{A168C2E4-BBA3-44A0-9C70-CF08672F003F}"/>
              </a:ext>
            </a:extLst>
          </p:cNvPr>
          <p:cNvGrpSpPr/>
          <p:nvPr/>
        </p:nvGrpSpPr>
        <p:grpSpPr>
          <a:xfrm>
            <a:off x="7629455" y="1257115"/>
            <a:ext cx="3166431" cy="523220"/>
            <a:chOff x="8192262" y="3660315"/>
            <a:chExt cx="3166431" cy="523220"/>
          </a:xfrm>
        </p:grpSpPr>
        <p:sp>
          <p:nvSpPr>
            <p:cNvPr id="9" name="矩形 8">
              <a:extLst>
                <a:ext uri="{FF2B5EF4-FFF2-40B4-BE49-F238E27FC236}">
                  <a16:creationId xmlns:a16="http://schemas.microsoft.com/office/drawing/2014/main" id="{2312FB08-07C4-4EF9-959E-DB0D75ED84DF}"/>
                </a:ext>
              </a:extLst>
            </p:cNvPr>
            <p:cNvSpPr/>
            <p:nvPr/>
          </p:nvSpPr>
          <p:spPr>
            <a:xfrm>
              <a:off x="8192262" y="366031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那么可以对</a:t>
              </a:r>
              <a:endParaRPr lang="zh-CN" altLang="en-US" sz="2800" dirty="0"/>
            </a:p>
          </p:txBody>
        </p:sp>
        <p:sp>
          <p:nvSpPr>
            <p:cNvPr id="10" name="矩形 9">
              <a:extLst>
                <a:ext uri="{FF2B5EF4-FFF2-40B4-BE49-F238E27FC236}">
                  <a16:creationId xmlns:a16="http://schemas.microsoft.com/office/drawing/2014/main" id="{15A0E608-9E88-489B-A9D9-B1E0029109E3}"/>
                </a:ext>
              </a:extLst>
            </p:cNvPr>
            <p:cNvSpPr/>
            <p:nvPr/>
          </p:nvSpPr>
          <p:spPr>
            <a:xfrm>
              <a:off x="10814954" y="3660315"/>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继</a:t>
              </a:r>
              <a:endParaRPr lang="zh-CN" altLang="en-US" sz="2800" dirty="0"/>
            </a:p>
          </p:txBody>
        </p:sp>
        <p:graphicFrame>
          <p:nvGraphicFramePr>
            <p:cNvPr id="30" name="对象 29">
              <a:extLst>
                <a:ext uri="{FF2B5EF4-FFF2-40B4-BE49-F238E27FC236}">
                  <a16:creationId xmlns:a16="http://schemas.microsoft.com/office/drawing/2014/main" id="{A6D3BF9B-0BD9-47B4-B35C-31E17CD00DAD}"/>
                </a:ext>
              </a:extLst>
            </p:cNvPr>
            <p:cNvGraphicFramePr>
              <a:graphicFrameLocks noChangeAspect="1"/>
            </p:cNvGraphicFramePr>
            <p:nvPr/>
          </p:nvGraphicFramePr>
          <p:xfrm>
            <a:off x="10048175" y="3775571"/>
            <a:ext cx="863600" cy="406400"/>
          </p:xfrm>
          <a:graphic>
            <a:graphicData uri="http://schemas.openxmlformats.org/presentationml/2006/ole">
              <mc:AlternateContent xmlns:mc="http://schemas.openxmlformats.org/markup-compatibility/2006">
                <mc:Choice xmlns:v="urn:schemas-microsoft-com:vml" Requires="v">
                  <p:oleObj spid="_x0000_s130813" name="Equation" r:id="rId7" imgW="863280" imgH="406080" progId="Equation.DSMT4">
                    <p:embed/>
                  </p:oleObj>
                </mc:Choice>
                <mc:Fallback>
                  <p:oleObj name="Equation" r:id="rId7" imgW="863280" imgH="406080" progId="Equation.DSMT4">
                    <p:embed/>
                    <p:pic>
                      <p:nvPicPr>
                        <p:cNvPr id="30" name="对象 29">
                          <a:extLst>
                            <a:ext uri="{FF2B5EF4-FFF2-40B4-BE49-F238E27FC236}">
                              <a16:creationId xmlns:a16="http://schemas.microsoft.com/office/drawing/2014/main" id="{A6D3BF9B-0BD9-47B4-B35C-31E17CD00DAD}"/>
                            </a:ext>
                          </a:extLst>
                        </p:cNvPr>
                        <p:cNvPicPr/>
                        <p:nvPr/>
                      </p:nvPicPr>
                      <p:blipFill>
                        <a:blip r:embed="rId8"/>
                        <a:stretch>
                          <a:fillRect/>
                        </a:stretch>
                      </p:blipFill>
                      <p:spPr>
                        <a:xfrm>
                          <a:off x="10048175" y="3775571"/>
                          <a:ext cx="863600" cy="406400"/>
                        </a:xfrm>
                        <a:prstGeom prst="rect">
                          <a:avLst/>
                        </a:prstGeom>
                      </p:spPr>
                    </p:pic>
                  </p:oleObj>
                </mc:Fallback>
              </mc:AlternateContent>
            </a:graphicData>
          </a:graphic>
        </p:graphicFrame>
      </p:grpSp>
      <p:grpSp>
        <p:nvGrpSpPr>
          <p:cNvPr id="33" name="组合 32">
            <a:extLst>
              <a:ext uri="{FF2B5EF4-FFF2-40B4-BE49-F238E27FC236}">
                <a16:creationId xmlns:a16="http://schemas.microsoft.com/office/drawing/2014/main" id="{7AD0523C-DC64-4B07-83F5-CD0DE48DCC8E}"/>
              </a:ext>
            </a:extLst>
          </p:cNvPr>
          <p:cNvGrpSpPr/>
          <p:nvPr/>
        </p:nvGrpSpPr>
        <p:grpSpPr>
          <a:xfrm>
            <a:off x="2454380" y="1933118"/>
            <a:ext cx="5539374" cy="529267"/>
            <a:chOff x="2895884" y="4342237"/>
            <a:chExt cx="5539374" cy="529267"/>
          </a:xfrm>
        </p:grpSpPr>
        <p:grpSp>
          <p:nvGrpSpPr>
            <p:cNvPr id="28" name="组合 27">
              <a:extLst>
                <a:ext uri="{FF2B5EF4-FFF2-40B4-BE49-F238E27FC236}">
                  <a16:creationId xmlns:a16="http://schemas.microsoft.com/office/drawing/2014/main" id="{97B135F6-67D3-4AFE-ABC8-FA10C4685289}"/>
                </a:ext>
              </a:extLst>
            </p:cNvPr>
            <p:cNvGrpSpPr/>
            <p:nvPr/>
          </p:nvGrpSpPr>
          <p:grpSpPr>
            <a:xfrm>
              <a:off x="2895884" y="4348284"/>
              <a:ext cx="5284504" cy="523220"/>
              <a:chOff x="2895884" y="4348284"/>
              <a:chExt cx="5284504" cy="523220"/>
            </a:xfrm>
          </p:grpSpPr>
          <p:sp>
            <p:nvSpPr>
              <p:cNvPr id="12" name="矩形 11">
                <a:extLst>
                  <a:ext uri="{FF2B5EF4-FFF2-40B4-BE49-F238E27FC236}">
                    <a16:creationId xmlns:a16="http://schemas.microsoft.com/office/drawing/2014/main" id="{939D5FFB-3838-43EE-B58C-5AB3FF9EADE3}"/>
                  </a:ext>
                </a:extLst>
              </p:cNvPr>
              <p:cNvSpPr/>
              <p:nvPr/>
            </p:nvSpPr>
            <p:spPr>
              <a:xfrm>
                <a:off x="2895884" y="4348284"/>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这就是函数</a:t>
                </a:r>
                <a:endParaRPr lang="zh-CN" altLang="en-US" sz="2800" dirty="0"/>
              </a:p>
            </p:txBody>
          </p:sp>
          <p:sp>
            <p:nvSpPr>
              <p:cNvPr id="13" name="矩形 12">
                <a:extLst>
                  <a:ext uri="{FF2B5EF4-FFF2-40B4-BE49-F238E27FC236}">
                    <a16:creationId xmlns:a16="http://schemas.microsoft.com/office/drawing/2014/main" id="{724405FA-719D-490C-9B97-50557A96C0CB}"/>
                  </a:ext>
                </a:extLst>
              </p:cNvPr>
              <p:cNvSpPr/>
              <p:nvPr/>
            </p:nvSpPr>
            <p:spPr>
              <a:xfrm>
                <a:off x="5422291" y="4348284"/>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的三阶导数</a:t>
                </a:r>
                <a:endParaRPr lang="zh-CN" altLang="en-US" sz="2800" dirty="0"/>
              </a:p>
            </p:txBody>
          </p:sp>
          <p:graphicFrame>
            <p:nvGraphicFramePr>
              <p:cNvPr id="31" name="对象 30">
                <a:extLst>
                  <a:ext uri="{FF2B5EF4-FFF2-40B4-BE49-F238E27FC236}">
                    <a16:creationId xmlns:a16="http://schemas.microsoft.com/office/drawing/2014/main" id="{E5DFF077-7756-4109-807A-4F1E519EA619}"/>
                  </a:ext>
                </a:extLst>
              </p:cNvPr>
              <p:cNvGraphicFramePr>
                <a:graphicFrameLocks noChangeAspect="1"/>
              </p:cNvGraphicFramePr>
              <p:nvPr/>
            </p:nvGraphicFramePr>
            <p:xfrm>
              <a:off x="4750281" y="4457571"/>
              <a:ext cx="723900" cy="393700"/>
            </p:xfrm>
            <a:graphic>
              <a:graphicData uri="http://schemas.openxmlformats.org/presentationml/2006/ole">
                <mc:AlternateContent xmlns:mc="http://schemas.openxmlformats.org/markup-compatibility/2006">
                  <mc:Choice xmlns:v="urn:schemas-microsoft-com:vml" Requires="v">
                    <p:oleObj spid="_x0000_s130814" name="Equation" r:id="rId9" imgW="723600" imgH="393480" progId="Equation.DSMT4">
                      <p:embed/>
                    </p:oleObj>
                  </mc:Choice>
                  <mc:Fallback>
                    <p:oleObj name="Equation" r:id="rId9" imgW="723600" imgH="393480" progId="Equation.DSMT4">
                      <p:embed/>
                      <p:pic>
                        <p:nvPicPr>
                          <p:cNvPr id="31" name="对象 30">
                            <a:extLst>
                              <a:ext uri="{FF2B5EF4-FFF2-40B4-BE49-F238E27FC236}">
                                <a16:creationId xmlns:a16="http://schemas.microsoft.com/office/drawing/2014/main" id="{E5DFF077-7756-4109-807A-4F1E519EA619}"/>
                              </a:ext>
                            </a:extLst>
                          </p:cNvPr>
                          <p:cNvPicPr/>
                          <p:nvPr/>
                        </p:nvPicPr>
                        <p:blipFill>
                          <a:blip r:embed="rId10"/>
                          <a:stretch>
                            <a:fillRect/>
                          </a:stretch>
                        </p:blipFill>
                        <p:spPr>
                          <a:xfrm>
                            <a:off x="4750281" y="4457571"/>
                            <a:ext cx="723900" cy="393700"/>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82E9B723-BE28-4E8F-B70E-5405474D030C}"/>
                  </a:ext>
                </a:extLst>
              </p:cNvPr>
              <p:cNvGraphicFramePr>
                <a:graphicFrameLocks noChangeAspect="1"/>
              </p:cNvGraphicFramePr>
              <p:nvPr>
                <p:extLst>
                  <p:ext uri="{D42A27DB-BD31-4B8C-83A1-F6EECF244321}">
                    <p14:modId xmlns:p14="http://schemas.microsoft.com/office/powerpoint/2010/main" val="3038298564"/>
                  </p:ext>
                </p:extLst>
              </p:nvPr>
            </p:nvGraphicFramePr>
            <p:xfrm>
              <a:off x="7304088" y="4415295"/>
              <a:ext cx="876300" cy="406400"/>
            </p:xfrm>
            <a:graphic>
              <a:graphicData uri="http://schemas.openxmlformats.org/presentationml/2006/ole">
                <mc:AlternateContent xmlns:mc="http://schemas.openxmlformats.org/markup-compatibility/2006">
                  <mc:Choice xmlns:v="urn:schemas-microsoft-com:vml" Requires="v">
                    <p:oleObj spid="_x0000_s130815" name="Equation" r:id="rId11" imgW="876240" imgH="406080" progId="Equation.DSMT4">
                      <p:embed/>
                    </p:oleObj>
                  </mc:Choice>
                  <mc:Fallback>
                    <p:oleObj name="Equation" r:id="rId11" imgW="876240" imgH="406080" progId="Equation.DSMT4">
                      <p:embed/>
                      <p:pic>
                        <p:nvPicPr>
                          <p:cNvPr id="32" name="对象 31">
                            <a:extLst>
                              <a:ext uri="{FF2B5EF4-FFF2-40B4-BE49-F238E27FC236}">
                                <a16:creationId xmlns:a16="http://schemas.microsoft.com/office/drawing/2014/main" id="{82E9B723-BE28-4E8F-B70E-5405474D030C}"/>
                              </a:ext>
                            </a:extLst>
                          </p:cNvPr>
                          <p:cNvPicPr/>
                          <p:nvPr/>
                        </p:nvPicPr>
                        <p:blipFill>
                          <a:blip r:embed="rId12"/>
                          <a:stretch>
                            <a:fillRect/>
                          </a:stretch>
                        </p:blipFill>
                        <p:spPr>
                          <a:xfrm>
                            <a:off x="7304088" y="4415295"/>
                            <a:ext cx="876300" cy="406400"/>
                          </a:xfrm>
                          <a:prstGeom prst="rect">
                            <a:avLst/>
                          </a:prstGeom>
                        </p:spPr>
                      </p:pic>
                    </p:oleObj>
                  </mc:Fallback>
                </mc:AlternateContent>
              </a:graphicData>
            </a:graphic>
          </p:graphicFrame>
        </p:grpSp>
        <p:sp>
          <p:nvSpPr>
            <p:cNvPr id="29" name="矩形 28">
              <a:extLst>
                <a:ext uri="{FF2B5EF4-FFF2-40B4-BE49-F238E27FC236}">
                  <a16:creationId xmlns:a16="http://schemas.microsoft.com/office/drawing/2014/main" id="{7076E70D-C788-4E37-9A8D-C59A4AF5A0DB}"/>
                </a:ext>
              </a:extLst>
            </p:cNvPr>
            <p:cNvSpPr/>
            <p:nvPr/>
          </p:nvSpPr>
          <p:spPr>
            <a:xfrm>
              <a:off x="8160824" y="4342237"/>
              <a:ext cx="274434" cy="523220"/>
            </a:xfrm>
            <a:prstGeom prst="rect">
              <a:avLst/>
            </a:prstGeom>
          </p:spPr>
          <p:txBody>
            <a:bodyPr wrap="none">
              <a:spAutoFit/>
            </a:bodyPr>
            <a:lstStyle/>
            <a:p>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sp>
        <p:nvSpPr>
          <p:cNvPr id="34" name="矩形 33">
            <a:extLst>
              <a:ext uri="{FF2B5EF4-FFF2-40B4-BE49-F238E27FC236}">
                <a16:creationId xmlns:a16="http://schemas.microsoft.com/office/drawing/2014/main" id="{9EE54FF2-7D3D-4D06-8C9C-D3174CFCD4D3}"/>
              </a:ext>
            </a:extLst>
          </p:cNvPr>
          <p:cNvSpPr/>
          <p:nvPr/>
        </p:nvSpPr>
        <p:spPr>
          <a:xfrm>
            <a:off x="10314042" y="193311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a:t>
            </a:r>
            <a:endParaRPr lang="zh-CN" altLang="en-US" sz="2800" dirty="0"/>
          </a:p>
        </p:txBody>
      </p:sp>
      <p:sp>
        <p:nvSpPr>
          <p:cNvPr id="36" name="矩形 35">
            <a:extLst>
              <a:ext uri="{FF2B5EF4-FFF2-40B4-BE49-F238E27FC236}">
                <a16:creationId xmlns:a16="http://schemas.microsoft.com/office/drawing/2014/main" id="{BCB76B49-E431-4FBA-BFC9-1BBF92230E96}"/>
              </a:ext>
            </a:extLst>
          </p:cNvPr>
          <p:cNvSpPr/>
          <p:nvPr/>
        </p:nvSpPr>
        <p:spPr>
          <a:xfrm>
            <a:off x="4670727" y="4223559"/>
            <a:ext cx="1717137" cy="523220"/>
          </a:xfrm>
          <a:prstGeom prst="rect">
            <a:avLst/>
          </a:prstGeom>
        </p:spPr>
        <p:txBody>
          <a:bodyPr wrap="none">
            <a:spAutoFit/>
          </a:bodyPr>
          <a:lstStyle/>
          <a:p>
            <a:r>
              <a:rPr lang="zh-CN" altLang="zh-CN" sz="2800" b="1" kern="100" dirty="0">
                <a:solidFill>
                  <a:srgbClr val="0070C0"/>
                </a:solidFill>
                <a:ea typeface="宋体" panose="02010600030101010101" pitchFamily="2" charset="-122"/>
                <a:cs typeface="Times New Roman" panose="02020603050405020304" pitchFamily="18" charset="0"/>
              </a:rPr>
              <a:t>高阶导数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38831965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75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250"/>
                                        <p:tgtEl>
                                          <p:spTgt spid="34"/>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750"/>
                                        <p:tgtEl>
                                          <p:spTgt spid="16"/>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34" grpId="0"/>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198393" y="1304345"/>
            <a:ext cx="5799303"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r>
              <a:rPr lang="zh-CN" altLang="en-US" dirty="0"/>
              <a:t>第六讲</a:t>
            </a:r>
            <a:br>
              <a:rPr lang="en-US" altLang="zh-CN" dirty="0"/>
            </a:br>
            <a:r>
              <a:rPr lang="en-US" altLang="zh-CN" dirty="0"/>
              <a:t>      </a:t>
            </a:r>
            <a:r>
              <a:rPr lang="zh-CN" altLang="en-US" dirty="0"/>
              <a:t>微分的概念</a:t>
            </a:r>
          </a:p>
        </p:txBody>
      </p:sp>
    </p:spTree>
    <p:extLst>
      <p:ext uri="{BB962C8B-B14F-4D97-AF65-F5344CB8AC3E}">
        <p14:creationId xmlns:p14="http://schemas.microsoft.com/office/powerpoint/2010/main" val="193922302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14406" y="738353"/>
            <a:ext cx="3480440" cy="732508"/>
          </a:xfrm>
          <a:prstGeom prst="rect">
            <a:avLst/>
          </a:prstGeom>
          <a:noFill/>
          <a:ln>
            <a:noFill/>
          </a:ln>
        </p:spPr>
        <p:txBody>
          <a:bodyPr wrap="none" rtlCol="0" anchor="t">
            <a:spAutoFit/>
          </a:bodyPr>
          <a:lstStyle/>
          <a:p>
            <a:pPr algn="ctr">
              <a:lnSpc>
                <a:spcPct val="130000"/>
              </a:lnSpc>
            </a:pPr>
            <a:r>
              <a:rPr lang="zh-CN" altLang="en-US" sz="3200" b="1" dirty="0">
                <a:solidFill>
                  <a:schemeClr val="accent5">
                    <a:lumMod val="50000"/>
                  </a:schemeClr>
                </a:solidFill>
                <a:latin typeface="+mn-ea"/>
                <a:cs typeface="Levenim MT" panose="02010502060101010101" pitchFamily="2" charset="-79"/>
                <a:sym typeface="+mn-ea"/>
              </a:rPr>
              <a:t>一、两个实际例子</a:t>
            </a:r>
          </a:p>
        </p:txBody>
      </p:sp>
      <p:sp>
        <p:nvSpPr>
          <p:cNvPr id="10" name="矩形 9">
            <a:extLst>
              <a:ext uri="{FF2B5EF4-FFF2-40B4-BE49-F238E27FC236}">
                <a16:creationId xmlns:a16="http://schemas.microsoft.com/office/drawing/2014/main" id="{96704FA6-EC41-4F06-BF45-26E8B1FAAEDA}"/>
              </a:ext>
            </a:extLst>
          </p:cNvPr>
          <p:cNvSpPr/>
          <p:nvPr/>
        </p:nvSpPr>
        <p:spPr>
          <a:xfrm>
            <a:off x="1314407" y="1481089"/>
            <a:ext cx="2159566" cy="656846"/>
          </a:xfrm>
          <a:prstGeom prst="rect">
            <a:avLst/>
          </a:prstGeom>
        </p:spPr>
        <p:txBody>
          <a:bodyPr wrap="none">
            <a:spAutoFit/>
          </a:bodyPr>
          <a:lstStyle/>
          <a:p>
            <a:pPr algn="just">
              <a:lnSpc>
                <a:spcPct val="150000"/>
              </a:lnSpc>
              <a:spcAft>
                <a:spcPts val="0"/>
              </a:spcAft>
            </a:pPr>
            <a:r>
              <a:rPr lang="en-US" altLang="zh-CN" sz="2800" b="1" kern="100" dirty="0">
                <a:solidFill>
                  <a:srgbClr val="FF0000"/>
                </a:solidFill>
                <a:latin typeface="宋体" panose="02010600030101010101" pitchFamily="2" charset="-122"/>
                <a:ea typeface="宋体" panose="02010600030101010101" pitchFamily="2" charset="-122"/>
              </a:rPr>
              <a:t>1. </a:t>
            </a:r>
            <a:r>
              <a:rPr lang="zh-CN" altLang="zh-CN" sz="2800" b="1" kern="100" dirty="0">
                <a:solidFill>
                  <a:srgbClr val="FF0000"/>
                </a:solidFill>
                <a:latin typeface="Times New Roman" panose="02020603050405020304" pitchFamily="18" charset="0"/>
                <a:ea typeface="宋体" panose="02010600030101010101" pitchFamily="2" charset="-122"/>
              </a:rPr>
              <a:t>切线问题</a:t>
            </a:r>
            <a:endParaRPr lang="zh-CN" altLang="zh-CN" sz="2800" b="1" kern="100" dirty="0">
              <a:solidFill>
                <a:srgbClr val="FF0000"/>
              </a:solidFill>
              <a:effectLst/>
              <a:latin typeface="Times New Roman" panose="02020603050405020304" pitchFamily="18" charset="0"/>
              <a:ea typeface="宋体" panose="02010600030101010101" pitchFamily="2" charset="-122"/>
            </a:endParaRPr>
          </a:p>
        </p:txBody>
      </p:sp>
      <p:sp>
        <p:nvSpPr>
          <p:cNvPr id="11" name="矩形 10">
            <a:extLst>
              <a:ext uri="{FF2B5EF4-FFF2-40B4-BE49-F238E27FC236}">
                <a16:creationId xmlns:a16="http://schemas.microsoft.com/office/drawing/2014/main" id="{A3C9775F-7164-41EF-99CD-1A8E0378092D}"/>
              </a:ext>
            </a:extLst>
          </p:cNvPr>
          <p:cNvSpPr/>
          <p:nvPr/>
        </p:nvSpPr>
        <p:spPr>
          <a:xfrm>
            <a:off x="1314407" y="2319991"/>
            <a:ext cx="9947642"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曲线的切线是中学就有的概念，我们在日常生活中也是可以</a:t>
            </a:r>
            <a:r>
              <a:rPr lang="zh-CN" altLang="en-US" sz="2800" kern="100" dirty="0">
                <a:ea typeface="宋体" panose="02010600030101010101" pitchFamily="2" charset="-122"/>
                <a:cs typeface="Times New Roman" panose="02020603050405020304" pitchFamily="18" charset="0"/>
              </a:rPr>
              <a:t>用</a:t>
            </a:r>
            <a:endParaRPr lang="zh-CN" altLang="en-US" sz="2800" dirty="0"/>
          </a:p>
        </p:txBody>
      </p:sp>
      <p:sp>
        <p:nvSpPr>
          <p:cNvPr id="12" name="矩形 11">
            <a:extLst>
              <a:ext uri="{FF2B5EF4-FFF2-40B4-BE49-F238E27FC236}">
                <a16:creationId xmlns:a16="http://schemas.microsoft.com/office/drawing/2014/main" id="{1D5686DC-92CF-42A3-9081-859758A21053}"/>
              </a:ext>
            </a:extLst>
          </p:cNvPr>
          <p:cNvSpPr/>
          <p:nvPr/>
        </p:nvSpPr>
        <p:spPr>
          <a:xfrm>
            <a:off x="1314407" y="2947213"/>
            <a:ext cx="228720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直觉感知的</a:t>
            </a:r>
            <a:r>
              <a:rPr lang="en-US" altLang="zh-CN" sz="2800" kern="100" dirty="0">
                <a:ea typeface="宋体" panose="02010600030101010101" pitchFamily="2" charset="-122"/>
                <a:cs typeface="Times New Roman" panose="02020603050405020304" pitchFamily="18" charset="0"/>
              </a:rPr>
              <a:t>.   </a:t>
            </a:r>
            <a:endParaRPr lang="zh-CN" altLang="en-US" sz="2800" dirty="0"/>
          </a:p>
        </p:txBody>
      </p:sp>
      <p:sp>
        <p:nvSpPr>
          <p:cNvPr id="28" name="矩形 27">
            <a:extLst>
              <a:ext uri="{FF2B5EF4-FFF2-40B4-BE49-F238E27FC236}">
                <a16:creationId xmlns:a16="http://schemas.microsoft.com/office/drawing/2014/main" id="{55109826-9843-41EC-A985-F485413C591F}"/>
              </a:ext>
            </a:extLst>
          </p:cNvPr>
          <p:cNvSpPr/>
          <p:nvPr/>
        </p:nvSpPr>
        <p:spPr>
          <a:xfrm>
            <a:off x="1314408" y="4977298"/>
            <a:ext cx="3724124" cy="523220"/>
          </a:xfrm>
          <a:prstGeom prst="rect">
            <a:avLst/>
          </a:prstGeom>
        </p:spPr>
        <p:txBody>
          <a:bodyPr wrap="square">
            <a:spAutoFit/>
          </a:bodyPr>
          <a:lstStyle/>
          <a:p>
            <a:r>
              <a:rPr lang="zh-CN" altLang="en-US" sz="2800" dirty="0"/>
              <a:t>该也</a:t>
            </a:r>
            <a:r>
              <a:rPr lang="zh-CN" altLang="zh-CN" sz="2800" dirty="0"/>
              <a:t>是很难说清楚的</a:t>
            </a:r>
            <a:r>
              <a:rPr lang="en-US" altLang="zh-CN" sz="2800" dirty="0"/>
              <a:t>.</a:t>
            </a:r>
            <a:endParaRPr lang="zh-CN" altLang="en-US" sz="2800" dirty="0"/>
          </a:p>
        </p:txBody>
      </p:sp>
      <p:sp>
        <p:nvSpPr>
          <p:cNvPr id="35" name="矩形 34">
            <a:extLst>
              <a:ext uri="{FF2B5EF4-FFF2-40B4-BE49-F238E27FC236}">
                <a16:creationId xmlns:a16="http://schemas.microsoft.com/office/drawing/2014/main" id="{9C605D4F-14FE-422A-858F-221C421E22A2}"/>
              </a:ext>
            </a:extLst>
          </p:cNvPr>
          <p:cNvSpPr/>
          <p:nvPr/>
        </p:nvSpPr>
        <p:spPr>
          <a:xfrm>
            <a:off x="1314407" y="3602428"/>
            <a:ext cx="984466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着雨伞旋转轨迹的切线方向飞去”，相信人们基本能理解这</a:t>
            </a:r>
            <a:r>
              <a:rPr lang="zh-CN" altLang="en-US" sz="2800" kern="100" dirty="0">
                <a:ea typeface="宋体" panose="02010600030101010101" pitchFamily="2" charset="-122"/>
                <a:cs typeface="Times New Roman" panose="02020603050405020304" pitchFamily="18" charset="0"/>
              </a:rPr>
              <a:t>句</a:t>
            </a:r>
            <a:endParaRPr lang="zh-CN" altLang="en-US" sz="2800" dirty="0"/>
          </a:p>
        </p:txBody>
      </p:sp>
      <p:sp>
        <p:nvSpPr>
          <p:cNvPr id="36" name="矩形 35">
            <a:extLst>
              <a:ext uri="{FF2B5EF4-FFF2-40B4-BE49-F238E27FC236}">
                <a16:creationId xmlns:a16="http://schemas.microsoft.com/office/drawing/2014/main" id="{CC6E75EC-55E9-4D8C-9DC9-599205091118}"/>
              </a:ext>
            </a:extLst>
          </p:cNvPr>
          <p:cNvSpPr/>
          <p:nvPr/>
        </p:nvSpPr>
        <p:spPr>
          <a:xfrm>
            <a:off x="1314407" y="4299194"/>
            <a:ext cx="247854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话的意思</a:t>
            </a:r>
            <a:r>
              <a:rPr lang="en-US" altLang="zh-CN" sz="2800" kern="100" dirty="0">
                <a:ea typeface="宋体" panose="02010600030101010101" pitchFamily="2" charset="-122"/>
                <a:cs typeface="Times New Roman" panose="02020603050405020304" pitchFamily="18" charset="0"/>
              </a:rPr>
              <a:t>.   </a:t>
            </a:r>
            <a:endParaRPr lang="zh-CN" altLang="en-US" sz="2800" dirty="0"/>
          </a:p>
        </p:txBody>
      </p:sp>
      <p:sp>
        <p:nvSpPr>
          <p:cNvPr id="2" name="矩形 1">
            <a:extLst>
              <a:ext uri="{FF2B5EF4-FFF2-40B4-BE49-F238E27FC236}">
                <a16:creationId xmlns:a16="http://schemas.microsoft.com/office/drawing/2014/main" id="{A1D3B105-2E9E-4EE8-8D15-2D4ACDD3EF7F}"/>
              </a:ext>
            </a:extLst>
          </p:cNvPr>
          <p:cNvSpPr/>
          <p:nvPr/>
        </p:nvSpPr>
        <p:spPr>
          <a:xfrm>
            <a:off x="3503699" y="2956544"/>
            <a:ext cx="772519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比如，说“旋转雨伞时，雨滴脱离雨伞瞬间是</a:t>
            </a:r>
            <a:r>
              <a:rPr lang="zh-CN" altLang="en-US" sz="2800" kern="100" dirty="0">
                <a:ea typeface="宋体" panose="02010600030101010101" pitchFamily="2" charset="-122"/>
                <a:cs typeface="Times New Roman" panose="02020603050405020304" pitchFamily="18" charset="0"/>
              </a:rPr>
              <a:t>沿</a:t>
            </a:r>
            <a:endParaRPr lang="zh-CN" altLang="en-US" sz="2800" dirty="0"/>
          </a:p>
        </p:txBody>
      </p:sp>
      <p:sp>
        <p:nvSpPr>
          <p:cNvPr id="14" name="矩形 13">
            <a:extLst>
              <a:ext uri="{FF2B5EF4-FFF2-40B4-BE49-F238E27FC236}">
                <a16:creationId xmlns:a16="http://schemas.microsoft.com/office/drawing/2014/main" id="{CC6E75EC-55E9-4D8C-9DC9-599205091118}"/>
              </a:ext>
            </a:extLst>
          </p:cNvPr>
          <p:cNvSpPr/>
          <p:nvPr/>
        </p:nvSpPr>
        <p:spPr>
          <a:xfrm>
            <a:off x="3054627" y="4302078"/>
            <a:ext cx="831939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但究竟什么是“切线方向”，没有数学的帮助，</a:t>
            </a:r>
            <a:r>
              <a:rPr lang="zh-CN" altLang="en-US" sz="2800" kern="100" dirty="0">
                <a:ea typeface="宋体" panose="02010600030101010101" pitchFamily="2" charset="-122"/>
                <a:cs typeface="Times New Roman" panose="02020603050405020304" pitchFamily="18" charset="0"/>
              </a:rPr>
              <a:t>应</a:t>
            </a:r>
            <a:endParaRPr lang="zh-CN" alt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1000"/>
                                        <p:tgtEl>
                                          <p:spTgt spid="3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10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0" grpId="0"/>
      <p:bldP spid="11" grpId="0"/>
      <p:bldP spid="12" grpId="0"/>
      <p:bldP spid="28" grpId="0"/>
      <p:bldP spid="35" grpId="0"/>
      <p:bldP spid="36" grpId="0"/>
      <p:bldP spid="2"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3284EA7-D44E-458F-BCC6-E61D0AF47D1E}"/>
              </a:ext>
            </a:extLst>
          </p:cNvPr>
          <p:cNvSpPr/>
          <p:nvPr/>
        </p:nvSpPr>
        <p:spPr>
          <a:xfrm>
            <a:off x="1737093" y="708338"/>
            <a:ext cx="8084265" cy="769441"/>
          </a:xfrm>
          <a:prstGeom prst="rect">
            <a:avLst/>
          </a:prstGeom>
          <a:noFill/>
        </p:spPr>
        <p:txBody>
          <a:bodyPr wrap="square" rtlCol="0">
            <a:spAutoFit/>
          </a:bodyPr>
          <a:lstStyle/>
          <a:p>
            <a:pPr algn="dist"/>
            <a:r>
              <a:rPr lang="zh-CN" altLang="zh-CN" sz="4400" dirty="0">
                <a:solidFill>
                  <a:schemeClr val="accent1">
                    <a:lumMod val="50000"/>
                  </a:schemeClr>
                </a:solidFill>
                <a:latin typeface="楷体" panose="02010609060101010101" pitchFamily="49" charset="-122"/>
                <a:ea typeface="楷体" panose="02010609060101010101" pitchFamily="49" charset="-122"/>
              </a:rPr>
              <a:t>§</a:t>
            </a:r>
            <a:r>
              <a:rPr lang="en-US" altLang="zh-CN" sz="4400" dirty="0">
                <a:solidFill>
                  <a:schemeClr val="accent1">
                    <a:lumMod val="50000"/>
                  </a:schemeClr>
                </a:solidFill>
                <a:latin typeface="楷体" panose="02010609060101010101" pitchFamily="49" charset="-122"/>
                <a:ea typeface="楷体" panose="02010609060101010101" pitchFamily="49" charset="-122"/>
              </a:rPr>
              <a:t>2 </a:t>
            </a:r>
            <a:r>
              <a:rPr lang="zh-CN" altLang="zh-CN" sz="4400" dirty="0">
                <a:solidFill>
                  <a:schemeClr val="accent1">
                    <a:lumMod val="50000"/>
                  </a:schemeClr>
                </a:solidFill>
                <a:latin typeface="楷体" panose="02010609060101010101" pitchFamily="49" charset="-122"/>
                <a:ea typeface="楷体" panose="02010609060101010101" pitchFamily="49" charset="-122"/>
              </a:rPr>
              <a:t>函数的局部线性化——微分</a:t>
            </a:r>
            <a:endParaRPr lang="zh-CN" altLang="en-US" sz="4400" dirty="0">
              <a:solidFill>
                <a:schemeClr val="accent1">
                  <a:lumMod val="50000"/>
                </a:schemeClr>
              </a:solidFill>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id="{36B9053E-ED73-422A-922D-08124A309329}"/>
              </a:ext>
            </a:extLst>
          </p:cNvPr>
          <p:cNvSpPr/>
          <p:nvPr/>
        </p:nvSpPr>
        <p:spPr>
          <a:xfrm>
            <a:off x="4379803" y="1865387"/>
            <a:ext cx="485261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在中学数学中称为一次函数，</a:t>
            </a:r>
            <a:endParaRPr lang="zh-CN" altLang="en-US" sz="2800" dirty="0"/>
          </a:p>
        </p:txBody>
      </p:sp>
      <p:sp>
        <p:nvSpPr>
          <p:cNvPr id="5" name="矩形 4">
            <a:extLst>
              <a:ext uri="{FF2B5EF4-FFF2-40B4-BE49-F238E27FC236}">
                <a16:creationId xmlns:a16="http://schemas.microsoft.com/office/drawing/2014/main" id="{3DD9F23C-699D-4399-9F41-17414BA6C8A8}"/>
              </a:ext>
            </a:extLst>
          </p:cNvPr>
          <p:cNvSpPr/>
          <p:nvPr/>
        </p:nvSpPr>
        <p:spPr>
          <a:xfrm>
            <a:off x="1106151" y="2490344"/>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a:t>
            </a:r>
            <a:endParaRPr lang="zh-CN" altLang="en-US" sz="2800" dirty="0"/>
          </a:p>
        </p:txBody>
      </p:sp>
      <p:sp>
        <p:nvSpPr>
          <p:cNvPr id="6" name="矩形 5">
            <a:extLst>
              <a:ext uri="{FF2B5EF4-FFF2-40B4-BE49-F238E27FC236}">
                <a16:creationId xmlns:a16="http://schemas.microsoft.com/office/drawing/2014/main" id="{53503776-4CAE-49A6-9A2F-BDCFFB55D987}"/>
              </a:ext>
            </a:extLst>
          </p:cNvPr>
          <p:cNvSpPr/>
          <p:nvPr/>
        </p:nvSpPr>
        <p:spPr>
          <a:xfrm>
            <a:off x="7128313" y="2490344"/>
            <a:ext cx="245459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但是在实际中，</a:t>
            </a:r>
            <a:endParaRPr lang="zh-CN" altLang="en-US" sz="2800" dirty="0"/>
          </a:p>
        </p:txBody>
      </p:sp>
      <p:sp>
        <p:nvSpPr>
          <p:cNvPr id="7" name="矩形 6">
            <a:extLst>
              <a:ext uri="{FF2B5EF4-FFF2-40B4-BE49-F238E27FC236}">
                <a16:creationId xmlns:a16="http://schemas.microsoft.com/office/drawing/2014/main" id="{601BF86F-E762-4B14-B61D-AF86DE32517F}"/>
              </a:ext>
            </a:extLst>
          </p:cNvPr>
          <p:cNvSpPr/>
          <p:nvPr/>
        </p:nvSpPr>
        <p:spPr>
          <a:xfrm>
            <a:off x="1108717" y="3093243"/>
            <a:ext cx="455142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到的函数都不会是线性函数，</a:t>
            </a:r>
            <a:endParaRPr lang="zh-CN" altLang="en-US" sz="2800" dirty="0"/>
          </a:p>
        </p:txBody>
      </p:sp>
      <p:sp>
        <p:nvSpPr>
          <p:cNvPr id="8" name="矩形 7">
            <a:extLst>
              <a:ext uri="{FF2B5EF4-FFF2-40B4-BE49-F238E27FC236}">
                <a16:creationId xmlns:a16="http://schemas.microsoft.com/office/drawing/2014/main" id="{613C870D-D6D0-42AB-B94D-EAF603491F14}"/>
              </a:ext>
            </a:extLst>
          </p:cNvPr>
          <p:cNvSpPr/>
          <p:nvPr/>
        </p:nvSpPr>
        <p:spPr>
          <a:xfrm>
            <a:off x="1106151" y="3696142"/>
            <a:ext cx="242887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函数复杂得多</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9" name="矩形 8">
            <a:extLst>
              <a:ext uri="{FF2B5EF4-FFF2-40B4-BE49-F238E27FC236}">
                <a16:creationId xmlns:a16="http://schemas.microsoft.com/office/drawing/2014/main" id="{A3AB7669-71AB-45D0-A487-ABAABE832CCC}"/>
              </a:ext>
            </a:extLst>
          </p:cNvPr>
          <p:cNvSpPr/>
          <p:nvPr/>
        </p:nvSpPr>
        <p:spPr>
          <a:xfrm>
            <a:off x="1108716" y="4343157"/>
            <a:ext cx="557075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那么遇到不简单的事情怎么办呢？</a:t>
            </a:r>
            <a:endParaRPr lang="zh-CN" altLang="en-US" sz="2800" dirty="0"/>
          </a:p>
        </p:txBody>
      </p:sp>
      <p:sp>
        <p:nvSpPr>
          <p:cNvPr id="10" name="矩形 9">
            <a:extLst>
              <a:ext uri="{FF2B5EF4-FFF2-40B4-BE49-F238E27FC236}">
                <a16:creationId xmlns:a16="http://schemas.microsoft.com/office/drawing/2014/main" id="{9BA9EBFB-F712-499A-A031-D08E707E4A05}"/>
              </a:ext>
            </a:extLst>
          </p:cNvPr>
          <p:cNvSpPr/>
          <p:nvPr/>
        </p:nvSpPr>
        <p:spPr>
          <a:xfrm>
            <a:off x="6548838" y="4343157"/>
            <a:ext cx="479718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把它化解成简单的事情来</a:t>
            </a:r>
            <a:r>
              <a:rPr lang="zh-CN" altLang="en-US" sz="2800" kern="100" dirty="0">
                <a:ea typeface="宋体" panose="02010600030101010101" pitchFamily="2" charset="-122"/>
                <a:cs typeface="Times New Roman" panose="02020603050405020304" pitchFamily="18" charset="0"/>
              </a:rPr>
              <a:t>处</a:t>
            </a:r>
            <a:endParaRPr lang="zh-CN" altLang="en-US" sz="2800" dirty="0"/>
          </a:p>
        </p:txBody>
      </p:sp>
      <p:sp>
        <p:nvSpPr>
          <p:cNvPr id="11" name="矩形 10">
            <a:extLst>
              <a:ext uri="{FF2B5EF4-FFF2-40B4-BE49-F238E27FC236}">
                <a16:creationId xmlns:a16="http://schemas.microsoft.com/office/drawing/2014/main" id="{65928692-5421-40E9-9CA3-E8C56CD33005}"/>
              </a:ext>
            </a:extLst>
          </p:cNvPr>
          <p:cNvSpPr/>
          <p:nvPr/>
        </p:nvSpPr>
        <p:spPr>
          <a:xfrm>
            <a:off x="1106151" y="4990172"/>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理！</a:t>
            </a:r>
            <a:endParaRPr lang="zh-CN" altLang="en-US" sz="2800" dirty="0"/>
          </a:p>
        </p:txBody>
      </p:sp>
      <p:grpSp>
        <p:nvGrpSpPr>
          <p:cNvPr id="14" name="组合 13">
            <a:extLst>
              <a:ext uri="{FF2B5EF4-FFF2-40B4-BE49-F238E27FC236}">
                <a16:creationId xmlns:a16="http://schemas.microsoft.com/office/drawing/2014/main" id="{166FB570-F0CE-4FBA-B023-CF7BC08E81F3}"/>
              </a:ext>
            </a:extLst>
          </p:cNvPr>
          <p:cNvGrpSpPr/>
          <p:nvPr/>
        </p:nvGrpSpPr>
        <p:grpSpPr>
          <a:xfrm>
            <a:off x="1108716" y="1865387"/>
            <a:ext cx="3551613" cy="528644"/>
            <a:chOff x="1108716" y="1865387"/>
            <a:chExt cx="3551613" cy="528644"/>
          </a:xfrm>
        </p:grpSpPr>
        <p:sp>
          <p:nvSpPr>
            <p:cNvPr id="3" name="矩形 2">
              <a:extLst>
                <a:ext uri="{FF2B5EF4-FFF2-40B4-BE49-F238E27FC236}">
                  <a16:creationId xmlns:a16="http://schemas.microsoft.com/office/drawing/2014/main" id="{3A0557BD-DAB2-40E9-AB1D-FFEC6B900D04}"/>
                </a:ext>
              </a:extLst>
            </p:cNvPr>
            <p:cNvSpPr/>
            <p:nvPr/>
          </p:nvSpPr>
          <p:spPr>
            <a:xfrm>
              <a:off x="1108716" y="1870811"/>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线性函数</a:t>
              </a:r>
              <a:endParaRPr lang="zh-CN" altLang="en-US" sz="2800" dirty="0"/>
            </a:p>
          </p:txBody>
        </p:sp>
        <p:graphicFrame>
          <p:nvGraphicFramePr>
            <p:cNvPr id="12" name="对象 11">
              <a:extLst>
                <a:ext uri="{FF2B5EF4-FFF2-40B4-BE49-F238E27FC236}">
                  <a16:creationId xmlns:a16="http://schemas.microsoft.com/office/drawing/2014/main" id="{83951851-A1CD-4A55-8D64-455C63A513C0}"/>
                </a:ext>
              </a:extLst>
            </p:cNvPr>
            <p:cNvGraphicFramePr>
              <a:graphicFrameLocks noChangeAspect="1"/>
            </p:cNvGraphicFramePr>
            <p:nvPr/>
          </p:nvGraphicFramePr>
          <p:xfrm>
            <a:off x="2706890" y="1972147"/>
            <a:ext cx="1409700" cy="393700"/>
          </p:xfrm>
          <a:graphic>
            <a:graphicData uri="http://schemas.openxmlformats.org/presentationml/2006/ole">
              <mc:AlternateContent xmlns:mc="http://schemas.openxmlformats.org/markup-compatibility/2006">
                <mc:Choice xmlns:v="urn:schemas-microsoft-com:vml" Requires="v">
                  <p:oleObj spid="_x0000_s131151" name="Equation" r:id="rId3" imgW="1409400" imgH="393480" progId="Equation.DSMT4">
                    <p:embed/>
                  </p:oleObj>
                </mc:Choice>
                <mc:Fallback>
                  <p:oleObj name="Equation" r:id="rId3" imgW="1409400" imgH="393480" progId="Equation.DSMT4">
                    <p:embed/>
                    <p:pic>
                      <p:nvPicPr>
                        <p:cNvPr id="12" name="对象 11">
                          <a:extLst>
                            <a:ext uri="{FF2B5EF4-FFF2-40B4-BE49-F238E27FC236}">
                              <a16:creationId xmlns:a16="http://schemas.microsoft.com/office/drawing/2014/main" id="{83951851-A1CD-4A55-8D64-455C63A513C0}"/>
                            </a:ext>
                          </a:extLst>
                        </p:cNvPr>
                        <p:cNvPicPr/>
                        <p:nvPr/>
                      </p:nvPicPr>
                      <p:blipFill>
                        <a:blip r:embed="rId4"/>
                        <a:stretch>
                          <a:fillRect/>
                        </a:stretch>
                      </p:blipFill>
                      <p:spPr>
                        <a:xfrm>
                          <a:off x="2706890" y="1972147"/>
                          <a:ext cx="1409700" cy="393700"/>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90ECC446-AF30-4388-9938-F04DFC3B5D54}"/>
                </a:ext>
              </a:extLst>
            </p:cNvPr>
            <p:cNvSpPr/>
            <p:nvPr/>
          </p:nvSpPr>
          <p:spPr>
            <a:xfrm>
              <a:off x="4116590" y="186538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sp>
        <p:nvSpPr>
          <p:cNvPr id="15" name="矩形 14">
            <a:extLst>
              <a:ext uri="{FF2B5EF4-FFF2-40B4-BE49-F238E27FC236}">
                <a16:creationId xmlns:a16="http://schemas.microsoft.com/office/drawing/2014/main" id="{1AE4ABBF-8A96-49CC-AE13-669F8B409147}"/>
              </a:ext>
            </a:extLst>
          </p:cNvPr>
          <p:cNvSpPr/>
          <p:nvPr/>
        </p:nvSpPr>
        <p:spPr>
          <a:xfrm>
            <a:off x="8924873" y="1865387"/>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是最简单的</a:t>
            </a:r>
            <a:endParaRPr lang="zh-CN" altLang="en-US" sz="2800" dirty="0"/>
          </a:p>
        </p:txBody>
      </p:sp>
      <p:sp>
        <p:nvSpPr>
          <p:cNvPr id="16" name="矩形 15">
            <a:extLst>
              <a:ext uri="{FF2B5EF4-FFF2-40B4-BE49-F238E27FC236}">
                <a16:creationId xmlns:a16="http://schemas.microsoft.com/office/drawing/2014/main" id="{0E1F0BFC-8DF9-4BF6-841A-FB071C3FE8F2}"/>
              </a:ext>
            </a:extLst>
          </p:cNvPr>
          <p:cNvSpPr/>
          <p:nvPr/>
        </p:nvSpPr>
        <p:spPr>
          <a:xfrm>
            <a:off x="2053867" y="2496119"/>
            <a:ext cx="494237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它的图形是平面上的一条直线</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7" name="矩形 16">
            <a:extLst>
              <a:ext uri="{FF2B5EF4-FFF2-40B4-BE49-F238E27FC236}">
                <a16:creationId xmlns:a16="http://schemas.microsoft.com/office/drawing/2014/main" id="{7573807D-7D0E-4FFC-813E-1EA7AF7AE463}"/>
              </a:ext>
            </a:extLst>
          </p:cNvPr>
          <p:cNvSpPr/>
          <p:nvPr/>
        </p:nvSpPr>
        <p:spPr>
          <a:xfrm>
            <a:off x="9644494" y="2490344"/>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经常碰</a:t>
            </a:r>
            <a:endParaRPr lang="zh-CN" altLang="en-US" sz="2800" dirty="0"/>
          </a:p>
        </p:txBody>
      </p:sp>
      <p:sp>
        <p:nvSpPr>
          <p:cNvPr id="18" name="矩形 17">
            <a:extLst>
              <a:ext uri="{FF2B5EF4-FFF2-40B4-BE49-F238E27FC236}">
                <a16:creationId xmlns:a16="http://schemas.microsoft.com/office/drawing/2014/main" id="{904AE04B-F495-46DD-ADAD-AB440A0F003E}"/>
              </a:ext>
            </a:extLst>
          </p:cNvPr>
          <p:cNvSpPr/>
          <p:nvPr/>
        </p:nvSpPr>
        <p:spPr>
          <a:xfrm>
            <a:off x="5789346" y="3093243"/>
            <a:ext cx="521168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也就是我们要处理的问题比线</a:t>
            </a:r>
            <a:r>
              <a:rPr lang="zh-CN" altLang="en-US" sz="2800" kern="100" dirty="0">
                <a:ea typeface="宋体" panose="02010600030101010101" pitchFamily="2" charset="-122"/>
                <a:cs typeface="Times New Roman" panose="02020603050405020304" pitchFamily="18" charset="0"/>
              </a:rPr>
              <a:t>性</a:t>
            </a:r>
            <a:endParaRPr lang="zh-CN" altLang="en-US" sz="2800" dirty="0"/>
          </a:p>
        </p:txBody>
      </p:sp>
    </p:spTree>
    <p:extLst>
      <p:ext uri="{BB962C8B-B14F-4D97-AF65-F5344CB8AC3E}">
        <p14:creationId xmlns:p14="http://schemas.microsoft.com/office/powerpoint/2010/main" val="24130727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7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50"/>
                                        <p:tgtEl>
                                          <p:spTgt spid="17"/>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75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750"/>
                                        <p:tgtEl>
                                          <p:spTgt spid="18"/>
                                        </p:tgtEl>
                                      </p:cBhvr>
                                    </p:animEffect>
                                  </p:childTnLst>
                                </p:cTn>
                              </p:par>
                            </p:childTnLst>
                          </p:cTn>
                        </p:par>
                        <p:par>
                          <p:cTn id="49" fill="hold">
                            <p:stCondLst>
                              <p:cond delay="75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75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750"/>
                                        <p:tgtEl>
                                          <p:spTgt spid="10"/>
                                        </p:tgtEl>
                                      </p:cBhvr>
                                    </p:animEffect>
                                  </p:childTnLst>
                                </p:cTn>
                              </p:par>
                            </p:childTnLst>
                          </p:cTn>
                        </p:par>
                        <p:par>
                          <p:cTn id="63" fill="hold">
                            <p:stCondLst>
                              <p:cond delay="75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5" grpId="0"/>
      <p:bldP spid="16" grpId="0"/>
      <p:bldP spid="17"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7877E43-6D71-404B-AAD5-3BFEE242ED99}"/>
              </a:ext>
            </a:extLst>
          </p:cNvPr>
          <p:cNvSpPr/>
          <p:nvPr/>
        </p:nvSpPr>
        <p:spPr>
          <a:xfrm>
            <a:off x="1459083" y="469066"/>
            <a:ext cx="5952270" cy="732508"/>
          </a:xfrm>
          <a:prstGeom prst="rect">
            <a:avLst/>
          </a:prstGeom>
          <a:noFill/>
          <a:ln>
            <a:noFill/>
          </a:ln>
        </p:spPr>
        <p:txBody>
          <a:bodyPr wrap="none" rtlCol="0" anchor="t">
            <a:spAutoFit/>
          </a:bodyPr>
          <a:lstStyle/>
          <a:p>
            <a:pPr algn="ctr">
              <a:lnSpc>
                <a:spcPct val="130000"/>
              </a:lnSpc>
            </a:pPr>
            <a:r>
              <a:rPr lang="zh-CN" altLang="en-US" sz="3200" b="1" dirty="0">
                <a:solidFill>
                  <a:schemeClr val="accent1">
                    <a:lumMod val="75000"/>
                  </a:schemeClr>
                </a:solidFill>
                <a:latin typeface="+mn-ea"/>
                <a:cs typeface="Levenim MT" panose="02010502060101010101" pitchFamily="2" charset="-79"/>
              </a:rPr>
              <a:t>一、微分是函数在局部的线性化</a:t>
            </a:r>
          </a:p>
        </p:txBody>
      </p:sp>
      <p:sp>
        <p:nvSpPr>
          <p:cNvPr id="3" name="矩形 2">
            <a:extLst>
              <a:ext uri="{FF2B5EF4-FFF2-40B4-BE49-F238E27FC236}">
                <a16:creationId xmlns:a16="http://schemas.microsoft.com/office/drawing/2014/main" id="{F59A15C0-B861-450C-BED5-4A2B4A7D2FFC}"/>
              </a:ext>
            </a:extLst>
          </p:cNvPr>
          <p:cNvSpPr/>
          <p:nvPr/>
        </p:nvSpPr>
        <p:spPr>
          <a:xfrm>
            <a:off x="1459084" y="1114872"/>
            <a:ext cx="2698175" cy="624530"/>
          </a:xfrm>
          <a:prstGeom prst="rect">
            <a:avLst/>
          </a:prstGeom>
        </p:spPr>
        <p:txBody>
          <a:bodyPr wrap="none">
            <a:spAutoFit/>
          </a:bodyPr>
          <a:lstStyle/>
          <a:p>
            <a:pPr algn="dist">
              <a:lnSpc>
                <a:spcPct val="140000"/>
              </a:lnSpc>
              <a:spcAft>
                <a:spcPts val="0"/>
              </a:spcAft>
            </a:pPr>
            <a:r>
              <a:rPr lang="zh-CN" altLang="zh-CN" sz="2800" kern="100" dirty="0">
                <a:latin typeface="Times New Roman" panose="02020603050405020304" pitchFamily="18" charset="0"/>
                <a:ea typeface="宋体" panose="02010600030101010101" pitchFamily="2" charset="-122"/>
              </a:rPr>
              <a:t>由导数的定义，</a:t>
            </a:r>
            <a:endParaRPr lang="zh-CN" altLang="zh-CN" sz="2800" kern="100" dirty="0">
              <a:effectLst/>
              <a:latin typeface="Times New Roman" panose="02020603050405020304" pitchFamily="18" charset="0"/>
              <a:ea typeface="宋体" panose="02010600030101010101" pitchFamily="2" charset="-122"/>
            </a:endParaRPr>
          </a:p>
        </p:txBody>
      </p:sp>
      <p:sp>
        <p:nvSpPr>
          <p:cNvPr id="6" name="矩形 5">
            <a:extLst>
              <a:ext uri="{FF2B5EF4-FFF2-40B4-BE49-F238E27FC236}">
                <a16:creationId xmlns:a16="http://schemas.microsoft.com/office/drawing/2014/main" id="{C4BF57F8-A4E9-4D1E-8299-DDFDB342915A}"/>
              </a:ext>
            </a:extLst>
          </p:cNvPr>
          <p:cNvSpPr/>
          <p:nvPr/>
        </p:nvSpPr>
        <p:spPr>
          <a:xfrm>
            <a:off x="10046165" y="2730932"/>
            <a:ext cx="953816"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其中</a:t>
            </a:r>
            <a:endParaRPr lang="zh-CN" altLang="en-US" sz="2800" dirty="0"/>
          </a:p>
        </p:txBody>
      </p:sp>
      <p:sp>
        <p:nvSpPr>
          <p:cNvPr id="15" name="矩形 14">
            <a:extLst>
              <a:ext uri="{FF2B5EF4-FFF2-40B4-BE49-F238E27FC236}">
                <a16:creationId xmlns:a16="http://schemas.microsoft.com/office/drawing/2014/main" id="{B302698A-F69E-40A5-84B8-80FB50E39704}"/>
              </a:ext>
            </a:extLst>
          </p:cNvPr>
          <p:cNvSpPr/>
          <p:nvPr/>
        </p:nvSpPr>
        <p:spPr>
          <a:xfrm>
            <a:off x="1459083" y="5482852"/>
            <a:ext cx="305724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一个小的邻域内有</a:t>
            </a:r>
            <a:endParaRPr lang="zh-CN" altLang="en-US" sz="2800" dirty="0"/>
          </a:p>
        </p:txBody>
      </p:sp>
      <p:graphicFrame>
        <p:nvGraphicFramePr>
          <p:cNvPr id="16" name="对象 15">
            <a:extLst>
              <a:ext uri="{FF2B5EF4-FFF2-40B4-BE49-F238E27FC236}">
                <a16:creationId xmlns:a16="http://schemas.microsoft.com/office/drawing/2014/main" id="{875967F3-7DBA-4284-9115-B617686FA362}"/>
              </a:ext>
            </a:extLst>
          </p:cNvPr>
          <p:cNvGraphicFramePr>
            <a:graphicFrameLocks noChangeAspect="1"/>
          </p:cNvGraphicFramePr>
          <p:nvPr>
            <p:extLst>
              <p:ext uri="{D42A27DB-BD31-4B8C-83A1-F6EECF244321}">
                <p14:modId xmlns:p14="http://schemas.microsoft.com/office/powerpoint/2010/main" val="351135025"/>
              </p:ext>
            </p:extLst>
          </p:nvPr>
        </p:nvGraphicFramePr>
        <p:xfrm>
          <a:off x="3092450" y="1738531"/>
          <a:ext cx="6007100" cy="838200"/>
        </p:xfrm>
        <a:graphic>
          <a:graphicData uri="http://schemas.openxmlformats.org/presentationml/2006/ole">
            <mc:AlternateContent xmlns:mc="http://schemas.openxmlformats.org/markup-compatibility/2006">
              <mc:Choice xmlns:v="urn:schemas-microsoft-com:vml" Requires="v">
                <p:oleObj spid="_x0000_s133034" name="Equation" r:id="rId3" imgW="6006960" imgH="838080" progId="Equation.DSMT4">
                  <p:embed/>
                </p:oleObj>
              </mc:Choice>
              <mc:Fallback>
                <p:oleObj name="Equation" r:id="rId3" imgW="6006960" imgH="838080" progId="Equation.DSMT4">
                  <p:embed/>
                  <p:pic>
                    <p:nvPicPr>
                      <p:cNvPr id="16" name="对象 15">
                        <a:extLst>
                          <a:ext uri="{FF2B5EF4-FFF2-40B4-BE49-F238E27FC236}">
                            <a16:creationId xmlns:a16="http://schemas.microsoft.com/office/drawing/2014/main" id="{875967F3-7DBA-4284-9115-B617686FA362}"/>
                          </a:ext>
                        </a:extLst>
                      </p:cNvPr>
                      <p:cNvPicPr/>
                      <p:nvPr/>
                    </p:nvPicPr>
                    <p:blipFill>
                      <a:blip r:embed="rId4"/>
                      <a:stretch>
                        <a:fillRect/>
                      </a:stretch>
                    </p:blipFill>
                    <p:spPr>
                      <a:xfrm>
                        <a:off x="3092450" y="1738531"/>
                        <a:ext cx="6007100" cy="838200"/>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CABF77B4-9BD9-4DD5-B7F9-34D63B9E9DFC}"/>
              </a:ext>
            </a:extLst>
          </p:cNvPr>
          <p:cNvSpPr/>
          <p:nvPr/>
        </p:nvSpPr>
        <p:spPr>
          <a:xfrm>
            <a:off x="3608552" y="2725231"/>
            <a:ext cx="341632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可以将上述极限写成</a:t>
            </a:r>
            <a:endParaRPr lang="zh-CN" altLang="en-US" sz="2800" dirty="0"/>
          </a:p>
        </p:txBody>
      </p:sp>
      <p:graphicFrame>
        <p:nvGraphicFramePr>
          <p:cNvPr id="18" name="对象 17">
            <a:extLst>
              <a:ext uri="{FF2B5EF4-FFF2-40B4-BE49-F238E27FC236}">
                <a16:creationId xmlns:a16="http://schemas.microsoft.com/office/drawing/2014/main" id="{D5BD085F-53FC-4676-B2B6-F6D3329CBBF4}"/>
              </a:ext>
            </a:extLst>
          </p:cNvPr>
          <p:cNvGraphicFramePr>
            <a:graphicFrameLocks noChangeAspect="1"/>
          </p:cNvGraphicFramePr>
          <p:nvPr>
            <p:extLst>
              <p:ext uri="{D42A27DB-BD31-4B8C-83A1-F6EECF244321}">
                <p14:modId xmlns:p14="http://schemas.microsoft.com/office/powerpoint/2010/main" val="4292614182"/>
              </p:ext>
            </p:extLst>
          </p:nvPr>
        </p:nvGraphicFramePr>
        <p:xfrm>
          <a:off x="6949557" y="2600217"/>
          <a:ext cx="3022600" cy="838200"/>
        </p:xfrm>
        <a:graphic>
          <a:graphicData uri="http://schemas.openxmlformats.org/presentationml/2006/ole">
            <mc:AlternateContent xmlns:mc="http://schemas.openxmlformats.org/markup-compatibility/2006">
              <mc:Choice xmlns:v="urn:schemas-microsoft-com:vml" Requires="v">
                <p:oleObj spid="_x0000_s133035" name="Equation" r:id="rId5" imgW="3022560" imgH="838080" progId="Equation.DSMT4">
                  <p:embed/>
                </p:oleObj>
              </mc:Choice>
              <mc:Fallback>
                <p:oleObj name="Equation" r:id="rId5" imgW="3022560" imgH="838080" progId="Equation.DSMT4">
                  <p:embed/>
                  <p:pic>
                    <p:nvPicPr>
                      <p:cNvPr id="18" name="对象 17">
                        <a:extLst>
                          <a:ext uri="{FF2B5EF4-FFF2-40B4-BE49-F238E27FC236}">
                            <a16:creationId xmlns:a16="http://schemas.microsoft.com/office/drawing/2014/main" id="{D5BD085F-53FC-4676-B2B6-F6D3329CBBF4}"/>
                          </a:ext>
                        </a:extLst>
                      </p:cNvPr>
                      <p:cNvPicPr/>
                      <p:nvPr/>
                    </p:nvPicPr>
                    <p:blipFill>
                      <a:blip r:embed="rId6"/>
                      <a:stretch>
                        <a:fillRect/>
                      </a:stretch>
                    </p:blipFill>
                    <p:spPr>
                      <a:xfrm>
                        <a:off x="6949557" y="2600217"/>
                        <a:ext cx="3022600" cy="8382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B4784CF6-8D60-42F3-AADB-2E50ECF3D1FB}"/>
              </a:ext>
            </a:extLst>
          </p:cNvPr>
          <p:cNvGraphicFramePr>
            <a:graphicFrameLocks noChangeAspect="1"/>
          </p:cNvGraphicFramePr>
          <p:nvPr>
            <p:extLst>
              <p:ext uri="{D42A27DB-BD31-4B8C-83A1-F6EECF244321}">
                <p14:modId xmlns:p14="http://schemas.microsoft.com/office/powerpoint/2010/main" val="1952717853"/>
              </p:ext>
            </p:extLst>
          </p:nvPr>
        </p:nvGraphicFramePr>
        <p:xfrm>
          <a:off x="1541968" y="3472954"/>
          <a:ext cx="2095500" cy="546100"/>
        </p:xfrm>
        <a:graphic>
          <a:graphicData uri="http://schemas.openxmlformats.org/presentationml/2006/ole">
            <mc:AlternateContent xmlns:mc="http://schemas.openxmlformats.org/markup-compatibility/2006">
              <mc:Choice xmlns:v="urn:schemas-microsoft-com:vml" Requires="v">
                <p:oleObj spid="_x0000_s133036" name="Equation" r:id="rId7" imgW="2095200" imgH="545760" progId="Equation.DSMT4">
                  <p:embed/>
                </p:oleObj>
              </mc:Choice>
              <mc:Fallback>
                <p:oleObj name="Equation" r:id="rId7" imgW="2095200" imgH="545760" progId="Equation.DSMT4">
                  <p:embed/>
                  <p:pic>
                    <p:nvPicPr>
                      <p:cNvPr id="19" name="对象 18">
                        <a:extLst>
                          <a:ext uri="{FF2B5EF4-FFF2-40B4-BE49-F238E27FC236}">
                            <a16:creationId xmlns:a16="http://schemas.microsoft.com/office/drawing/2014/main" id="{B4784CF6-8D60-42F3-AADB-2E50ECF3D1FB}"/>
                          </a:ext>
                        </a:extLst>
                      </p:cNvPr>
                      <p:cNvPicPr/>
                      <p:nvPr/>
                    </p:nvPicPr>
                    <p:blipFill>
                      <a:blip r:embed="rId8"/>
                      <a:stretch>
                        <a:fillRect/>
                      </a:stretch>
                    </p:blipFill>
                    <p:spPr>
                      <a:xfrm>
                        <a:off x="1541968" y="3472954"/>
                        <a:ext cx="2095500" cy="546100"/>
                      </a:xfrm>
                      <a:prstGeom prst="rect">
                        <a:avLst/>
                      </a:prstGeom>
                    </p:spPr>
                  </p:pic>
                </p:oleObj>
              </mc:Fallback>
            </mc:AlternateContent>
          </a:graphicData>
        </a:graphic>
      </p:graphicFrame>
      <p:grpSp>
        <p:nvGrpSpPr>
          <p:cNvPr id="31" name="组合 30">
            <a:extLst>
              <a:ext uri="{FF2B5EF4-FFF2-40B4-BE49-F238E27FC236}">
                <a16:creationId xmlns:a16="http://schemas.microsoft.com/office/drawing/2014/main" id="{FAAE1B69-B15C-4882-842B-177A527DBB66}"/>
              </a:ext>
            </a:extLst>
          </p:cNvPr>
          <p:cNvGrpSpPr/>
          <p:nvPr/>
        </p:nvGrpSpPr>
        <p:grpSpPr>
          <a:xfrm>
            <a:off x="3656816" y="3397628"/>
            <a:ext cx="5615088" cy="523220"/>
            <a:chOff x="3656816" y="3438318"/>
            <a:chExt cx="5615088" cy="523220"/>
          </a:xfrm>
        </p:grpSpPr>
        <p:sp>
          <p:nvSpPr>
            <p:cNvPr id="7" name="矩形 6">
              <a:extLst>
                <a:ext uri="{FF2B5EF4-FFF2-40B4-BE49-F238E27FC236}">
                  <a16:creationId xmlns:a16="http://schemas.microsoft.com/office/drawing/2014/main" id="{B0D7B516-AE71-4CD8-B7E0-37D2439F79AB}"/>
                </a:ext>
              </a:extLst>
            </p:cNvPr>
            <p:cNvSpPr/>
            <p:nvPr/>
          </p:nvSpPr>
          <p:spPr>
            <a:xfrm>
              <a:off x="3656816" y="3438318"/>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将其变形为</a:t>
              </a:r>
              <a:endParaRPr lang="zh-CN" altLang="en-US" sz="2800" dirty="0"/>
            </a:p>
          </p:txBody>
        </p:sp>
        <p:graphicFrame>
          <p:nvGraphicFramePr>
            <p:cNvPr id="20" name="对象 19">
              <a:extLst>
                <a:ext uri="{FF2B5EF4-FFF2-40B4-BE49-F238E27FC236}">
                  <a16:creationId xmlns:a16="http://schemas.microsoft.com/office/drawing/2014/main" id="{16FA2CD5-A017-4AD9-A420-1E225DE0C2E9}"/>
                </a:ext>
              </a:extLst>
            </p:cNvPr>
            <p:cNvGraphicFramePr>
              <a:graphicFrameLocks noChangeAspect="1"/>
            </p:cNvGraphicFramePr>
            <p:nvPr/>
          </p:nvGraphicFramePr>
          <p:xfrm>
            <a:off x="5550804" y="3504738"/>
            <a:ext cx="3721100" cy="431800"/>
          </p:xfrm>
          <a:graphic>
            <a:graphicData uri="http://schemas.openxmlformats.org/presentationml/2006/ole">
              <mc:AlternateContent xmlns:mc="http://schemas.openxmlformats.org/markup-compatibility/2006">
                <mc:Choice xmlns:v="urn:schemas-microsoft-com:vml" Requires="v">
                  <p:oleObj spid="_x0000_s133037" name="Equation" r:id="rId9" imgW="3720960" imgH="431640" progId="Equation.DSMT4">
                    <p:embed/>
                  </p:oleObj>
                </mc:Choice>
                <mc:Fallback>
                  <p:oleObj name="Equation" r:id="rId9" imgW="3720960" imgH="431640" progId="Equation.DSMT4">
                    <p:embed/>
                    <p:pic>
                      <p:nvPicPr>
                        <p:cNvPr id="20" name="对象 19">
                          <a:extLst>
                            <a:ext uri="{FF2B5EF4-FFF2-40B4-BE49-F238E27FC236}">
                              <a16:creationId xmlns:a16="http://schemas.microsoft.com/office/drawing/2014/main" id="{16FA2CD5-A017-4AD9-A420-1E225DE0C2E9}"/>
                            </a:ext>
                          </a:extLst>
                        </p:cNvPr>
                        <p:cNvPicPr/>
                        <p:nvPr/>
                      </p:nvPicPr>
                      <p:blipFill>
                        <a:blip r:embed="rId10"/>
                        <a:stretch>
                          <a:fillRect/>
                        </a:stretch>
                      </p:blipFill>
                      <p:spPr>
                        <a:xfrm>
                          <a:off x="5550804" y="3504738"/>
                          <a:ext cx="3721100" cy="431800"/>
                        </a:xfrm>
                        <a:prstGeom prst="rect">
                          <a:avLst/>
                        </a:prstGeom>
                      </p:spPr>
                    </p:pic>
                  </p:oleObj>
                </mc:Fallback>
              </mc:AlternateContent>
            </a:graphicData>
          </a:graphic>
        </p:graphicFrame>
      </p:grpSp>
      <p:grpSp>
        <p:nvGrpSpPr>
          <p:cNvPr id="37" name="组合 36">
            <a:extLst>
              <a:ext uri="{FF2B5EF4-FFF2-40B4-BE49-F238E27FC236}">
                <a16:creationId xmlns:a16="http://schemas.microsoft.com/office/drawing/2014/main" id="{1D18C16B-20C6-4D62-8036-6B9064DC7767}"/>
              </a:ext>
            </a:extLst>
          </p:cNvPr>
          <p:cNvGrpSpPr/>
          <p:nvPr/>
        </p:nvGrpSpPr>
        <p:grpSpPr>
          <a:xfrm>
            <a:off x="7108755" y="4166687"/>
            <a:ext cx="3065947" cy="523220"/>
            <a:chOff x="7108755" y="4104736"/>
            <a:chExt cx="3065947" cy="523220"/>
          </a:xfrm>
        </p:grpSpPr>
        <p:sp>
          <p:nvSpPr>
            <p:cNvPr id="9" name="矩形 8">
              <a:extLst>
                <a:ext uri="{FF2B5EF4-FFF2-40B4-BE49-F238E27FC236}">
                  <a16:creationId xmlns:a16="http://schemas.microsoft.com/office/drawing/2014/main" id="{8FA19033-E397-4054-8A97-398480572D74}"/>
                </a:ext>
              </a:extLst>
            </p:cNvPr>
            <p:cNvSpPr/>
            <p:nvPr/>
          </p:nvSpPr>
          <p:spPr>
            <a:xfrm>
              <a:off x="7108755" y="4104736"/>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所以当</a:t>
              </a:r>
              <a:endParaRPr lang="zh-CN" altLang="en-US" sz="2800" dirty="0"/>
            </a:p>
          </p:txBody>
        </p:sp>
        <p:sp>
          <p:nvSpPr>
            <p:cNvPr id="10" name="矩形 9">
              <a:extLst>
                <a:ext uri="{FF2B5EF4-FFF2-40B4-BE49-F238E27FC236}">
                  <a16:creationId xmlns:a16="http://schemas.microsoft.com/office/drawing/2014/main" id="{5185C940-F64D-473B-AB18-459BDEAA2AA8}"/>
                </a:ext>
              </a:extLst>
            </p:cNvPr>
            <p:cNvSpPr/>
            <p:nvPr/>
          </p:nvSpPr>
          <p:spPr>
            <a:xfrm>
              <a:off x="9271891" y="4104736"/>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2" name="对象 21">
              <a:extLst>
                <a:ext uri="{FF2B5EF4-FFF2-40B4-BE49-F238E27FC236}">
                  <a16:creationId xmlns:a16="http://schemas.microsoft.com/office/drawing/2014/main" id="{1FE6969E-5E8A-4EA6-AB7E-624F95AD1B8F}"/>
                </a:ext>
              </a:extLst>
            </p:cNvPr>
            <p:cNvGraphicFramePr>
              <a:graphicFrameLocks noChangeAspect="1"/>
            </p:cNvGraphicFramePr>
            <p:nvPr/>
          </p:nvGraphicFramePr>
          <p:xfrm>
            <a:off x="8279240" y="4217336"/>
            <a:ext cx="1092200" cy="317500"/>
          </p:xfrm>
          <a:graphic>
            <a:graphicData uri="http://schemas.openxmlformats.org/presentationml/2006/ole">
              <mc:AlternateContent xmlns:mc="http://schemas.openxmlformats.org/markup-compatibility/2006">
                <mc:Choice xmlns:v="urn:schemas-microsoft-com:vml" Requires="v">
                  <p:oleObj spid="_x0000_s133038" name="Equation" r:id="rId11" imgW="1091880" imgH="317160" progId="Equation.DSMT4">
                    <p:embed/>
                  </p:oleObj>
                </mc:Choice>
                <mc:Fallback>
                  <p:oleObj name="Equation" r:id="rId11" imgW="1091880" imgH="317160" progId="Equation.DSMT4">
                    <p:embed/>
                    <p:pic>
                      <p:nvPicPr>
                        <p:cNvPr id="22" name="对象 21">
                          <a:extLst>
                            <a:ext uri="{FF2B5EF4-FFF2-40B4-BE49-F238E27FC236}">
                              <a16:creationId xmlns:a16="http://schemas.microsoft.com/office/drawing/2014/main" id="{1FE6969E-5E8A-4EA6-AB7E-624F95AD1B8F}"/>
                            </a:ext>
                          </a:extLst>
                        </p:cNvPr>
                        <p:cNvPicPr/>
                        <p:nvPr/>
                      </p:nvPicPr>
                      <p:blipFill>
                        <a:blip r:embed="rId12"/>
                        <a:stretch>
                          <a:fillRect/>
                        </a:stretch>
                      </p:blipFill>
                      <p:spPr>
                        <a:xfrm>
                          <a:off x="8279240" y="4217336"/>
                          <a:ext cx="1092200" cy="317500"/>
                        </a:xfrm>
                        <a:prstGeom prst="rect">
                          <a:avLst/>
                        </a:prstGeom>
                      </p:spPr>
                    </p:pic>
                  </p:oleObj>
                </mc:Fallback>
              </mc:AlternateContent>
            </a:graphicData>
          </a:graphic>
        </p:graphicFrame>
      </p:grpSp>
      <p:graphicFrame>
        <p:nvGraphicFramePr>
          <p:cNvPr id="23" name="对象 22">
            <a:extLst>
              <a:ext uri="{FF2B5EF4-FFF2-40B4-BE49-F238E27FC236}">
                <a16:creationId xmlns:a16="http://schemas.microsoft.com/office/drawing/2014/main" id="{D297C7C2-554A-4A95-ADD3-D1B1005258F7}"/>
              </a:ext>
            </a:extLst>
          </p:cNvPr>
          <p:cNvGraphicFramePr>
            <a:graphicFrameLocks noChangeAspect="1"/>
          </p:cNvGraphicFramePr>
          <p:nvPr>
            <p:extLst>
              <p:ext uri="{D42A27DB-BD31-4B8C-83A1-F6EECF244321}">
                <p14:modId xmlns:p14="http://schemas.microsoft.com/office/powerpoint/2010/main" val="985068383"/>
              </p:ext>
            </p:extLst>
          </p:nvPr>
        </p:nvGraphicFramePr>
        <p:xfrm>
          <a:off x="9912061" y="4241187"/>
          <a:ext cx="1295400" cy="393700"/>
        </p:xfrm>
        <a:graphic>
          <a:graphicData uri="http://schemas.openxmlformats.org/presentationml/2006/ole">
            <mc:AlternateContent xmlns:mc="http://schemas.openxmlformats.org/markup-compatibility/2006">
              <mc:Choice xmlns:v="urn:schemas-microsoft-com:vml" Requires="v">
                <p:oleObj spid="_x0000_s133039" name="Equation" r:id="rId13" imgW="1295280" imgH="393480" progId="Equation.DSMT4">
                  <p:embed/>
                </p:oleObj>
              </mc:Choice>
              <mc:Fallback>
                <p:oleObj name="Equation" r:id="rId13" imgW="1295280" imgH="393480" progId="Equation.DSMT4">
                  <p:embed/>
                  <p:pic>
                    <p:nvPicPr>
                      <p:cNvPr id="23" name="对象 22">
                        <a:extLst>
                          <a:ext uri="{FF2B5EF4-FFF2-40B4-BE49-F238E27FC236}">
                            <a16:creationId xmlns:a16="http://schemas.microsoft.com/office/drawing/2014/main" id="{D297C7C2-554A-4A95-ADD3-D1B1005258F7}"/>
                          </a:ext>
                        </a:extLst>
                      </p:cNvPr>
                      <p:cNvPicPr/>
                      <p:nvPr/>
                    </p:nvPicPr>
                    <p:blipFill>
                      <a:blip r:embed="rId14"/>
                      <a:stretch>
                        <a:fillRect/>
                      </a:stretch>
                    </p:blipFill>
                    <p:spPr>
                      <a:xfrm>
                        <a:off x="9912061" y="4241187"/>
                        <a:ext cx="1295400" cy="393700"/>
                      </a:xfrm>
                      <a:prstGeom prst="rect">
                        <a:avLst/>
                      </a:prstGeom>
                    </p:spPr>
                  </p:pic>
                </p:oleObj>
              </mc:Fallback>
            </mc:AlternateContent>
          </a:graphicData>
        </a:graphic>
      </p:graphicFrame>
      <p:grpSp>
        <p:nvGrpSpPr>
          <p:cNvPr id="35" name="组合 34">
            <a:extLst>
              <a:ext uri="{FF2B5EF4-FFF2-40B4-BE49-F238E27FC236}">
                <a16:creationId xmlns:a16="http://schemas.microsoft.com/office/drawing/2014/main" id="{2915676A-8E1D-4153-9364-30694A7A5AB7}"/>
              </a:ext>
            </a:extLst>
          </p:cNvPr>
          <p:cNvGrpSpPr/>
          <p:nvPr/>
        </p:nvGrpSpPr>
        <p:grpSpPr>
          <a:xfrm>
            <a:off x="1458208" y="4923852"/>
            <a:ext cx="3832443" cy="523220"/>
            <a:chOff x="1458208" y="4833908"/>
            <a:chExt cx="3832443" cy="523220"/>
          </a:xfrm>
        </p:grpSpPr>
        <p:sp>
          <p:nvSpPr>
            <p:cNvPr id="11" name="矩形 10">
              <a:extLst>
                <a:ext uri="{FF2B5EF4-FFF2-40B4-BE49-F238E27FC236}">
                  <a16:creationId xmlns:a16="http://schemas.microsoft.com/office/drawing/2014/main" id="{C748A814-00D9-4905-AE31-9725DEC110AE}"/>
                </a:ext>
              </a:extLst>
            </p:cNvPr>
            <p:cNvSpPr/>
            <p:nvPr/>
          </p:nvSpPr>
          <p:spPr>
            <a:xfrm>
              <a:off x="1458208" y="4833908"/>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是</a:t>
              </a:r>
              <a:endParaRPr lang="zh-CN" altLang="en-US" sz="2800" dirty="0"/>
            </a:p>
          </p:txBody>
        </p:sp>
        <p:sp>
          <p:nvSpPr>
            <p:cNvPr id="12" name="矩形 11">
              <a:extLst>
                <a:ext uri="{FF2B5EF4-FFF2-40B4-BE49-F238E27FC236}">
                  <a16:creationId xmlns:a16="http://schemas.microsoft.com/office/drawing/2014/main" id="{9C70708F-6B82-4285-8CF9-7CD25E6BB927}"/>
                </a:ext>
              </a:extLst>
            </p:cNvPr>
            <p:cNvSpPr/>
            <p:nvPr/>
          </p:nvSpPr>
          <p:spPr>
            <a:xfrm>
              <a:off x="2233404" y="4833908"/>
              <a:ext cx="305724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的高阶无穷小量：</a:t>
              </a:r>
              <a:endParaRPr lang="zh-CN" altLang="en-US" sz="2800" dirty="0"/>
            </a:p>
          </p:txBody>
        </p:sp>
        <p:graphicFrame>
          <p:nvGraphicFramePr>
            <p:cNvPr id="24" name="对象 23">
              <a:extLst>
                <a:ext uri="{FF2B5EF4-FFF2-40B4-BE49-F238E27FC236}">
                  <a16:creationId xmlns:a16="http://schemas.microsoft.com/office/drawing/2014/main" id="{3CB79BCC-8FB3-4282-AE70-B35E1225DC3F}"/>
                </a:ext>
              </a:extLst>
            </p:cNvPr>
            <p:cNvGraphicFramePr>
              <a:graphicFrameLocks noChangeAspect="1"/>
            </p:cNvGraphicFramePr>
            <p:nvPr/>
          </p:nvGraphicFramePr>
          <p:xfrm>
            <a:off x="1894478" y="4967369"/>
            <a:ext cx="419100" cy="304800"/>
          </p:xfrm>
          <a:graphic>
            <a:graphicData uri="http://schemas.openxmlformats.org/presentationml/2006/ole">
              <mc:AlternateContent xmlns:mc="http://schemas.openxmlformats.org/markup-compatibility/2006">
                <mc:Choice xmlns:v="urn:schemas-microsoft-com:vml" Requires="v">
                  <p:oleObj spid="_x0000_s133040" name="Equation" r:id="rId15" imgW="419040" imgH="304560" progId="Equation.DSMT4">
                    <p:embed/>
                  </p:oleObj>
                </mc:Choice>
                <mc:Fallback>
                  <p:oleObj name="Equation" r:id="rId15" imgW="419040" imgH="304560" progId="Equation.DSMT4">
                    <p:embed/>
                    <p:pic>
                      <p:nvPicPr>
                        <p:cNvPr id="24" name="对象 23">
                          <a:extLst>
                            <a:ext uri="{FF2B5EF4-FFF2-40B4-BE49-F238E27FC236}">
                              <a16:creationId xmlns:a16="http://schemas.microsoft.com/office/drawing/2014/main" id="{3CB79BCC-8FB3-4282-AE70-B35E1225DC3F}"/>
                            </a:ext>
                          </a:extLst>
                        </p:cNvPr>
                        <p:cNvPicPr/>
                        <p:nvPr/>
                      </p:nvPicPr>
                      <p:blipFill>
                        <a:blip r:embed="rId16"/>
                        <a:stretch>
                          <a:fillRect/>
                        </a:stretch>
                      </p:blipFill>
                      <p:spPr>
                        <a:xfrm>
                          <a:off x="1894478" y="4967369"/>
                          <a:ext cx="419100" cy="304800"/>
                        </a:xfrm>
                        <a:prstGeom prst="rect">
                          <a:avLst/>
                        </a:prstGeom>
                      </p:spPr>
                    </p:pic>
                  </p:oleObj>
                </mc:Fallback>
              </mc:AlternateContent>
            </a:graphicData>
          </a:graphic>
        </p:graphicFrame>
      </p:grpSp>
      <p:graphicFrame>
        <p:nvGraphicFramePr>
          <p:cNvPr id="25" name="对象 24">
            <a:extLst>
              <a:ext uri="{FF2B5EF4-FFF2-40B4-BE49-F238E27FC236}">
                <a16:creationId xmlns:a16="http://schemas.microsoft.com/office/drawing/2014/main" id="{7096BFD1-04EE-44C2-A88C-68553AF15ADD}"/>
              </a:ext>
            </a:extLst>
          </p:cNvPr>
          <p:cNvGraphicFramePr>
            <a:graphicFrameLocks noChangeAspect="1"/>
          </p:cNvGraphicFramePr>
          <p:nvPr>
            <p:extLst>
              <p:ext uri="{D42A27DB-BD31-4B8C-83A1-F6EECF244321}">
                <p14:modId xmlns:p14="http://schemas.microsoft.com/office/powerpoint/2010/main" val="2512871908"/>
              </p:ext>
            </p:extLst>
          </p:nvPr>
        </p:nvGraphicFramePr>
        <p:xfrm>
          <a:off x="5015199" y="5017191"/>
          <a:ext cx="3962400" cy="393700"/>
        </p:xfrm>
        <a:graphic>
          <a:graphicData uri="http://schemas.openxmlformats.org/presentationml/2006/ole">
            <mc:AlternateContent xmlns:mc="http://schemas.openxmlformats.org/markup-compatibility/2006">
              <mc:Choice xmlns:v="urn:schemas-microsoft-com:vml" Requires="v">
                <p:oleObj spid="_x0000_s133041" name="Equation" r:id="rId17" imgW="3962160" imgH="393480" progId="Equation.DSMT4">
                  <p:embed/>
                </p:oleObj>
              </mc:Choice>
              <mc:Fallback>
                <p:oleObj name="Equation" r:id="rId17" imgW="3962160" imgH="393480" progId="Equation.DSMT4">
                  <p:embed/>
                  <p:pic>
                    <p:nvPicPr>
                      <p:cNvPr id="25" name="对象 24">
                        <a:extLst>
                          <a:ext uri="{FF2B5EF4-FFF2-40B4-BE49-F238E27FC236}">
                            <a16:creationId xmlns:a16="http://schemas.microsoft.com/office/drawing/2014/main" id="{7096BFD1-04EE-44C2-A88C-68553AF15ADD}"/>
                          </a:ext>
                        </a:extLst>
                      </p:cNvPr>
                      <p:cNvPicPr/>
                      <p:nvPr/>
                    </p:nvPicPr>
                    <p:blipFill>
                      <a:blip r:embed="rId18"/>
                      <a:stretch>
                        <a:fillRect/>
                      </a:stretch>
                    </p:blipFill>
                    <p:spPr>
                      <a:xfrm>
                        <a:off x="5015199" y="5017191"/>
                        <a:ext cx="3962400" cy="393700"/>
                      </a:xfrm>
                      <a:prstGeom prst="rect">
                        <a:avLst/>
                      </a:prstGeom>
                    </p:spPr>
                  </p:pic>
                </p:oleObj>
              </mc:Fallback>
            </mc:AlternateContent>
          </a:graphicData>
        </a:graphic>
      </p:graphicFrame>
      <p:grpSp>
        <p:nvGrpSpPr>
          <p:cNvPr id="36" name="组合 35">
            <a:extLst>
              <a:ext uri="{FF2B5EF4-FFF2-40B4-BE49-F238E27FC236}">
                <a16:creationId xmlns:a16="http://schemas.microsoft.com/office/drawing/2014/main" id="{83F84425-98D0-4212-B110-3486B1E08D31}"/>
              </a:ext>
            </a:extLst>
          </p:cNvPr>
          <p:cNvGrpSpPr/>
          <p:nvPr/>
        </p:nvGrpSpPr>
        <p:grpSpPr>
          <a:xfrm>
            <a:off x="9079709" y="4923852"/>
            <a:ext cx="2052420" cy="523220"/>
            <a:chOff x="9079709" y="4833908"/>
            <a:chExt cx="2052420" cy="523220"/>
          </a:xfrm>
        </p:grpSpPr>
        <p:sp>
          <p:nvSpPr>
            <p:cNvPr id="13" name="矩形 12">
              <a:extLst>
                <a:ext uri="{FF2B5EF4-FFF2-40B4-BE49-F238E27FC236}">
                  <a16:creationId xmlns:a16="http://schemas.microsoft.com/office/drawing/2014/main" id="{72AE57D9-FF9D-460B-8E7D-2AA2F6214625}"/>
                </a:ext>
              </a:extLst>
            </p:cNvPr>
            <p:cNvSpPr/>
            <p:nvPr/>
          </p:nvSpPr>
          <p:spPr>
            <a:xfrm>
              <a:off x="9079709" y="4833908"/>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于是在</a:t>
              </a:r>
              <a:endParaRPr lang="zh-CN" altLang="en-US" sz="2800" dirty="0"/>
            </a:p>
          </p:txBody>
        </p:sp>
        <p:sp>
          <p:nvSpPr>
            <p:cNvPr id="14" name="矩形 13">
              <a:extLst>
                <a:ext uri="{FF2B5EF4-FFF2-40B4-BE49-F238E27FC236}">
                  <a16:creationId xmlns:a16="http://schemas.microsoft.com/office/drawing/2014/main" id="{0D60F729-B09D-4458-B3D9-4662CC396100}"/>
                </a:ext>
              </a:extLst>
            </p:cNvPr>
            <p:cNvSpPr/>
            <p:nvPr/>
          </p:nvSpPr>
          <p:spPr>
            <a:xfrm>
              <a:off x="10588390" y="4833908"/>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a:t>
              </a:r>
              <a:endParaRPr lang="zh-CN" altLang="en-US" sz="2800" dirty="0"/>
            </a:p>
          </p:txBody>
        </p:sp>
        <p:graphicFrame>
          <p:nvGraphicFramePr>
            <p:cNvPr id="26" name="对象 25">
              <a:extLst>
                <a:ext uri="{FF2B5EF4-FFF2-40B4-BE49-F238E27FC236}">
                  <a16:creationId xmlns:a16="http://schemas.microsoft.com/office/drawing/2014/main" id="{29A62CEF-6E67-4DED-969E-A2B84F215156}"/>
                </a:ext>
              </a:extLst>
            </p:cNvPr>
            <p:cNvGraphicFramePr>
              <a:graphicFrameLocks noChangeAspect="1"/>
            </p:cNvGraphicFramePr>
            <p:nvPr/>
          </p:nvGraphicFramePr>
          <p:xfrm>
            <a:off x="10296853" y="4879618"/>
            <a:ext cx="317500" cy="431800"/>
          </p:xfrm>
          <a:graphic>
            <a:graphicData uri="http://schemas.openxmlformats.org/presentationml/2006/ole">
              <mc:AlternateContent xmlns:mc="http://schemas.openxmlformats.org/markup-compatibility/2006">
                <mc:Choice xmlns:v="urn:schemas-microsoft-com:vml" Requires="v">
                  <p:oleObj spid="_x0000_s133042" name="Equation" r:id="rId19" imgW="317160" imgH="431640" progId="Equation.DSMT4">
                    <p:embed/>
                  </p:oleObj>
                </mc:Choice>
                <mc:Fallback>
                  <p:oleObj name="Equation" r:id="rId19" imgW="317160" imgH="431640" progId="Equation.DSMT4">
                    <p:embed/>
                    <p:pic>
                      <p:nvPicPr>
                        <p:cNvPr id="26" name="对象 25">
                          <a:extLst>
                            <a:ext uri="{FF2B5EF4-FFF2-40B4-BE49-F238E27FC236}">
                              <a16:creationId xmlns:a16="http://schemas.microsoft.com/office/drawing/2014/main" id="{29A62CEF-6E67-4DED-969E-A2B84F215156}"/>
                            </a:ext>
                          </a:extLst>
                        </p:cNvPr>
                        <p:cNvPicPr/>
                        <p:nvPr/>
                      </p:nvPicPr>
                      <p:blipFill>
                        <a:blip r:embed="rId20"/>
                        <a:stretch>
                          <a:fillRect/>
                        </a:stretch>
                      </p:blipFill>
                      <p:spPr>
                        <a:xfrm>
                          <a:off x="10296853" y="4879618"/>
                          <a:ext cx="317500" cy="431800"/>
                        </a:xfrm>
                        <a:prstGeom prst="rect">
                          <a:avLst/>
                        </a:prstGeom>
                      </p:spPr>
                    </p:pic>
                  </p:oleObj>
                </mc:Fallback>
              </mc:AlternateContent>
            </a:graphicData>
          </a:graphic>
        </p:graphicFrame>
      </p:grpSp>
      <p:graphicFrame>
        <p:nvGraphicFramePr>
          <p:cNvPr id="27" name="对象 26">
            <a:extLst>
              <a:ext uri="{FF2B5EF4-FFF2-40B4-BE49-F238E27FC236}">
                <a16:creationId xmlns:a16="http://schemas.microsoft.com/office/drawing/2014/main" id="{8DB557BF-65A5-4D01-AE16-7C386DA25218}"/>
              </a:ext>
            </a:extLst>
          </p:cNvPr>
          <p:cNvGraphicFramePr>
            <a:graphicFrameLocks noChangeAspect="1"/>
          </p:cNvGraphicFramePr>
          <p:nvPr>
            <p:extLst>
              <p:ext uri="{D42A27DB-BD31-4B8C-83A1-F6EECF244321}">
                <p14:modId xmlns:p14="http://schemas.microsoft.com/office/powerpoint/2010/main" val="3103647299"/>
              </p:ext>
            </p:extLst>
          </p:nvPr>
        </p:nvGraphicFramePr>
        <p:xfrm>
          <a:off x="4836102" y="5849004"/>
          <a:ext cx="3263900" cy="431800"/>
        </p:xfrm>
        <a:graphic>
          <a:graphicData uri="http://schemas.openxmlformats.org/presentationml/2006/ole">
            <mc:AlternateContent xmlns:mc="http://schemas.openxmlformats.org/markup-compatibility/2006">
              <mc:Choice xmlns:v="urn:schemas-microsoft-com:vml" Requires="v">
                <p:oleObj spid="_x0000_s133043" name="Equation" r:id="rId21" imgW="3263760" imgH="431640" progId="Equation.DSMT4">
                  <p:embed/>
                </p:oleObj>
              </mc:Choice>
              <mc:Fallback>
                <p:oleObj name="Equation" r:id="rId21" imgW="3263760" imgH="431640" progId="Equation.DSMT4">
                  <p:embed/>
                  <p:pic>
                    <p:nvPicPr>
                      <p:cNvPr id="27" name="对象 26">
                        <a:extLst>
                          <a:ext uri="{FF2B5EF4-FFF2-40B4-BE49-F238E27FC236}">
                            <a16:creationId xmlns:a16="http://schemas.microsoft.com/office/drawing/2014/main" id="{8DB557BF-65A5-4D01-AE16-7C386DA25218}"/>
                          </a:ext>
                        </a:extLst>
                      </p:cNvPr>
                      <p:cNvPicPr/>
                      <p:nvPr/>
                    </p:nvPicPr>
                    <p:blipFill>
                      <a:blip r:embed="rId22"/>
                      <a:stretch>
                        <a:fillRect/>
                      </a:stretch>
                    </p:blipFill>
                    <p:spPr>
                      <a:xfrm>
                        <a:off x="4836102" y="5849004"/>
                        <a:ext cx="3263900" cy="431800"/>
                      </a:xfrm>
                      <a:prstGeom prst="rect">
                        <a:avLst/>
                      </a:prstGeom>
                    </p:spPr>
                  </p:pic>
                </p:oleObj>
              </mc:Fallback>
            </mc:AlternateContent>
          </a:graphicData>
        </a:graphic>
      </p:graphicFrame>
      <p:grpSp>
        <p:nvGrpSpPr>
          <p:cNvPr id="29" name="组合 28">
            <a:extLst>
              <a:ext uri="{FF2B5EF4-FFF2-40B4-BE49-F238E27FC236}">
                <a16:creationId xmlns:a16="http://schemas.microsoft.com/office/drawing/2014/main" id="{EDBAE538-061F-4708-AD42-9131F0356E4A}"/>
              </a:ext>
            </a:extLst>
          </p:cNvPr>
          <p:cNvGrpSpPr/>
          <p:nvPr/>
        </p:nvGrpSpPr>
        <p:grpSpPr>
          <a:xfrm>
            <a:off x="1459084" y="2724771"/>
            <a:ext cx="2395277" cy="529381"/>
            <a:chOff x="1459084" y="2672151"/>
            <a:chExt cx="2395277" cy="529381"/>
          </a:xfrm>
        </p:grpSpPr>
        <p:sp>
          <p:nvSpPr>
            <p:cNvPr id="4" name="矩形 3">
              <a:extLst>
                <a:ext uri="{FF2B5EF4-FFF2-40B4-BE49-F238E27FC236}">
                  <a16:creationId xmlns:a16="http://schemas.microsoft.com/office/drawing/2014/main" id="{082A6453-E556-49BD-AB2D-182D7CEB978B}"/>
                </a:ext>
              </a:extLst>
            </p:cNvPr>
            <p:cNvSpPr/>
            <p:nvPr/>
          </p:nvSpPr>
          <p:spPr>
            <a:xfrm>
              <a:off x="1459084" y="2678312"/>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当</a:t>
              </a:r>
              <a:endParaRPr lang="zh-CN" altLang="en-US" sz="2800" dirty="0"/>
            </a:p>
          </p:txBody>
        </p:sp>
        <p:graphicFrame>
          <p:nvGraphicFramePr>
            <p:cNvPr id="17" name="对象 16">
              <a:extLst>
                <a:ext uri="{FF2B5EF4-FFF2-40B4-BE49-F238E27FC236}">
                  <a16:creationId xmlns:a16="http://schemas.microsoft.com/office/drawing/2014/main" id="{4F05AD40-FAE6-4679-A080-C9AEE331B3B7}"/>
                </a:ext>
              </a:extLst>
            </p:cNvPr>
            <p:cNvGraphicFramePr>
              <a:graphicFrameLocks noChangeAspect="1"/>
            </p:cNvGraphicFramePr>
            <p:nvPr/>
          </p:nvGraphicFramePr>
          <p:xfrm>
            <a:off x="1880476" y="2814297"/>
            <a:ext cx="419100" cy="304800"/>
          </p:xfrm>
          <a:graphic>
            <a:graphicData uri="http://schemas.openxmlformats.org/presentationml/2006/ole">
              <mc:AlternateContent xmlns:mc="http://schemas.openxmlformats.org/markup-compatibility/2006">
                <mc:Choice xmlns:v="urn:schemas-microsoft-com:vml" Requires="v">
                  <p:oleObj spid="_x0000_s133044" name="Equation" r:id="rId23" imgW="419040" imgH="304560" progId="Equation.DSMT4">
                    <p:embed/>
                  </p:oleObj>
                </mc:Choice>
                <mc:Fallback>
                  <p:oleObj name="Equation" r:id="rId23" imgW="419040" imgH="304560" progId="Equation.DSMT4">
                    <p:embed/>
                    <p:pic>
                      <p:nvPicPr>
                        <p:cNvPr id="17" name="对象 16">
                          <a:extLst>
                            <a:ext uri="{FF2B5EF4-FFF2-40B4-BE49-F238E27FC236}">
                              <a16:creationId xmlns:a16="http://schemas.microsoft.com/office/drawing/2014/main" id="{4F05AD40-FAE6-4679-A080-C9AEE331B3B7}"/>
                            </a:ext>
                          </a:extLst>
                        </p:cNvPr>
                        <p:cNvPicPr/>
                        <p:nvPr/>
                      </p:nvPicPr>
                      <p:blipFill>
                        <a:blip r:embed="rId16"/>
                        <a:stretch>
                          <a:fillRect/>
                        </a:stretch>
                      </p:blipFill>
                      <p:spPr>
                        <a:xfrm>
                          <a:off x="1880476" y="2814297"/>
                          <a:ext cx="419100" cy="304800"/>
                        </a:xfrm>
                        <a:prstGeom prst="rect">
                          <a:avLst/>
                        </a:prstGeom>
                      </p:spPr>
                    </p:pic>
                  </p:oleObj>
                </mc:Fallback>
              </mc:AlternateContent>
            </a:graphicData>
          </a:graphic>
        </p:graphicFrame>
        <p:sp>
          <p:nvSpPr>
            <p:cNvPr id="28" name="矩形 27">
              <a:extLst>
                <a:ext uri="{FF2B5EF4-FFF2-40B4-BE49-F238E27FC236}">
                  <a16:creationId xmlns:a16="http://schemas.microsoft.com/office/drawing/2014/main" id="{D71B9F03-1AED-441A-B4AD-E14A6F89ECA2}"/>
                </a:ext>
              </a:extLst>
            </p:cNvPr>
            <p:cNvSpPr/>
            <p:nvPr/>
          </p:nvSpPr>
          <p:spPr>
            <a:xfrm>
              <a:off x="2233404" y="2672151"/>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很小时，</a:t>
              </a:r>
              <a:endParaRPr lang="zh-CN" altLang="en-US" sz="2800" dirty="0"/>
            </a:p>
          </p:txBody>
        </p:sp>
      </p:grpSp>
      <p:grpSp>
        <p:nvGrpSpPr>
          <p:cNvPr id="33" name="组合 32">
            <a:extLst>
              <a:ext uri="{FF2B5EF4-FFF2-40B4-BE49-F238E27FC236}">
                <a16:creationId xmlns:a16="http://schemas.microsoft.com/office/drawing/2014/main" id="{9962D9E6-419E-4560-ADF4-392E31D206D6}"/>
              </a:ext>
            </a:extLst>
          </p:cNvPr>
          <p:cNvGrpSpPr/>
          <p:nvPr/>
        </p:nvGrpSpPr>
        <p:grpSpPr>
          <a:xfrm>
            <a:off x="1459084" y="4057199"/>
            <a:ext cx="5921540" cy="838200"/>
            <a:chOff x="1459084" y="3995248"/>
            <a:chExt cx="5921540" cy="838200"/>
          </a:xfrm>
        </p:grpSpPr>
        <p:sp>
          <p:nvSpPr>
            <p:cNvPr id="8" name="矩形 7">
              <a:extLst>
                <a:ext uri="{FF2B5EF4-FFF2-40B4-BE49-F238E27FC236}">
                  <a16:creationId xmlns:a16="http://schemas.microsoft.com/office/drawing/2014/main" id="{E8CA1A73-A062-4EC9-A56A-86209E47866E}"/>
                </a:ext>
              </a:extLst>
            </p:cNvPr>
            <p:cNvSpPr/>
            <p:nvPr/>
          </p:nvSpPr>
          <p:spPr>
            <a:xfrm>
              <a:off x="1459084" y="4104736"/>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注意到</a:t>
              </a:r>
              <a:endParaRPr lang="zh-CN" altLang="en-US" sz="2800" dirty="0"/>
            </a:p>
          </p:txBody>
        </p:sp>
        <p:graphicFrame>
          <p:nvGraphicFramePr>
            <p:cNvPr id="21" name="对象 20">
              <a:extLst>
                <a:ext uri="{FF2B5EF4-FFF2-40B4-BE49-F238E27FC236}">
                  <a16:creationId xmlns:a16="http://schemas.microsoft.com/office/drawing/2014/main" id="{6495A378-11E7-4DDC-A8DF-0EBA33DF53E1}"/>
                </a:ext>
              </a:extLst>
            </p:cNvPr>
            <p:cNvGraphicFramePr>
              <a:graphicFrameLocks noChangeAspect="1"/>
            </p:cNvGraphicFramePr>
            <p:nvPr/>
          </p:nvGraphicFramePr>
          <p:xfrm>
            <a:off x="2589718" y="3995248"/>
            <a:ext cx="4267200" cy="838200"/>
          </p:xfrm>
          <a:graphic>
            <a:graphicData uri="http://schemas.openxmlformats.org/presentationml/2006/ole">
              <mc:AlternateContent xmlns:mc="http://schemas.openxmlformats.org/markup-compatibility/2006">
                <mc:Choice xmlns:v="urn:schemas-microsoft-com:vml" Requires="v">
                  <p:oleObj spid="_x0000_s133045" name="Equation" r:id="rId24" imgW="4267080" imgH="838080" progId="Equation.DSMT4">
                    <p:embed/>
                  </p:oleObj>
                </mc:Choice>
                <mc:Fallback>
                  <p:oleObj name="Equation" r:id="rId24" imgW="4267080" imgH="838080" progId="Equation.DSMT4">
                    <p:embed/>
                    <p:pic>
                      <p:nvPicPr>
                        <p:cNvPr id="21" name="对象 20">
                          <a:extLst>
                            <a:ext uri="{FF2B5EF4-FFF2-40B4-BE49-F238E27FC236}">
                              <a16:creationId xmlns:a16="http://schemas.microsoft.com/office/drawing/2014/main" id="{6495A378-11E7-4DDC-A8DF-0EBA33DF53E1}"/>
                            </a:ext>
                          </a:extLst>
                        </p:cNvPr>
                        <p:cNvPicPr/>
                        <p:nvPr/>
                      </p:nvPicPr>
                      <p:blipFill>
                        <a:blip r:embed="rId25"/>
                        <a:stretch>
                          <a:fillRect/>
                        </a:stretch>
                      </p:blipFill>
                      <p:spPr>
                        <a:xfrm>
                          <a:off x="2589718" y="3995248"/>
                          <a:ext cx="4267200" cy="838200"/>
                        </a:xfrm>
                        <a:prstGeom prst="rect">
                          <a:avLst/>
                        </a:prstGeom>
                      </p:spPr>
                    </p:pic>
                  </p:oleObj>
                </mc:Fallback>
              </mc:AlternateContent>
            </a:graphicData>
          </a:graphic>
        </p:graphicFrame>
        <p:sp>
          <p:nvSpPr>
            <p:cNvPr id="32" name="矩形 31">
              <a:extLst>
                <a:ext uri="{FF2B5EF4-FFF2-40B4-BE49-F238E27FC236}">
                  <a16:creationId xmlns:a16="http://schemas.microsoft.com/office/drawing/2014/main" id="{D44F4B0E-BDCF-4FA7-97D8-ACF8581F9C5E}"/>
                </a:ext>
              </a:extLst>
            </p:cNvPr>
            <p:cNvSpPr/>
            <p:nvPr/>
          </p:nvSpPr>
          <p:spPr>
            <a:xfrm>
              <a:off x="6836885" y="410473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spTree>
    <p:extLst>
      <p:ext uri="{BB962C8B-B14F-4D97-AF65-F5344CB8AC3E}">
        <p14:creationId xmlns:p14="http://schemas.microsoft.com/office/powerpoint/2010/main" val="820880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250"/>
                                        <p:tgtEl>
                                          <p:spTgt spid="29"/>
                                        </p:tgtEl>
                                      </p:cBhvr>
                                    </p:animEffect>
                                  </p:childTnLst>
                                </p:cTn>
                              </p:par>
                            </p:childTnLst>
                          </p:cTn>
                        </p:par>
                        <p:par>
                          <p:cTn id="23" fill="hold">
                            <p:stCondLst>
                              <p:cond delay="2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250"/>
                                        <p:tgtEl>
                                          <p:spTgt spid="6"/>
                                        </p:tgtEl>
                                      </p:cBhvr>
                                    </p:animEffect>
                                  </p:childTnLst>
                                </p:cTn>
                              </p:par>
                            </p:childTnLst>
                          </p:cTn>
                        </p:par>
                        <p:par>
                          <p:cTn id="37" fill="hold">
                            <p:stCondLst>
                              <p:cond delay="25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25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75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75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250"/>
                                        <p:tgtEl>
                                          <p:spTgt spid="37"/>
                                        </p:tgtEl>
                                      </p:cBhvr>
                                    </p:animEffect>
                                  </p:childTnLst>
                                </p:cTn>
                              </p:par>
                            </p:childTnLst>
                          </p:cTn>
                        </p:par>
                        <p:par>
                          <p:cTn id="56" fill="hold">
                            <p:stCondLst>
                              <p:cond delay="250"/>
                            </p:stCondLst>
                            <p:childTnLst>
                              <p:par>
                                <p:cTn id="57" presetID="22" presetClass="entr" presetSubtype="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250"/>
                                        <p:tgtEl>
                                          <p:spTgt spid="23"/>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250"/>
                                        <p:tgtEl>
                                          <p:spTgt spid="36"/>
                                        </p:tgtEl>
                                      </p:cBhvr>
                                    </p:animEffect>
                                  </p:childTnLst>
                                </p:cTn>
                              </p:par>
                            </p:childTnLst>
                          </p:cTn>
                        </p:par>
                        <p:par>
                          <p:cTn id="74" fill="hold">
                            <p:stCondLst>
                              <p:cond delay="2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5"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B6D23B4-6110-4FFB-B277-8BBC9A9F5EAA}"/>
              </a:ext>
            </a:extLst>
          </p:cNvPr>
          <p:cNvSpPr/>
          <p:nvPr/>
        </p:nvSpPr>
        <p:spPr>
          <a:xfrm>
            <a:off x="947356" y="1954795"/>
            <a:ext cx="1971548"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上式表明，</a:t>
            </a:r>
            <a:endParaRPr lang="zh-CN" altLang="en-US" sz="2800" dirty="0"/>
          </a:p>
        </p:txBody>
      </p:sp>
      <p:sp>
        <p:nvSpPr>
          <p:cNvPr id="11" name="矩形 10">
            <a:extLst>
              <a:ext uri="{FF2B5EF4-FFF2-40B4-BE49-F238E27FC236}">
                <a16:creationId xmlns:a16="http://schemas.microsoft.com/office/drawing/2014/main" id="{B3C7AE60-A2E1-4DFD-8BAC-D35D2EDBC5A2}"/>
              </a:ext>
            </a:extLst>
          </p:cNvPr>
          <p:cNvSpPr/>
          <p:nvPr/>
        </p:nvSpPr>
        <p:spPr>
          <a:xfrm>
            <a:off x="10035998" y="3447040"/>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同时</a:t>
            </a:r>
            <a:endParaRPr lang="zh-CN" altLang="en-US" sz="2800" dirty="0"/>
          </a:p>
        </p:txBody>
      </p:sp>
      <p:sp>
        <p:nvSpPr>
          <p:cNvPr id="17" name="矩形 16">
            <a:extLst>
              <a:ext uri="{FF2B5EF4-FFF2-40B4-BE49-F238E27FC236}">
                <a16:creationId xmlns:a16="http://schemas.microsoft.com/office/drawing/2014/main" id="{0DB2398A-2D08-4FF1-83F1-775176198831}"/>
              </a:ext>
            </a:extLst>
          </p:cNvPr>
          <p:cNvSpPr/>
          <p:nvPr/>
        </p:nvSpPr>
        <p:spPr>
          <a:xfrm>
            <a:off x="5674363" y="4127086"/>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记作</a:t>
            </a:r>
            <a:endParaRPr lang="zh-CN" altLang="en-US" sz="2800" dirty="0"/>
          </a:p>
        </p:txBody>
      </p:sp>
      <p:graphicFrame>
        <p:nvGraphicFramePr>
          <p:cNvPr id="15" name="对象 14">
            <a:extLst>
              <a:ext uri="{FF2B5EF4-FFF2-40B4-BE49-F238E27FC236}">
                <a16:creationId xmlns:a16="http://schemas.microsoft.com/office/drawing/2014/main" id="{B39FEB92-6E34-4801-89E6-89CB8DD765FC}"/>
              </a:ext>
            </a:extLst>
          </p:cNvPr>
          <p:cNvGraphicFramePr>
            <a:graphicFrameLocks noChangeAspect="1"/>
          </p:cNvGraphicFramePr>
          <p:nvPr>
            <p:extLst>
              <p:ext uri="{D42A27DB-BD31-4B8C-83A1-F6EECF244321}">
                <p14:modId xmlns:p14="http://schemas.microsoft.com/office/powerpoint/2010/main" val="599829935"/>
              </p:ext>
            </p:extLst>
          </p:nvPr>
        </p:nvGraphicFramePr>
        <p:xfrm>
          <a:off x="4222658" y="1297907"/>
          <a:ext cx="3187700" cy="431800"/>
        </p:xfrm>
        <a:graphic>
          <a:graphicData uri="http://schemas.openxmlformats.org/presentationml/2006/ole">
            <mc:AlternateContent xmlns:mc="http://schemas.openxmlformats.org/markup-compatibility/2006">
              <mc:Choice xmlns:v="urn:schemas-microsoft-com:vml" Requires="v">
                <p:oleObj spid="_x0000_s134136" name="Equation" r:id="rId3" imgW="3187440" imgH="431640" progId="Equation.DSMT4">
                  <p:embed/>
                </p:oleObj>
              </mc:Choice>
              <mc:Fallback>
                <p:oleObj name="Equation" r:id="rId3" imgW="3187440" imgH="431640" progId="Equation.DSMT4">
                  <p:embed/>
                  <p:pic>
                    <p:nvPicPr>
                      <p:cNvPr id="15" name="对象 14">
                        <a:extLst>
                          <a:ext uri="{FF2B5EF4-FFF2-40B4-BE49-F238E27FC236}">
                            <a16:creationId xmlns:a16="http://schemas.microsoft.com/office/drawing/2014/main" id="{B39FEB92-6E34-4801-89E6-89CB8DD765FC}"/>
                          </a:ext>
                        </a:extLst>
                      </p:cNvPr>
                      <p:cNvPicPr/>
                      <p:nvPr/>
                    </p:nvPicPr>
                    <p:blipFill>
                      <a:blip r:embed="rId4"/>
                      <a:stretch>
                        <a:fillRect/>
                      </a:stretch>
                    </p:blipFill>
                    <p:spPr>
                      <a:xfrm>
                        <a:off x="4222658" y="1297907"/>
                        <a:ext cx="3187700" cy="431800"/>
                      </a:xfrm>
                      <a:prstGeom prst="rect">
                        <a:avLst/>
                      </a:prstGeom>
                    </p:spPr>
                  </p:pic>
                </p:oleObj>
              </mc:Fallback>
            </mc:AlternateContent>
          </a:graphicData>
        </a:graphic>
      </p:graphicFrame>
      <p:grpSp>
        <p:nvGrpSpPr>
          <p:cNvPr id="32" name="组合 31">
            <a:extLst>
              <a:ext uri="{FF2B5EF4-FFF2-40B4-BE49-F238E27FC236}">
                <a16:creationId xmlns:a16="http://schemas.microsoft.com/office/drawing/2014/main" id="{CD46D809-CA09-4A22-86B9-D0D65BE40C9B}"/>
              </a:ext>
            </a:extLst>
          </p:cNvPr>
          <p:cNvGrpSpPr/>
          <p:nvPr/>
        </p:nvGrpSpPr>
        <p:grpSpPr>
          <a:xfrm>
            <a:off x="1079103" y="2654591"/>
            <a:ext cx="8786166" cy="523220"/>
            <a:chOff x="1116427" y="2859869"/>
            <a:chExt cx="8786166" cy="523220"/>
          </a:xfrm>
        </p:grpSpPr>
        <p:sp>
          <p:nvSpPr>
            <p:cNvPr id="4" name="矩形 3">
              <a:extLst>
                <a:ext uri="{FF2B5EF4-FFF2-40B4-BE49-F238E27FC236}">
                  <a16:creationId xmlns:a16="http://schemas.microsoft.com/office/drawing/2014/main" id="{F9CE6412-346A-4139-8C7F-BC84D0A538A9}"/>
                </a:ext>
              </a:extLst>
            </p:cNvPr>
            <p:cNvSpPr/>
            <p:nvPr/>
          </p:nvSpPr>
          <p:spPr>
            <a:xfrm>
              <a:off x="1511900" y="2859869"/>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的线性部分</a:t>
              </a:r>
              <a:endParaRPr lang="zh-CN" altLang="en-US" sz="2800" dirty="0"/>
            </a:p>
          </p:txBody>
        </p:sp>
        <p:sp>
          <p:nvSpPr>
            <p:cNvPr id="5" name="矩形 4">
              <a:extLst>
                <a:ext uri="{FF2B5EF4-FFF2-40B4-BE49-F238E27FC236}">
                  <a16:creationId xmlns:a16="http://schemas.microsoft.com/office/drawing/2014/main" id="{E450A1A9-0CD2-40C7-B739-80B470A4D8E0}"/>
                </a:ext>
              </a:extLst>
            </p:cNvPr>
            <p:cNvSpPr/>
            <p:nvPr/>
          </p:nvSpPr>
          <p:spPr>
            <a:xfrm>
              <a:off x="5572977" y="2859869"/>
              <a:ext cx="341632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的高阶无穷小量部分</a:t>
              </a:r>
              <a:endParaRPr lang="zh-CN" altLang="en-US" sz="2800" dirty="0"/>
            </a:p>
          </p:txBody>
        </p:sp>
        <p:sp>
          <p:nvSpPr>
            <p:cNvPr id="18" name="矩形 17">
              <a:extLst>
                <a:ext uri="{FF2B5EF4-FFF2-40B4-BE49-F238E27FC236}">
                  <a16:creationId xmlns:a16="http://schemas.microsoft.com/office/drawing/2014/main" id="{D1A80578-5535-4E8B-B42E-EAAC2C781424}"/>
                </a:ext>
              </a:extLst>
            </p:cNvPr>
            <p:cNvSpPr/>
            <p:nvPr/>
          </p:nvSpPr>
          <p:spPr>
            <a:xfrm>
              <a:off x="4727148" y="2859869"/>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和</a:t>
              </a:r>
              <a:endParaRPr lang="zh-CN" altLang="en-US" sz="2800" dirty="0"/>
            </a:p>
          </p:txBody>
        </p:sp>
        <p:graphicFrame>
          <p:nvGraphicFramePr>
            <p:cNvPr id="19" name="对象 18">
              <a:extLst>
                <a:ext uri="{FF2B5EF4-FFF2-40B4-BE49-F238E27FC236}">
                  <a16:creationId xmlns:a16="http://schemas.microsoft.com/office/drawing/2014/main" id="{FDD4F6D1-B0F0-4C3C-B686-1BA3E25F1A43}"/>
                </a:ext>
              </a:extLst>
            </p:cNvPr>
            <p:cNvGraphicFramePr>
              <a:graphicFrameLocks noChangeAspect="1"/>
            </p:cNvGraphicFramePr>
            <p:nvPr/>
          </p:nvGraphicFramePr>
          <p:xfrm>
            <a:off x="1116427" y="2969079"/>
            <a:ext cx="419100" cy="304800"/>
          </p:xfrm>
          <a:graphic>
            <a:graphicData uri="http://schemas.openxmlformats.org/presentationml/2006/ole">
              <mc:AlternateContent xmlns:mc="http://schemas.openxmlformats.org/markup-compatibility/2006">
                <mc:Choice xmlns:v="urn:schemas-microsoft-com:vml" Requires="v">
                  <p:oleObj spid="_x0000_s134137" name="Equation" r:id="rId5" imgW="419040" imgH="304560" progId="Equation.DSMT4">
                    <p:embed/>
                  </p:oleObj>
                </mc:Choice>
                <mc:Fallback>
                  <p:oleObj name="Equation" r:id="rId5" imgW="419040" imgH="304560" progId="Equation.DSMT4">
                    <p:embed/>
                    <p:pic>
                      <p:nvPicPr>
                        <p:cNvPr id="19" name="对象 18">
                          <a:extLst>
                            <a:ext uri="{FF2B5EF4-FFF2-40B4-BE49-F238E27FC236}">
                              <a16:creationId xmlns:a16="http://schemas.microsoft.com/office/drawing/2014/main" id="{FDD4F6D1-B0F0-4C3C-B686-1BA3E25F1A43}"/>
                            </a:ext>
                          </a:extLst>
                        </p:cNvPr>
                        <p:cNvPicPr/>
                        <p:nvPr/>
                      </p:nvPicPr>
                      <p:blipFill>
                        <a:blip r:embed="rId6"/>
                        <a:stretch>
                          <a:fillRect/>
                        </a:stretch>
                      </p:blipFill>
                      <p:spPr>
                        <a:xfrm>
                          <a:off x="1116427" y="2969079"/>
                          <a:ext cx="419100" cy="3048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DABD14D9-09EB-4191-972B-36DECE0F80BA}"/>
                </a:ext>
              </a:extLst>
            </p:cNvPr>
            <p:cNvGraphicFramePr>
              <a:graphicFrameLocks noChangeAspect="1"/>
            </p:cNvGraphicFramePr>
            <p:nvPr/>
          </p:nvGraphicFramePr>
          <p:xfrm>
            <a:off x="3455489" y="2951289"/>
            <a:ext cx="1308100" cy="431800"/>
          </p:xfrm>
          <a:graphic>
            <a:graphicData uri="http://schemas.openxmlformats.org/presentationml/2006/ole">
              <mc:AlternateContent xmlns:mc="http://schemas.openxmlformats.org/markup-compatibility/2006">
                <mc:Choice xmlns:v="urn:schemas-microsoft-com:vml" Requires="v">
                  <p:oleObj spid="_x0000_s134138" name="Equation" r:id="rId7" imgW="1307880" imgH="431640" progId="Equation.DSMT4">
                    <p:embed/>
                  </p:oleObj>
                </mc:Choice>
                <mc:Fallback>
                  <p:oleObj name="Equation" r:id="rId7" imgW="1307880" imgH="431640" progId="Equation.DSMT4">
                    <p:embed/>
                    <p:pic>
                      <p:nvPicPr>
                        <p:cNvPr id="20" name="对象 19">
                          <a:extLst>
                            <a:ext uri="{FF2B5EF4-FFF2-40B4-BE49-F238E27FC236}">
                              <a16:creationId xmlns:a16="http://schemas.microsoft.com/office/drawing/2014/main" id="{DABD14D9-09EB-4191-972B-36DECE0F80BA}"/>
                            </a:ext>
                          </a:extLst>
                        </p:cNvPr>
                        <p:cNvPicPr/>
                        <p:nvPr/>
                      </p:nvPicPr>
                      <p:blipFill>
                        <a:blip r:embed="rId8"/>
                        <a:stretch>
                          <a:fillRect/>
                        </a:stretch>
                      </p:blipFill>
                      <p:spPr>
                        <a:xfrm>
                          <a:off x="3455489" y="2951289"/>
                          <a:ext cx="1308100" cy="4318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9957C468-8F70-4946-B528-E23E675652F3}"/>
                </a:ext>
              </a:extLst>
            </p:cNvPr>
            <p:cNvGraphicFramePr>
              <a:graphicFrameLocks noChangeAspect="1"/>
            </p:cNvGraphicFramePr>
            <p:nvPr/>
          </p:nvGraphicFramePr>
          <p:xfrm>
            <a:off x="5202341" y="2995486"/>
            <a:ext cx="419100" cy="304800"/>
          </p:xfrm>
          <a:graphic>
            <a:graphicData uri="http://schemas.openxmlformats.org/presentationml/2006/ole">
              <mc:AlternateContent xmlns:mc="http://schemas.openxmlformats.org/markup-compatibility/2006">
                <mc:Choice xmlns:v="urn:schemas-microsoft-com:vml" Requires="v">
                  <p:oleObj spid="_x0000_s134139" name="Equation" r:id="rId9" imgW="419040" imgH="304560" progId="Equation.DSMT4">
                    <p:embed/>
                  </p:oleObj>
                </mc:Choice>
                <mc:Fallback>
                  <p:oleObj name="Equation" r:id="rId9" imgW="419040" imgH="304560" progId="Equation.DSMT4">
                    <p:embed/>
                    <p:pic>
                      <p:nvPicPr>
                        <p:cNvPr id="21" name="对象 20">
                          <a:extLst>
                            <a:ext uri="{FF2B5EF4-FFF2-40B4-BE49-F238E27FC236}">
                              <a16:creationId xmlns:a16="http://schemas.microsoft.com/office/drawing/2014/main" id="{9957C468-8F70-4946-B528-E23E675652F3}"/>
                            </a:ext>
                          </a:extLst>
                        </p:cNvPr>
                        <p:cNvPicPr/>
                        <p:nvPr/>
                      </p:nvPicPr>
                      <p:blipFill>
                        <a:blip r:embed="rId6"/>
                        <a:stretch>
                          <a:fillRect/>
                        </a:stretch>
                      </p:blipFill>
                      <p:spPr>
                        <a:xfrm>
                          <a:off x="5202341" y="2995486"/>
                          <a:ext cx="419100" cy="3048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558960C3-7B60-4A8A-9F5B-2A087B4B3C28}"/>
                </a:ext>
              </a:extLst>
            </p:cNvPr>
            <p:cNvGraphicFramePr>
              <a:graphicFrameLocks noChangeAspect="1"/>
            </p:cNvGraphicFramePr>
            <p:nvPr/>
          </p:nvGraphicFramePr>
          <p:xfrm>
            <a:off x="8975493" y="2951036"/>
            <a:ext cx="927100" cy="393700"/>
          </p:xfrm>
          <a:graphic>
            <a:graphicData uri="http://schemas.openxmlformats.org/presentationml/2006/ole">
              <mc:AlternateContent xmlns:mc="http://schemas.openxmlformats.org/markup-compatibility/2006">
                <mc:Choice xmlns:v="urn:schemas-microsoft-com:vml" Requires="v">
                  <p:oleObj spid="_x0000_s134140" name="Equation" r:id="rId10" imgW="927000" imgH="393480" progId="Equation.DSMT4">
                    <p:embed/>
                  </p:oleObj>
                </mc:Choice>
                <mc:Fallback>
                  <p:oleObj name="Equation" r:id="rId10" imgW="927000" imgH="393480" progId="Equation.DSMT4">
                    <p:embed/>
                    <p:pic>
                      <p:nvPicPr>
                        <p:cNvPr id="22" name="对象 21">
                          <a:extLst>
                            <a:ext uri="{FF2B5EF4-FFF2-40B4-BE49-F238E27FC236}">
                              <a16:creationId xmlns:a16="http://schemas.microsoft.com/office/drawing/2014/main" id="{558960C3-7B60-4A8A-9F5B-2A087B4B3C28}"/>
                            </a:ext>
                          </a:extLst>
                        </p:cNvPr>
                        <p:cNvPicPr/>
                        <p:nvPr/>
                      </p:nvPicPr>
                      <p:blipFill>
                        <a:blip r:embed="rId11"/>
                        <a:stretch>
                          <a:fillRect/>
                        </a:stretch>
                      </p:blipFill>
                      <p:spPr>
                        <a:xfrm>
                          <a:off x="8975493" y="2951036"/>
                          <a:ext cx="927100" cy="393700"/>
                        </a:xfrm>
                        <a:prstGeom prst="rect">
                          <a:avLst/>
                        </a:prstGeom>
                      </p:spPr>
                    </p:pic>
                  </p:oleObj>
                </mc:Fallback>
              </mc:AlternateContent>
            </a:graphicData>
          </a:graphic>
        </p:graphicFrame>
      </p:grpSp>
      <p:grpSp>
        <p:nvGrpSpPr>
          <p:cNvPr id="33" name="组合 32">
            <a:extLst>
              <a:ext uri="{FF2B5EF4-FFF2-40B4-BE49-F238E27FC236}">
                <a16:creationId xmlns:a16="http://schemas.microsoft.com/office/drawing/2014/main" id="{32970127-731D-4FAE-BC07-6E7D83ACB138}"/>
              </a:ext>
            </a:extLst>
          </p:cNvPr>
          <p:cNvGrpSpPr/>
          <p:nvPr/>
        </p:nvGrpSpPr>
        <p:grpSpPr>
          <a:xfrm>
            <a:off x="947356" y="3418660"/>
            <a:ext cx="9378330" cy="557588"/>
            <a:chOff x="947356" y="3511970"/>
            <a:chExt cx="9378330" cy="557588"/>
          </a:xfrm>
        </p:grpSpPr>
        <p:sp>
          <p:nvSpPr>
            <p:cNvPr id="6" name="矩形 5">
              <a:extLst>
                <a:ext uri="{FF2B5EF4-FFF2-40B4-BE49-F238E27FC236}">
                  <a16:creationId xmlns:a16="http://schemas.microsoft.com/office/drawing/2014/main" id="{7DAABBD2-9BB9-4174-8CD9-E9FCBCBA55E0}"/>
                </a:ext>
              </a:extLst>
            </p:cNvPr>
            <p:cNvSpPr/>
            <p:nvPr/>
          </p:nvSpPr>
          <p:spPr>
            <a:xfrm>
              <a:off x="947356" y="3511970"/>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称</a:t>
              </a:r>
              <a:endParaRPr lang="zh-CN" altLang="en-US" sz="2800" dirty="0"/>
            </a:p>
          </p:txBody>
        </p:sp>
        <p:sp>
          <p:nvSpPr>
            <p:cNvPr id="7" name="矩形 6">
              <a:extLst>
                <a:ext uri="{FF2B5EF4-FFF2-40B4-BE49-F238E27FC236}">
                  <a16:creationId xmlns:a16="http://schemas.microsoft.com/office/drawing/2014/main" id="{22DFDC1A-C7CF-4654-91AF-E4766C570C4A}"/>
                </a:ext>
              </a:extLst>
            </p:cNvPr>
            <p:cNvSpPr/>
            <p:nvPr/>
          </p:nvSpPr>
          <p:spPr>
            <a:xfrm>
              <a:off x="1848564" y="3511970"/>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的线性部分</a:t>
              </a:r>
              <a:endParaRPr lang="zh-CN" altLang="en-US" sz="2800" dirty="0"/>
            </a:p>
          </p:txBody>
        </p:sp>
        <p:sp>
          <p:nvSpPr>
            <p:cNvPr id="8" name="矩形 7">
              <a:extLst>
                <a:ext uri="{FF2B5EF4-FFF2-40B4-BE49-F238E27FC236}">
                  <a16:creationId xmlns:a16="http://schemas.microsoft.com/office/drawing/2014/main" id="{99A66D56-DB12-4980-8F24-3BE66667ECA8}"/>
                </a:ext>
              </a:extLst>
            </p:cNvPr>
            <p:cNvSpPr/>
            <p:nvPr/>
          </p:nvSpPr>
          <p:spPr>
            <a:xfrm>
              <a:off x="5095427" y="3511970"/>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为函数</a:t>
              </a:r>
              <a:endParaRPr lang="zh-CN" altLang="en-US" sz="2800" dirty="0"/>
            </a:p>
          </p:txBody>
        </p:sp>
        <p:sp>
          <p:nvSpPr>
            <p:cNvPr id="9" name="矩形 8">
              <a:extLst>
                <a:ext uri="{FF2B5EF4-FFF2-40B4-BE49-F238E27FC236}">
                  <a16:creationId xmlns:a16="http://schemas.microsoft.com/office/drawing/2014/main" id="{7B6BA211-7C2D-4E34-8C92-105206F48310}"/>
                </a:ext>
              </a:extLst>
            </p:cNvPr>
            <p:cNvSpPr/>
            <p:nvPr/>
          </p:nvSpPr>
          <p:spPr>
            <a:xfrm>
              <a:off x="7605019" y="3540350"/>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10" name="矩形 9">
              <a:extLst>
                <a:ext uri="{FF2B5EF4-FFF2-40B4-BE49-F238E27FC236}">
                  <a16:creationId xmlns:a16="http://schemas.microsoft.com/office/drawing/2014/main" id="{081E366D-14BF-4DD0-BE0E-5ABC6A4D9301}"/>
                </a:ext>
              </a:extLst>
            </p:cNvPr>
            <p:cNvSpPr/>
            <p:nvPr/>
          </p:nvSpPr>
          <p:spPr>
            <a:xfrm>
              <a:off x="8342451" y="3546338"/>
              <a:ext cx="1983235"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处的</a:t>
              </a:r>
              <a:r>
                <a:rPr lang="zh-CN" altLang="zh-CN" sz="2800" b="1" kern="100" dirty="0">
                  <a:solidFill>
                    <a:srgbClr val="0070C0"/>
                  </a:solidFill>
                  <a:ea typeface="宋体" panose="02010600030101010101" pitchFamily="2" charset="-122"/>
                  <a:cs typeface="Times New Roman" panose="02020603050405020304" pitchFamily="18" charset="0"/>
                </a:rPr>
                <a:t>微分</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3" name="对象 22">
              <a:extLst>
                <a:ext uri="{FF2B5EF4-FFF2-40B4-BE49-F238E27FC236}">
                  <a16:creationId xmlns:a16="http://schemas.microsoft.com/office/drawing/2014/main" id="{F6610A8C-E413-4217-8694-7B7B0CE7A7E1}"/>
                </a:ext>
              </a:extLst>
            </p:cNvPr>
            <p:cNvGraphicFramePr>
              <a:graphicFrameLocks noChangeAspect="1"/>
            </p:cNvGraphicFramePr>
            <p:nvPr/>
          </p:nvGraphicFramePr>
          <p:xfrm>
            <a:off x="1438831" y="3657647"/>
            <a:ext cx="419100" cy="304800"/>
          </p:xfrm>
          <a:graphic>
            <a:graphicData uri="http://schemas.openxmlformats.org/presentationml/2006/ole">
              <mc:AlternateContent xmlns:mc="http://schemas.openxmlformats.org/markup-compatibility/2006">
                <mc:Choice xmlns:v="urn:schemas-microsoft-com:vml" Requires="v">
                  <p:oleObj spid="_x0000_s134141" name="Equation" r:id="rId12" imgW="419040" imgH="304560" progId="Equation.DSMT4">
                    <p:embed/>
                  </p:oleObj>
                </mc:Choice>
                <mc:Fallback>
                  <p:oleObj name="Equation" r:id="rId12" imgW="419040" imgH="304560" progId="Equation.DSMT4">
                    <p:embed/>
                    <p:pic>
                      <p:nvPicPr>
                        <p:cNvPr id="23" name="对象 22">
                          <a:extLst>
                            <a:ext uri="{FF2B5EF4-FFF2-40B4-BE49-F238E27FC236}">
                              <a16:creationId xmlns:a16="http://schemas.microsoft.com/office/drawing/2014/main" id="{F6610A8C-E413-4217-8694-7B7B0CE7A7E1}"/>
                            </a:ext>
                          </a:extLst>
                        </p:cNvPr>
                        <p:cNvPicPr/>
                        <p:nvPr/>
                      </p:nvPicPr>
                      <p:blipFill>
                        <a:blip r:embed="rId6"/>
                        <a:stretch>
                          <a:fillRect/>
                        </a:stretch>
                      </p:blipFill>
                      <p:spPr>
                        <a:xfrm>
                          <a:off x="1438831" y="3657647"/>
                          <a:ext cx="419100" cy="3048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F10EA10D-E9A4-40B1-A9BE-BFA9DB635F69}"/>
                </a:ext>
              </a:extLst>
            </p:cNvPr>
            <p:cNvGraphicFramePr>
              <a:graphicFrameLocks noChangeAspect="1"/>
            </p:cNvGraphicFramePr>
            <p:nvPr/>
          </p:nvGraphicFramePr>
          <p:xfrm>
            <a:off x="3803400" y="3585358"/>
            <a:ext cx="1308100" cy="431800"/>
          </p:xfrm>
          <a:graphic>
            <a:graphicData uri="http://schemas.openxmlformats.org/presentationml/2006/ole">
              <mc:AlternateContent xmlns:mc="http://schemas.openxmlformats.org/markup-compatibility/2006">
                <mc:Choice xmlns:v="urn:schemas-microsoft-com:vml" Requires="v">
                  <p:oleObj spid="_x0000_s134142" name="Equation" r:id="rId13" imgW="1307880" imgH="431640" progId="Equation.DSMT4">
                    <p:embed/>
                  </p:oleObj>
                </mc:Choice>
                <mc:Fallback>
                  <p:oleObj name="Equation" r:id="rId13" imgW="1307880" imgH="431640" progId="Equation.DSMT4">
                    <p:embed/>
                    <p:pic>
                      <p:nvPicPr>
                        <p:cNvPr id="24" name="对象 23">
                          <a:extLst>
                            <a:ext uri="{FF2B5EF4-FFF2-40B4-BE49-F238E27FC236}">
                              <a16:creationId xmlns:a16="http://schemas.microsoft.com/office/drawing/2014/main" id="{F10EA10D-E9A4-40B1-A9BE-BFA9DB635F69}"/>
                            </a:ext>
                          </a:extLst>
                        </p:cNvPr>
                        <p:cNvPicPr/>
                        <p:nvPr/>
                      </p:nvPicPr>
                      <p:blipFill>
                        <a:blip r:embed="rId14"/>
                        <a:stretch>
                          <a:fillRect/>
                        </a:stretch>
                      </p:blipFill>
                      <p:spPr>
                        <a:xfrm>
                          <a:off x="3803400" y="3585358"/>
                          <a:ext cx="1308100" cy="4318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37B99D35-2992-4975-A57A-48DF07F485E4}"/>
                </a:ext>
              </a:extLst>
            </p:cNvPr>
            <p:cNvGraphicFramePr>
              <a:graphicFrameLocks noChangeAspect="1"/>
            </p:cNvGraphicFramePr>
            <p:nvPr/>
          </p:nvGraphicFramePr>
          <p:xfrm>
            <a:off x="6295703" y="3613197"/>
            <a:ext cx="1282700" cy="393700"/>
          </p:xfrm>
          <a:graphic>
            <a:graphicData uri="http://schemas.openxmlformats.org/presentationml/2006/ole">
              <mc:AlternateContent xmlns:mc="http://schemas.openxmlformats.org/markup-compatibility/2006">
                <mc:Choice xmlns:v="urn:schemas-microsoft-com:vml" Requires="v">
                  <p:oleObj spid="_x0000_s134143" name="Equation" r:id="rId15" imgW="1282680" imgH="393480" progId="Equation.DSMT4">
                    <p:embed/>
                  </p:oleObj>
                </mc:Choice>
                <mc:Fallback>
                  <p:oleObj name="Equation" r:id="rId15" imgW="1282680" imgH="393480" progId="Equation.DSMT4">
                    <p:embed/>
                    <p:pic>
                      <p:nvPicPr>
                        <p:cNvPr id="25" name="对象 24">
                          <a:extLst>
                            <a:ext uri="{FF2B5EF4-FFF2-40B4-BE49-F238E27FC236}">
                              <a16:creationId xmlns:a16="http://schemas.microsoft.com/office/drawing/2014/main" id="{37B99D35-2992-4975-A57A-48DF07F485E4}"/>
                            </a:ext>
                          </a:extLst>
                        </p:cNvPr>
                        <p:cNvPicPr/>
                        <p:nvPr/>
                      </p:nvPicPr>
                      <p:blipFill>
                        <a:blip r:embed="rId16"/>
                        <a:stretch>
                          <a:fillRect/>
                        </a:stretch>
                      </p:blipFill>
                      <p:spPr>
                        <a:xfrm>
                          <a:off x="6295703" y="3613197"/>
                          <a:ext cx="1282700" cy="3937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69867D90-8AFE-4B6D-BC1E-A067F9423414}"/>
                </a:ext>
              </a:extLst>
            </p:cNvPr>
            <p:cNvGraphicFramePr>
              <a:graphicFrameLocks noChangeAspect="1"/>
            </p:cNvGraphicFramePr>
            <p:nvPr/>
          </p:nvGraphicFramePr>
          <p:xfrm>
            <a:off x="8096875" y="3613197"/>
            <a:ext cx="317500" cy="431800"/>
          </p:xfrm>
          <a:graphic>
            <a:graphicData uri="http://schemas.openxmlformats.org/presentationml/2006/ole">
              <mc:AlternateContent xmlns:mc="http://schemas.openxmlformats.org/markup-compatibility/2006">
                <mc:Choice xmlns:v="urn:schemas-microsoft-com:vml" Requires="v">
                  <p:oleObj spid="_x0000_s260096" name="Equation" r:id="rId17" imgW="317160" imgH="431640" progId="Equation.DSMT4">
                    <p:embed/>
                  </p:oleObj>
                </mc:Choice>
                <mc:Fallback>
                  <p:oleObj name="Equation" r:id="rId17" imgW="317160" imgH="431640" progId="Equation.DSMT4">
                    <p:embed/>
                    <p:pic>
                      <p:nvPicPr>
                        <p:cNvPr id="26" name="对象 25">
                          <a:extLst>
                            <a:ext uri="{FF2B5EF4-FFF2-40B4-BE49-F238E27FC236}">
                              <a16:creationId xmlns:a16="http://schemas.microsoft.com/office/drawing/2014/main" id="{69867D90-8AFE-4B6D-BC1E-A067F9423414}"/>
                            </a:ext>
                          </a:extLst>
                        </p:cNvPr>
                        <p:cNvPicPr/>
                        <p:nvPr/>
                      </p:nvPicPr>
                      <p:blipFill>
                        <a:blip r:embed="rId18"/>
                        <a:stretch>
                          <a:fillRect/>
                        </a:stretch>
                      </p:blipFill>
                      <p:spPr>
                        <a:xfrm>
                          <a:off x="8096875" y="3613197"/>
                          <a:ext cx="317500" cy="431800"/>
                        </a:xfrm>
                        <a:prstGeom prst="rect">
                          <a:avLst/>
                        </a:prstGeom>
                      </p:spPr>
                    </p:pic>
                  </p:oleObj>
                </mc:Fallback>
              </mc:AlternateContent>
            </a:graphicData>
          </a:graphic>
        </p:graphicFrame>
      </p:grpSp>
      <p:grpSp>
        <p:nvGrpSpPr>
          <p:cNvPr id="34" name="组合 33">
            <a:extLst>
              <a:ext uri="{FF2B5EF4-FFF2-40B4-BE49-F238E27FC236}">
                <a16:creationId xmlns:a16="http://schemas.microsoft.com/office/drawing/2014/main" id="{49CAF71F-ADDC-4D06-B6F7-7545791C1BBA}"/>
              </a:ext>
            </a:extLst>
          </p:cNvPr>
          <p:cNvGrpSpPr/>
          <p:nvPr/>
        </p:nvGrpSpPr>
        <p:grpSpPr>
          <a:xfrm>
            <a:off x="947356" y="4127086"/>
            <a:ext cx="4943598" cy="532551"/>
            <a:chOff x="947356" y="4127086"/>
            <a:chExt cx="4943598" cy="532551"/>
          </a:xfrm>
        </p:grpSpPr>
        <p:sp>
          <p:nvSpPr>
            <p:cNvPr id="12" name="矩形 11">
              <a:extLst>
                <a:ext uri="{FF2B5EF4-FFF2-40B4-BE49-F238E27FC236}">
                  <a16:creationId xmlns:a16="http://schemas.microsoft.com/office/drawing/2014/main" id="{0F47C888-48D6-4CD6-A0C3-A26BCC884C8C}"/>
                </a:ext>
              </a:extLst>
            </p:cNvPr>
            <p:cNvSpPr/>
            <p:nvPr/>
          </p:nvSpPr>
          <p:spPr>
            <a:xfrm>
              <a:off x="947356" y="4127795"/>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称函数</a:t>
              </a:r>
              <a:endParaRPr lang="zh-CN" altLang="en-US" sz="2800" dirty="0"/>
            </a:p>
          </p:txBody>
        </p:sp>
        <p:sp>
          <p:nvSpPr>
            <p:cNvPr id="13" name="矩形 12">
              <a:extLst>
                <a:ext uri="{FF2B5EF4-FFF2-40B4-BE49-F238E27FC236}">
                  <a16:creationId xmlns:a16="http://schemas.microsoft.com/office/drawing/2014/main" id="{293BE161-5869-4DBC-BE38-ECE6FED1C32D}"/>
                </a:ext>
              </a:extLst>
            </p:cNvPr>
            <p:cNvSpPr/>
            <p:nvPr/>
          </p:nvSpPr>
          <p:spPr>
            <a:xfrm>
              <a:off x="3461633" y="4136417"/>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14" name="矩形 13">
              <a:extLst>
                <a:ext uri="{FF2B5EF4-FFF2-40B4-BE49-F238E27FC236}">
                  <a16:creationId xmlns:a16="http://schemas.microsoft.com/office/drawing/2014/main" id="{5EFAA550-CFFF-4BA9-A02E-E4F9B839D688}"/>
                </a:ext>
              </a:extLst>
            </p:cNvPr>
            <p:cNvSpPr/>
            <p:nvPr/>
          </p:nvSpPr>
          <p:spPr>
            <a:xfrm>
              <a:off x="4269997" y="4127086"/>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处</a:t>
              </a:r>
              <a:r>
                <a:rPr lang="zh-CN" altLang="en-US" sz="2800" b="1" kern="100" dirty="0">
                  <a:solidFill>
                    <a:schemeClr val="accent5">
                      <a:lumMod val="75000"/>
                    </a:schemeClr>
                  </a:solidFill>
                  <a:ea typeface="宋体" panose="02010600030101010101" pitchFamily="2" charset="-122"/>
                  <a:cs typeface="Times New Roman" panose="02020603050405020304" pitchFamily="18" charset="0"/>
                </a:rPr>
                <a:t>可微</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7" name="对象 26">
              <a:extLst>
                <a:ext uri="{FF2B5EF4-FFF2-40B4-BE49-F238E27FC236}">
                  <a16:creationId xmlns:a16="http://schemas.microsoft.com/office/drawing/2014/main" id="{F5F4BA4F-F648-4080-8DB5-D224D6EA09CB}"/>
                </a:ext>
              </a:extLst>
            </p:cNvPr>
            <p:cNvGraphicFramePr>
              <a:graphicFrameLocks noChangeAspect="1"/>
            </p:cNvGraphicFramePr>
            <p:nvPr/>
          </p:nvGraphicFramePr>
          <p:xfrm>
            <a:off x="2154721" y="4200538"/>
            <a:ext cx="1282700" cy="393700"/>
          </p:xfrm>
          <a:graphic>
            <a:graphicData uri="http://schemas.openxmlformats.org/presentationml/2006/ole">
              <mc:AlternateContent xmlns:mc="http://schemas.openxmlformats.org/markup-compatibility/2006">
                <mc:Choice xmlns:v="urn:schemas-microsoft-com:vml" Requires="v">
                  <p:oleObj spid="_x0000_s260097" name="Equation" r:id="rId19" imgW="1282680" imgH="393480" progId="Equation.DSMT4">
                    <p:embed/>
                  </p:oleObj>
                </mc:Choice>
                <mc:Fallback>
                  <p:oleObj name="Equation" r:id="rId19" imgW="1282680" imgH="393480" progId="Equation.DSMT4">
                    <p:embed/>
                    <p:pic>
                      <p:nvPicPr>
                        <p:cNvPr id="27" name="对象 26">
                          <a:extLst>
                            <a:ext uri="{FF2B5EF4-FFF2-40B4-BE49-F238E27FC236}">
                              <a16:creationId xmlns:a16="http://schemas.microsoft.com/office/drawing/2014/main" id="{F5F4BA4F-F648-4080-8DB5-D224D6EA09CB}"/>
                            </a:ext>
                          </a:extLst>
                        </p:cNvPr>
                        <p:cNvPicPr/>
                        <p:nvPr/>
                      </p:nvPicPr>
                      <p:blipFill>
                        <a:blip r:embed="rId16"/>
                        <a:stretch>
                          <a:fillRect/>
                        </a:stretch>
                      </p:blipFill>
                      <p:spPr>
                        <a:xfrm>
                          <a:off x="2154721" y="4200538"/>
                          <a:ext cx="1282700" cy="39370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4DC7EC17-5624-4C5D-BB7A-D24F8D8CD3B1}"/>
                </a:ext>
              </a:extLst>
            </p:cNvPr>
            <p:cNvGraphicFramePr>
              <a:graphicFrameLocks noChangeAspect="1"/>
            </p:cNvGraphicFramePr>
            <p:nvPr/>
          </p:nvGraphicFramePr>
          <p:xfrm>
            <a:off x="3981349" y="4200538"/>
            <a:ext cx="317500" cy="431800"/>
          </p:xfrm>
          <a:graphic>
            <a:graphicData uri="http://schemas.openxmlformats.org/presentationml/2006/ole">
              <mc:AlternateContent xmlns:mc="http://schemas.openxmlformats.org/markup-compatibility/2006">
                <mc:Choice xmlns:v="urn:schemas-microsoft-com:vml" Requires="v">
                  <p:oleObj spid="_x0000_s260098" name="Equation" r:id="rId20" imgW="317160" imgH="431640" progId="Equation.DSMT4">
                    <p:embed/>
                  </p:oleObj>
                </mc:Choice>
                <mc:Fallback>
                  <p:oleObj name="Equation" r:id="rId20" imgW="317160" imgH="431640" progId="Equation.DSMT4">
                    <p:embed/>
                    <p:pic>
                      <p:nvPicPr>
                        <p:cNvPr id="28" name="对象 27">
                          <a:extLst>
                            <a:ext uri="{FF2B5EF4-FFF2-40B4-BE49-F238E27FC236}">
                              <a16:creationId xmlns:a16="http://schemas.microsoft.com/office/drawing/2014/main" id="{4DC7EC17-5624-4C5D-BB7A-D24F8D8CD3B1}"/>
                            </a:ext>
                          </a:extLst>
                        </p:cNvPr>
                        <p:cNvPicPr/>
                        <p:nvPr/>
                      </p:nvPicPr>
                      <p:blipFill>
                        <a:blip r:embed="rId18"/>
                        <a:stretch>
                          <a:fillRect/>
                        </a:stretch>
                      </p:blipFill>
                      <p:spPr>
                        <a:xfrm>
                          <a:off x="3981349" y="4200538"/>
                          <a:ext cx="317500" cy="431800"/>
                        </a:xfrm>
                        <a:prstGeom prst="rect">
                          <a:avLst/>
                        </a:prstGeom>
                      </p:spPr>
                    </p:pic>
                  </p:oleObj>
                </mc:Fallback>
              </mc:AlternateContent>
            </a:graphicData>
          </a:graphic>
        </p:graphicFrame>
      </p:grpSp>
      <p:graphicFrame>
        <p:nvGraphicFramePr>
          <p:cNvPr id="29" name="对象 28">
            <a:extLst>
              <a:ext uri="{FF2B5EF4-FFF2-40B4-BE49-F238E27FC236}">
                <a16:creationId xmlns:a16="http://schemas.microsoft.com/office/drawing/2014/main" id="{F2D69F87-BCDC-42E3-BED2-D337046A78D1}"/>
              </a:ext>
            </a:extLst>
          </p:cNvPr>
          <p:cNvGraphicFramePr>
            <a:graphicFrameLocks noChangeAspect="1"/>
          </p:cNvGraphicFramePr>
          <p:nvPr>
            <p:extLst>
              <p:ext uri="{D42A27DB-BD31-4B8C-83A1-F6EECF244321}">
                <p14:modId xmlns:p14="http://schemas.microsoft.com/office/powerpoint/2010/main" val="2259267566"/>
              </p:ext>
            </p:extLst>
          </p:nvPr>
        </p:nvGraphicFramePr>
        <p:xfrm>
          <a:off x="4832350" y="5026414"/>
          <a:ext cx="2527300" cy="482600"/>
        </p:xfrm>
        <a:graphic>
          <a:graphicData uri="http://schemas.openxmlformats.org/presentationml/2006/ole">
            <mc:AlternateContent xmlns:mc="http://schemas.openxmlformats.org/markup-compatibility/2006">
              <mc:Choice xmlns:v="urn:schemas-microsoft-com:vml" Requires="v">
                <p:oleObj spid="_x0000_s260099" name="Equation" r:id="rId21" imgW="2527200" imgH="482400" progId="Equation.DSMT4">
                  <p:embed/>
                </p:oleObj>
              </mc:Choice>
              <mc:Fallback>
                <p:oleObj name="Equation" r:id="rId21" imgW="2527200" imgH="482400" progId="Equation.DSMT4">
                  <p:embed/>
                  <p:pic>
                    <p:nvPicPr>
                      <p:cNvPr id="29" name="对象 28">
                        <a:extLst>
                          <a:ext uri="{FF2B5EF4-FFF2-40B4-BE49-F238E27FC236}">
                            <a16:creationId xmlns:a16="http://schemas.microsoft.com/office/drawing/2014/main" id="{F2D69F87-BCDC-42E3-BED2-D337046A78D1}"/>
                          </a:ext>
                        </a:extLst>
                      </p:cNvPr>
                      <p:cNvPicPr/>
                      <p:nvPr/>
                    </p:nvPicPr>
                    <p:blipFill>
                      <a:blip r:embed="rId22"/>
                      <a:stretch>
                        <a:fillRect/>
                      </a:stretch>
                    </p:blipFill>
                    <p:spPr>
                      <a:xfrm>
                        <a:off x="4832350" y="5026414"/>
                        <a:ext cx="2527300" cy="482600"/>
                      </a:xfrm>
                      <a:prstGeom prst="rect">
                        <a:avLst/>
                      </a:prstGeom>
                    </p:spPr>
                  </p:pic>
                </p:oleObj>
              </mc:Fallback>
            </mc:AlternateContent>
          </a:graphicData>
        </a:graphic>
      </p:graphicFrame>
      <p:grpSp>
        <p:nvGrpSpPr>
          <p:cNvPr id="31" name="组合 30">
            <a:extLst>
              <a:ext uri="{FF2B5EF4-FFF2-40B4-BE49-F238E27FC236}">
                <a16:creationId xmlns:a16="http://schemas.microsoft.com/office/drawing/2014/main" id="{6A416DE9-809C-41BE-84EF-782089DCB573}"/>
              </a:ext>
            </a:extLst>
          </p:cNvPr>
          <p:cNvGrpSpPr/>
          <p:nvPr/>
        </p:nvGrpSpPr>
        <p:grpSpPr>
          <a:xfrm>
            <a:off x="2743487" y="1950216"/>
            <a:ext cx="8237795" cy="525112"/>
            <a:chOff x="2743487" y="2239465"/>
            <a:chExt cx="8237795" cy="525112"/>
          </a:xfrm>
        </p:grpSpPr>
        <p:sp>
          <p:nvSpPr>
            <p:cNvPr id="3" name="矩形 2">
              <a:extLst>
                <a:ext uri="{FF2B5EF4-FFF2-40B4-BE49-F238E27FC236}">
                  <a16:creationId xmlns:a16="http://schemas.microsoft.com/office/drawing/2014/main" id="{8A7B613E-1BAB-4EB8-903E-F690D4A1C559}"/>
                </a:ext>
              </a:extLst>
            </p:cNvPr>
            <p:cNvSpPr/>
            <p:nvPr/>
          </p:nvSpPr>
          <p:spPr>
            <a:xfrm>
              <a:off x="8190844" y="2241357"/>
              <a:ext cx="2790438"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由两部分组成，</a:t>
              </a:r>
              <a:endParaRPr lang="zh-CN" altLang="en-US" sz="2800" dirty="0"/>
            </a:p>
          </p:txBody>
        </p:sp>
        <p:graphicFrame>
          <p:nvGraphicFramePr>
            <p:cNvPr id="16" name="对象 15">
              <a:extLst>
                <a:ext uri="{FF2B5EF4-FFF2-40B4-BE49-F238E27FC236}">
                  <a16:creationId xmlns:a16="http://schemas.microsoft.com/office/drawing/2014/main" id="{682228FE-DB36-418C-978A-7C2C09E1EBDA}"/>
                </a:ext>
              </a:extLst>
            </p:cNvPr>
            <p:cNvGraphicFramePr>
              <a:graphicFrameLocks noChangeAspect="1"/>
            </p:cNvGraphicFramePr>
            <p:nvPr>
              <p:extLst>
                <p:ext uri="{D42A27DB-BD31-4B8C-83A1-F6EECF244321}">
                  <p14:modId xmlns:p14="http://schemas.microsoft.com/office/powerpoint/2010/main" val="2648035566"/>
                </p:ext>
              </p:extLst>
            </p:nvPr>
          </p:nvGraphicFramePr>
          <p:xfrm>
            <a:off x="4739076" y="2306962"/>
            <a:ext cx="3441700" cy="431800"/>
          </p:xfrm>
          <a:graphic>
            <a:graphicData uri="http://schemas.openxmlformats.org/presentationml/2006/ole">
              <mc:AlternateContent xmlns:mc="http://schemas.openxmlformats.org/markup-compatibility/2006">
                <mc:Choice xmlns:v="urn:schemas-microsoft-com:vml" Requires="v">
                  <p:oleObj spid="_x0000_s260100" name="Equation" r:id="rId23" imgW="3441600" imgH="431640" progId="Equation.DSMT4">
                    <p:embed/>
                  </p:oleObj>
                </mc:Choice>
                <mc:Fallback>
                  <p:oleObj name="Equation" r:id="rId23" imgW="3441600" imgH="431640" progId="Equation.DSMT4">
                    <p:embed/>
                    <p:pic>
                      <p:nvPicPr>
                        <p:cNvPr id="16" name="对象 15">
                          <a:extLst>
                            <a:ext uri="{FF2B5EF4-FFF2-40B4-BE49-F238E27FC236}">
                              <a16:creationId xmlns:a16="http://schemas.microsoft.com/office/drawing/2014/main" id="{682228FE-DB36-418C-978A-7C2C09E1EBDA}"/>
                            </a:ext>
                          </a:extLst>
                        </p:cNvPr>
                        <p:cNvPicPr/>
                        <p:nvPr/>
                      </p:nvPicPr>
                      <p:blipFill>
                        <a:blip r:embed="rId24"/>
                        <a:stretch>
                          <a:fillRect/>
                        </a:stretch>
                      </p:blipFill>
                      <p:spPr>
                        <a:xfrm>
                          <a:off x="4739076" y="2306962"/>
                          <a:ext cx="3441700" cy="431800"/>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903350E0-8A7C-40C4-866F-9794EB7C6A54}"/>
                </a:ext>
              </a:extLst>
            </p:cNvPr>
            <p:cNvSpPr/>
            <p:nvPr/>
          </p:nvSpPr>
          <p:spPr>
            <a:xfrm>
              <a:off x="2743487" y="223946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函数的增量</a:t>
              </a:r>
              <a:endParaRPr lang="zh-CN" altLang="en-US" sz="2800" dirty="0"/>
            </a:p>
          </p:txBody>
        </p:sp>
      </p:grpSp>
    </p:spTree>
    <p:extLst>
      <p:ext uri="{BB962C8B-B14F-4D97-AF65-F5344CB8AC3E}">
        <p14:creationId xmlns:p14="http://schemas.microsoft.com/office/powerpoint/2010/main" val="17476740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75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10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1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250"/>
                                        <p:tgtEl>
                                          <p:spTgt spid="11"/>
                                        </p:tgtEl>
                                      </p:cBhvr>
                                    </p:animEffect>
                                  </p:childTnLst>
                                </p:cTn>
                              </p:par>
                            </p:childTnLst>
                          </p:cTn>
                        </p:par>
                        <p:par>
                          <p:cTn id="32" fill="hold">
                            <p:stCondLst>
                              <p:cond delay="25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75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250"/>
                                        <p:tgtEl>
                                          <p:spTgt spid="17"/>
                                        </p:tgtEl>
                                      </p:cBhvr>
                                    </p:animEffect>
                                  </p:childTnLst>
                                </p:cTn>
                              </p:par>
                            </p:childTnLst>
                          </p:cTn>
                        </p:par>
                        <p:par>
                          <p:cTn id="41" fill="hold">
                            <p:stCondLst>
                              <p:cond delay="25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3-2">
            <a:extLst>
              <a:ext uri="{FF2B5EF4-FFF2-40B4-BE49-F238E27FC236}">
                <a16:creationId xmlns:a16="http://schemas.microsoft.com/office/drawing/2014/main" id="{B106520A-B511-4E7E-AF2E-298A06A61D61}"/>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6390" y="952874"/>
            <a:ext cx="3800302" cy="283302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41E59D4C-2AC3-4B6E-A010-72766007238C}"/>
              </a:ext>
            </a:extLst>
          </p:cNvPr>
          <p:cNvSpPr/>
          <p:nvPr/>
        </p:nvSpPr>
        <p:spPr>
          <a:xfrm>
            <a:off x="1425313" y="1788636"/>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性部分，</a:t>
            </a:r>
            <a:endParaRPr lang="zh-CN" altLang="en-US" sz="2800" dirty="0"/>
          </a:p>
        </p:txBody>
      </p:sp>
      <p:sp>
        <p:nvSpPr>
          <p:cNvPr id="31" name="矩形 30">
            <a:extLst>
              <a:ext uri="{FF2B5EF4-FFF2-40B4-BE49-F238E27FC236}">
                <a16:creationId xmlns:a16="http://schemas.microsoft.com/office/drawing/2014/main" id="{BAC6D1A9-1FCA-462A-8FD7-7656DCA1D23D}"/>
              </a:ext>
            </a:extLst>
          </p:cNvPr>
          <p:cNvSpPr/>
          <p:nvPr/>
        </p:nvSpPr>
        <p:spPr>
          <a:xfrm>
            <a:off x="6529528" y="5192644"/>
            <a:ext cx="4900472"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因而在点</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A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附近的曲线段可</a:t>
            </a:r>
            <a:endParaRPr lang="zh-CN" altLang="en-US" sz="2800" dirty="0"/>
          </a:p>
        </p:txBody>
      </p:sp>
      <p:sp>
        <p:nvSpPr>
          <p:cNvPr id="32" name="矩形 31">
            <a:extLst>
              <a:ext uri="{FF2B5EF4-FFF2-40B4-BE49-F238E27FC236}">
                <a16:creationId xmlns:a16="http://schemas.microsoft.com/office/drawing/2014/main" id="{3F4D6EE5-0924-454B-BA24-6E199F2262FB}"/>
              </a:ext>
            </a:extLst>
          </p:cNvPr>
          <p:cNvSpPr/>
          <p:nvPr/>
        </p:nvSpPr>
        <p:spPr>
          <a:xfrm>
            <a:off x="1388520" y="5758977"/>
            <a:ext cx="350608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用切线段来近似代替</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grpSp>
        <p:nvGrpSpPr>
          <p:cNvPr id="46" name="组合 45">
            <a:extLst>
              <a:ext uri="{FF2B5EF4-FFF2-40B4-BE49-F238E27FC236}">
                <a16:creationId xmlns:a16="http://schemas.microsoft.com/office/drawing/2014/main" id="{0323F15A-072D-418A-A47E-D0351B90E958}"/>
              </a:ext>
            </a:extLst>
          </p:cNvPr>
          <p:cNvGrpSpPr/>
          <p:nvPr/>
        </p:nvGrpSpPr>
        <p:grpSpPr>
          <a:xfrm>
            <a:off x="1388520" y="691264"/>
            <a:ext cx="5017046" cy="523220"/>
            <a:chOff x="1388520" y="476651"/>
            <a:chExt cx="5017046" cy="523220"/>
          </a:xfrm>
        </p:grpSpPr>
        <p:sp>
          <p:nvSpPr>
            <p:cNvPr id="3" name="矩形 2">
              <a:extLst>
                <a:ext uri="{FF2B5EF4-FFF2-40B4-BE49-F238E27FC236}">
                  <a16:creationId xmlns:a16="http://schemas.microsoft.com/office/drawing/2014/main" id="{64C7DB39-061A-4CDC-BF4D-84D28E9C5CF3}"/>
                </a:ext>
              </a:extLst>
            </p:cNvPr>
            <p:cNvSpPr/>
            <p:nvPr/>
          </p:nvSpPr>
          <p:spPr>
            <a:xfrm>
              <a:off x="1388520" y="476651"/>
              <a:ext cx="1980029"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函数在一点</a:t>
              </a:r>
              <a:endParaRPr lang="zh-CN" altLang="en-US" sz="2800" dirty="0"/>
            </a:p>
          </p:txBody>
        </p:sp>
        <p:sp>
          <p:nvSpPr>
            <p:cNvPr id="4" name="矩形 3">
              <a:extLst>
                <a:ext uri="{FF2B5EF4-FFF2-40B4-BE49-F238E27FC236}">
                  <a16:creationId xmlns:a16="http://schemas.microsoft.com/office/drawing/2014/main" id="{583389C4-451E-4669-A55E-3DCD6169B49C}"/>
                </a:ext>
              </a:extLst>
            </p:cNvPr>
            <p:cNvSpPr/>
            <p:nvPr/>
          </p:nvSpPr>
          <p:spPr>
            <a:xfrm>
              <a:off x="3639801" y="476651"/>
              <a:ext cx="2765765" cy="523220"/>
            </a:xfrm>
            <a:prstGeom prst="rect">
              <a:avLst/>
            </a:prstGeom>
          </p:spPr>
          <p:txBody>
            <a:bodyPr wrap="squar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的微分就是函数</a:t>
              </a:r>
              <a:endParaRPr lang="zh-CN" altLang="en-US" sz="2800" dirty="0"/>
            </a:p>
          </p:txBody>
        </p:sp>
        <p:graphicFrame>
          <p:nvGraphicFramePr>
            <p:cNvPr id="33" name="对象 32">
              <a:extLst>
                <a:ext uri="{FF2B5EF4-FFF2-40B4-BE49-F238E27FC236}">
                  <a16:creationId xmlns:a16="http://schemas.microsoft.com/office/drawing/2014/main" id="{B6930893-ECEB-43F4-8640-134E3880E7DB}"/>
                </a:ext>
              </a:extLst>
            </p:cNvPr>
            <p:cNvGraphicFramePr>
              <a:graphicFrameLocks noChangeAspect="1"/>
            </p:cNvGraphicFramePr>
            <p:nvPr/>
          </p:nvGraphicFramePr>
          <p:xfrm>
            <a:off x="3326556" y="522361"/>
            <a:ext cx="317500" cy="431800"/>
          </p:xfrm>
          <a:graphic>
            <a:graphicData uri="http://schemas.openxmlformats.org/presentationml/2006/ole">
              <mc:AlternateContent xmlns:mc="http://schemas.openxmlformats.org/markup-compatibility/2006">
                <mc:Choice xmlns:v="urn:schemas-microsoft-com:vml" Requires="v">
                  <p:oleObj spid="_x0000_s239985" name="Equation" r:id="rId4" imgW="317160" imgH="431640" progId="Equation.DSMT4">
                    <p:embed/>
                  </p:oleObj>
                </mc:Choice>
                <mc:Fallback>
                  <p:oleObj name="Equation" r:id="rId4" imgW="317160" imgH="431640" progId="Equation.DSMT4">
                    <p:embed/>
                    <p:pic>
                      <p:nvPicPr>
                        <p:cNvPr id="33" name="对象 32">
                          <a:extLst>
                            <a:ext uri="{FF2B5EF4-FFF2-40B4-BE49-F238E27FC236}">
                              <a16:creationId xmlns:a16="http://schemas.microsoft.com/office/drawing/2014/main" id="{B6930893-ECEB-43F4-8640-134E3880E7DB}"/>
                            </a:ext>
                          </a:extLst>
                        </p:cNvPr>
                        <p:cNvPicPr/>
                        <p:nvPr/>
                      </p:nvPicPr>
                      <p:blipFill>
                        <a:blip r:embed="rId5"/>
                        <a:stretch>
                          <a:fillRect/>
                        </a:stretch>
                      </p:blipFill>
                      <p:spPr>
                        <a:xfrm>
                          <a:off x="3326556" y="522361"/>
                          <a:ext cx="317500" cy="431800"/>
                        </a:xfrm>
                        <a:prstGeom prst="rect">
                          <a:avLst/>
                        </a:prstGeom>
                      </p:spPr>
                    </p:pic>
                  </p:oleObj>
                </mc:Fallback>
              </mc:AlternateContent>
            </a:graphicData>
          </a:graphic>
        </p:graphicFrame>
      </p:grpSp>
      <p:grpSp>
        <p:nvGrpSpPr>
          <p:cNvPr id="47" name="组合 46">
            <a:extLst>
              <a:ext uri="{FF2B5EF4-FFF2-40B4-BE49-F238E27FC236}">
                <a16:creationId xmlns:a16="http://schemas.microsoft.com/office/drawing/2014/main" id="{A2E4015E-30D4-4E15-A8EC-C9EE9B5F3C5F}"/>
              </a:ext>
            </a:extLst>
          </p:cNvPr>
          <p:cNvGrpSpPr/>
          <p:nvPr/>
        </p:nvGrpSpPr>
        <p:grpSpPr>
          <a:xfrm>
            <a:off x="1388520" y="1226559"/>
            <a:ext cx="5187786" cy="525532"/>
            <a:chOff x="1388520" y="1142580"/>
            <a:chExt cx="5187786" cy="525532"/>
          </a:xfrm>
        </p:grpSpPr>
        <p:sp>
          <p:nvSpPr>
            <p:cNvPr id="5" name="矩形 4">
              <a:extLst>
                <a:ext uri="{FF2B5EF4-FFF2-40B4-BE49-F238E27FC236}">
                  <a16:creationId xmlns:a16="http://schemas.microsoft.com/office/drawing/2014/main" id="{55DC11EE-5BB1-475D-B364-E1A5EA2AE16D}"/>
                </a:ext>
              </a:extLst>
            </p:cNvPr>
            <p:cNvSpPr/>
            <p:nvPr/>
          </p:nvSpPr>
          <p:spPr>
            <a:xfrm>
              <a:off x="1388520" y="1144892"/>
              <a:ext cx="902811"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增量</a:t>
              </a:r>
              <a:endParaRPr lang="zh-CN" altLang="en-US" sz="2800" dirty="0"/>
            </a:p>
          </p:txBody>
        </p:sp>
        <p:sp>
          <p:nvSpPr>
            <p:cNvPr id="6" name="矩形 5">
              <a:extLst>
                <a:ext uri="{FF2B5EF4-FFF2-40B4-BE49-F238E27FC236}">
                  <a16:creationId xmlns:a16="http://schemas.microsoft.com/office/drawing/2014/main" id="{8C29F9AE-7C24-4A9D-A236-06D5911D528E}"/>
                </a:ext>
              </a:extLst>
            </p:cNvPr>
            <p:cNvSpPr/>
            <p:nvPr/>
          </p:nvSpPr>
          <p:spPr>
            <a:xfrm>
              <a:off x="2481691" y="1142580"/>
              <a:ext cx="2907448" cy="523220"/>
            </a:xfrm>
            <a:prstGeom prst="rect">
              <a:avLst/>
            </a:prstGeom>
          </p:spPr>
          <p:txBody>
            <a:bodyPr wrap="squar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关于自变量增量</a:t>
              </a:r>
              <a:endParaRPr lang="zh-CN" altLang="en-US" sz="2800" dirty="0"/>
            </a:p>
          </p:txBody>
        </p:sp>
        <p:sp>
          <p:nvSpPr>
            <p:cNvPr id="7" name="矩形 6">
              <a:extLst>
                <a:ext uri="{FF2B5EF4-FFF2-40B4-BE49-F238E27FC236}">
                  <a16:creationId xmlns:a16="http://schemas.microsoft.com/office/drawing/2014/main" id="{05615553-8A24-4F8D-8E91-A9D3543300D5}"/>
                </a:ext>
              </a:extLst>
            </p:cNvPr>
            <p:cNvSpPr/>
            <p:nvPr/>
          </p:nvSpPr>
          <p:spPr>
            <a:xfrm>
              <a:off x="5619223" y="1142580"/>
              <a:ext cx="957083" cy="523220"/>
            </a:xfrm>
            <a:prstGeom prst="rect">
              <a:avLst/>
            </a:prstGeom>
          </p:spPr>
          <p:txBody>
            <a:bodyPr wrap="squar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线</a:t>
              </a:r>
              <a:endParaRPr lang="zh-CN" altLang="en-US" sz="2800" dirty="0"/>
            </a:p>
          </p:txBody>
        </p:sp>
        <p:graphicFrame>
          <p:nvGraphicFramePr>
            <p:cNvPr id="34" name="对象 33">
              <a:extLst>
                <a:ext uri="{FF2B5EF4-FFF2-40B4-BE49-F238E27FC236}">
                  <a16:creationId xmlns:a16="http://schemas.microsoft.com/office/drawing/2014/main" id="{D84478CF-9DFB-4405-AAF3-2380535A9EF1}"/>
                </a:ext>
              </a:extLst>
            </p:cNvPr>
            <p:cNvGraphicFramePr>
              <a:graphicFrameLocks noChangeAspect="1"/>
            </p:cNvGraphicFramePr>
            <p:nvPr/>
          </p:nvGraphicFramePr>
          <p:xfrm>
            <a:off x="2232947" y="1245776"/>
            <a:ext cx="419100" cy="381000"/>
          </p:xfrm>
          <a:graphic>
            <a:graphicData uri="http://schemas.openxmlformats.org/presentationml/2006/ole">
              <mc:AlternateContent xmlns:mc="http://schemas.openxmlformats.org/markup-compatibility/2006">
                <mc:Choice xmlns:v="urn:schemas-microsoft-com:vml" Requires="v">
                  <p:oleObj spid="_x0000_s239986" name="Equation" r:id="rId6" imgW="419040" imgH="380880" progId="Equation.DSMT4">
                    <p:embed/>
                  </p:oleObj>
                </mc:Choice>
                <mc:Fallback>
                  <p:oleObj name="Equation" r:id="rId6" imgW="419040" imgH="380880" progId="Equation.DSMT4">
                    <p:embed/>
                    <p:pic>
                      <p:nvPicPr>
                        <p:cNvPr id="34" name="对象 33">
                          <a:extLst>
                            <a:ext uri="{FF2B5EF4-FFF2-40B4-BE49-F238E27FC236}">
                              <a16:creationId xmlns:a16="http://schemas.microsoft.com/office/drawing/2014/main" id="{D84478CF-9DFB-4405-AAF3-2380535A9EF1}"/>
                            </a:ext>
                          </a:extLst>
                        </p:cNvPr>
                        <p:cNvPicPr/>
                        <p:nvPr/>
                      </p:nvPicPr>
                      <p:blipFill>
                        <a:blip r:embed="rId7"/>
                        <a:stretch>
                          <a:fillRect/>
                        </a:stretch>
                      </p:blipFill>
                      <p:spPr>
                        <a:xfrm>
                          <a:off x="2232947" y="1245776"/>
                          <a:ext cx="419100" cy="3810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0FA7B115-8F79-4C7F-B02A-7B91928C0697}"/>
                </a:ext>
              </a:extLst>
            </p:cNvPr>
            <p:cNvGraphicFramePr>
              <a:graphicFrameLocks noChangeAspect="1"/>
            </p:cNvGraphicFramePr>
            <p:nvPr>
              <p:extLst>
                <p:ext uri="{D42A27DB-BD31-4B8C-83A1-F6EECF244321}">
                  <p14:modId xmlns:p14="http://schemas.microsoft.com/office/powerpoint/2010/main" val="3266026766"/>
                </p:ext>
              </p:extLst>
            </p:nvPr>
          </p:nvGraphicFramePr>
          <p:xfrm>
            <a:off x="5266414" y="1255032"/>
            <a:ext cx="419100" cy="304800"/>
          </p:xfrm>
          <a:graphic>
            <a:graphicData uri="http://schemas.openxmlformats.org/presentationml/2006/ole">
              <mc:AlternateContent xmlns:mc="http://schemas.openxmlformats.org/markup-compatibility/2006">
                <mc:Choice xmlns:v="urn:schemas-microsoft-com:vml" Requires="v">
                  <p:oleObj spid="_x0000_s239987" name="Equation" r:id="rId8" imgW="419040" imgH="304560" progId="Equation.DSMT4">
                    <p:embed/>
                  </p:oleObj>
                </mc:Choice>
                <mc:Fallback>
                  <p:oleObj name="Equation" r:id="rId8" imgW="419040" imgH="304560" progId="Equation.DSMT4">
                    <p:embed/>
                    <p:pic>
                      <p:nvPicPr>
                        <p:cNvPr id="35" name="对象 34">
                          <a:extLst>
                            <a:ext uri="{FF2B5EF4-FFF2-40B4-BE49-F238E27FC236}">
                              <a16:creationId xmlns:a16="http://schemas.microsoft.com/office/drawing/2014/main" id="{0FA7B115-8F79-4C7F-B02A-7B91928C0697}"/>
                            </a:ext>
                          </a:extLst>
                        </p:cNvPr>
                        <p:cNvPicPr/>
                        <p:nvPr/>
                      </p:nvPicPr>
                      <p:blipFill>
                        <a:blip r:embed="rId9"/>
                        <a:stretch>
                          <a:fillRect/>
                        </a:stretch>
                      </p:blipFill>
                      <p:spPr>
                        <a:xfrm>
                          <a:off x="5266414" y="1255032"/>
                          <a:ext cx="419100" cy="304800"/>
                        </a:xfrm>
                        <a:prstGeom prst="rect">
                          <a:avLst/>
                        </a:prstGeom>
                      </p:spPr>
                    </p:pic>
                  </p:oleObj>
                </mc:Fallback>
              </mc:AlternateContent>
            </a:graphicData>
          </a:graphic>
        </p:graphicFrame>
      </p:grpSp>
      <p:grpSp>
        <p:nvGrpSpPr>
          <p:cNvPr id="48" name="组合 47">
            <a:extLst>
              <a:ext uri="{FF2B5EF4-FFF2-40B4-BE49-F238E27FC236}">
                <a16:creationId xmlns:a16="http://schemas.microsoft.com/office/drawing/2014/main" id="{9D5347D9-88F7-4E87-B2F7-3BCB25F1AEAA}"/>
              </a:ext>
            </a:extLst>
          </p:cNvPr>
          <p:cNvGrpSpPr/>
          <p:nvPr/>
        </p:nvGrpSpPr>
        <p:grpSpPr>
          <a:xfrm>
            <a:off x="2810828" y="1785930"/>
            <a:ext cx="3757860" cy="536100"/>
            <a:chOff x="3034765" y="1729944"/>
            <a:chExt cx="3757860" cy="536100"/>
          </a:xfrm>
        </p:grpSpPr>
        <p:sp>
          <p:nvSpPr>
            <p:cNvPr id="9" name="矩形 8">
              <a:extLst>
                <a:ext uri="{FF2B5EF4-FFF2-40B4-BE49-F238E27FC236}">
                  <a16:creationId xmlns:a16="http://schemas.microsoft.com/office/drawing/2014/main" id="{EBB0DDD6-68A8-4771-BC5F-34E4FC41B300}"/>
                </a:ext>
              </a:extLst>
            </p:cNvPr>
            <p:cNvSpPr/>
            <p:nvPr/>
          </p:nvSpPr>
          <p:spPr>
            <a:xfrm>
              <a:off x="3034765" y="1739586"/>
              <a:ext cx="1620958" cy="526458"/>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即在点</a:t>
              </a:r>
              <a:endParaRPr lang="zh-CN" altLang="en-US" sz="2800" dirty="0"/>
            </a:p>
          </p:txBody>
        </p:sp>
        <p:sp>
          <p:nvSpPr>
            <p:cNvPr id="10" name="矩形 9">
              <a:extLst>
                <a:ext uri="{FF2B5EF4-FFF2-40B4-BE49-F238E27FC236}">
                  <a16:creationId xmlns:a16="http://schemas.microsoft.com/office/drawing/2014/main" id="{AA42119A-E093-4FF0-9B0B-47924E53D501}"/>
                </a:ext>
              </a:extLst>
            </p:cNvPr>
            <p:cNvSpPr/>
            <p:nvPr/>
          </p:nvSpPr>
          <p:spPr>
            <a:xfrm>
              <a:off x="4453523" y="1729944"/>
              <a:ext cx="2339102"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的微分就</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是函</a:t>
              </a:r>
              <a:endParaRPr lang="zh-CN" altLang="en-US" sz="2800" dirty="0"/>
            </a:p>
          </p:txBody>
        </p:sp>
        <p:graphicFrame>
          <p:nvGraphicFramePr>
            <p:cNvPr id="36" name="对象 35">
              <a:extLst>
                <a:ext uri="{FF2B5EF4-FFF2-40B4-BE49-F238E27FC236}">
                  <a16:creationId xmlns:a16="http://schemas.microsoft.com/office/drawing/2014/main" id="{AEEAA790-6F14-4A90-9BA3-D2F2F6A69394}"/>
                </a:ext>
              </a:extLst>
            </p:cNvPr>
            <p:cNvGraphicFramePr>
              <a:graphicFrameLocks noChangeAspect="1"/>
            </p:cNvGraphicFramePr>
            <p:nvPr>
              <p:extLst>
                <p:ext uri="{D42A27DB-BD31-4B8C-83A1-F6EECF244321}">
                  <p14:modId xmlns:p14="http://schemas.microsoft.com/office/powerpoint/2010/main" val="3743664599"/>
                </p:ext>
              </p:extLst>
            </p:nvPr>
          </p:nvGraphicFramePr>
          <p:xfrm>
            <a:off x="4242204" y="1798800"/>
            <a:ext cx="317500" cy="431800"/>
          </p:xfrm>
          <a:graphic>
            <a:graphicData uri="http://schemas.openxmlformats.org/presentationml/2006/ole">
              <mc:AlternateContent xmlns:mc="http://schemas.openxmlformats.org/markup-compatibility/2006">
                <mc:Choice xmlns:v="urn:schemas-microsoft-com:vml" Requires="v">
                  <p:oleObj spid="_x0000_s239988" name="Equation" r:id="rId10" imgW="317160" imgH="431640" progId="Equation.DSMT4">
                    <p:embed/>
                  </p:oleObj>
                </mc:Choice>
                <mc:Fallback>
                  <p:oleObj name="Equation" r:id="rId10" imgW="317160" imgH="431640" progId="Equation.DSMT4">
                    <p:embed/>
                    <p:pic>
                      <p:nvPicPr>
                        <p:cNvPr id="36" name="对象 35">
                          <a:extLst>
                            <a:ext uri="{FF2B5EF4-FFF2-40B4-BE49-F238E27FC236}">
                              <a16:creationId xmlns:a16="http://schemas.microsoft.com/office/drawing/2014/main" id="{AEEAA790-6F14-4A90-9BA3-D2F2F6A69394}"/>
                            </a:ext>
                          </a:extLst>
                        </p:cNvPr>
                        <p:cNvPicPr/>
                        <p:nvPr/>
                      </p:nvPicPr>
                      <p:blipFill>
                        <a:blip r:embed="rId5"/>
                        <a:stretch>
                          <a:fillRect/>
                        </a:stretch>
                      </p:blipFill>
                      <p:spPr>
                        <a:xfrm>
                          <a:off x="4242204" y="1798800"/>
                          <a:ext cx="317500" cy="431800"/>
                        </a:xfrm>
                        <a:prstGeom prst="rect">
                          <a:avLst/>
                        </a:prstGeom>
                      </p:spPr>
                    </p:pic>
                  </p:oleObj>
                </mc:Fallback>
              </mc:AlternateContent>
            </a:graphicData>
          </a:graphic>
        </p:graphicFrame>
      </p:grpSp>
      <p:grpSp>
        <p:nvGrpSpPr>
          <p:cNvPr id="49" name="组合 48">
            <a:extLst>
              <a:ext uri="{FF2B5EF4-FFF2-40B4-BE49-F238E27FC236}">
                <a16:creationId xmlns:a16="http://schemas.microsoft.com/office/drawing/2014/main" id="{D2EC6180-8FC0-448A-AFAE-8F4BA39E27E7}"/>
              </a:ext>
            </a:extLst>
          </p:cNvPr>
          <p:cNvGrpSpPr/>
          <p:nvPr/>
        </p:nvGrpSpPr>
        <p:grpSpPr>
          <a:xfrm>
            <a:off x="1388520" y="2349286"/>
            <a:ext cx="5533037" cy="528815"/>
            <a:chOff x="1388520" y="2339955"/>
            <a:chExt cx="5533037" cy="528815"/>
          </a:xfrm>
        </p:grpSpPr>
        <p:sp>
          <p:nvSpPr>
            <p:cNvPr id="11" name="矩形 10">
              <a:extLst>
                <a:ext uri="{FF2B5EF4-FFF2-40B4-BE49-F238E27FC236}">
                  <a16:creationId xmlns:a16="http://schemas.microsoft.com/office/drawing/2014/main" id="{94EEEBF9-33BF-4DBE-9137-924D11556FB6}"/>
                </a:ext>
              </a:extLst>
            </p:cNvPr>
            <p:cNvSpPr/>
            <p:nvPr/>
          </p:nvSpPr>
          <p:spPr>
            <a:xfrm>
              <a:off x="1388520" y="2345550"/>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数在</a:t>
              </a:r>
              <a:endParaRPr lang="zh-CN" altLang="en-US" sz="2800" dirty="0"/>
            </a:p>
          </p:txBody>
        </p:sp>
        <p:sp>
          <p:nvSpPr>
            <p:cNvPr id="12" name="矩形 11">
              <a:extLst>
                <a:ext uri="{FF2B5EF4-FFF2-40B4-BE49-F238E27FC236}">
                  <a16:creationId xmlns:a16="http://schemas.microsoft.com/office/drawing/2014/main" id="{28E3D910-3C0D-4FFF-8DCC-EFF6DA70FA27}"/>
                </a:ext>
              </a:extLst>
            </p:cNvPr>
            <p:cNvSpPr/>
            <p:nvPr/>
          </p:nvSpPr>
          <p:spPr>
            <a:xfrm>
              <a:off x="2428019" y="2339955"/>
              <a:ext cx="449353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的一个领域内的线性近似：</a:t>
              </a:r>
              <a:endParaRPr lang="zh-CN" altLang="en-US" sz="2800" dirty="0"/>
            </a:p>
          </p:txBody>
        </p:sp>
        <p:graphicFrame>
          <p:nvGraphicFramePr>
            <p:cNvPr id="37" name="对象 36">
              <a:extLst>
                <a:ext uri="{FF2B5EF4-FFF2-40B4-BE49-F238E27FC236}">
                  <a16:creationId xmlns:a16="http://schemas.microsoft.com/office/drawing/2014/main" id="{36690F2F-9A12-4621-B141-A84024BA8187}"/>
                </a:ext>
              </a:extLst>
            </p:cNvPr>
            <p:cNvGraphicFramePr>
              <a:graphicFrameLocks noChangeAspect="1"/>
            </p:cNvGraphicFramePr>
            <p:nvPr>
              <p:extLst>
                <p:ext uri="{D42A27DB-BD31-4B8C-83A1-F6EECF244321}">
                  <p14:modId xmlns:p14="http://schemas.microsoft.com/office/powerpoint/2010/main" val="3570581859"/>
                </p:ext>
              </p:extLst>
            </p:nvPr>
          </p:nvGraphicFramePr>
          <p:xfrm>
            <a:off x="2205241" y="2395654"/>
            <a:ext cx="317500" cy="431800"/>
          </p:xfrm>
          <a:graphic>
            <a:graphicData uri="http://schemas.openxmlformats.org/presentationml/2006/ole">
              <mc:AlternateContent xmlns:mc="http://schemas.openxmlformats.org/markup-compatibility/2006">
                <mc:Choice xmlns:v="urn:schemas-microsoft-com:vml" Requires="v">
                  <p:oleObj spid="_x0000_s239989" name="Equation" r:id="rId11" imgW="317160" imgH="431640" progId="Equation.DSMT4">
                    <p:embed/>
                  </p:oleObj>
                </mc:Choice>
                <mc:Fallback>
                  <p:oleObj name="Equation" r:id="rId11" imgW="317160" imgH="431640" progId="Equation.DSMT4">
                    <p:embed/>
                    <p:pic>
                      <p:nvPicPr>
                        <p:cNvPr id="37" name="对象 36">
                          <a:extLst>
                            <a:ext uri="{FF2B5EF4-FFF2-40B4-BE49-F238E27FC236}">
                              <a16:creationId xmlns:a16="http://schemas.microsoft.com/office/drawing/2014/main" id="{36690F2F-9A12-4621-B141-A84024BA8187}"/>
                            </a:ext>
                          </a:extLst>
                        </p:cNvPr>
                        <p:cNvPicPr/>
                        <p:nvPr/>
                      </p:nvPicPr>
                      <p:blipFill>
                        <a:blip r:embed="rId5"/>
                        <a:stretch>
                          <a:fillRect/>
                        </a:stretch>
                      </p:blipFill>
                      <p:spPr>
                        <a:xfrm>
                          <a:off x="2205241" y="2395654"/>
                          <a:ext cx="317500" cy="431800"/>
                        </a:xfrm>
                        <a:prstGeom prst="rect">
                          <a:avLst/>
                        </a:prstGeom>
                      </p:spPr>
                    </p:pic>
                  </p:oleObj>
                </mc:Fallback>
              </mc:AlternateContent>
            </a:graphicData>
          </a:graphic>
        </p:graphicFrame>
      </p:grpSp>
      <p:grpSp>
        <p:nvGrpSpPr>
          <p:cNvPr id="50" name="组合 49">
            <a:extLst>
              <a:ext uri="{FF2B5EF4-FFF2-40B4-BE49-F238E27FC236}">
                <a16:creationId xmlns:a16="http://schemas.microsoft.com/office/drawing/2014/main" id="{A291C48B-0041-4D70-96A3-DBFE6B90A2C8}"/>
              </a:ext>
            </a:extLst>
          </p:cNvPr>
          <p:cNvGrpSpPr/>
          <p:nvPr/>
        </p:nvGrpSpPr>
        <p:grpSpPr>
          <a:xfrm>
            <a:off x="1395387" y="2929235"/>
            <a:ext cx="5464446" cy="523220"/>
            <a:chOff x="1327613" y="3574574"/>
            <a:chExt cx="5464446" cy="523220"/>
          </a:xfrm>
        </p:grpSpPr>
        <p:sp>
          <p:nvSpPr>
            <p:cNvPr id="14" name="矩形 13">
              <a:extLst>
                <a:ext uri="{FF2B5EF4-FFF2-40B4-BE49-F238E27FC236}">
                  <a16:creationId xmlns:a16="http://schemas.microsoft.com/office/drawing/2014/main" id="{79C2FE3D-FD7E-4C78-9405-D161211020FF}"/>
                </a:ext>
              </a:extLst>
            </p:cNvPr>
            <p:cNvSpPr/>
            <p:nvPr/>
          </p:nvSpPr>
          <p:spPr>
            <a:xfrm>
              <a:off x="1327613" y="3574574"/>
              <a:ext cx="902811"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曲线</a:t>
              </a:r>
              <a:endParaRPr lang="zh-CN" altLang="en-US" sz="2800" dirty="0"/>
            </a:p>
          </p:txBody>
        </p:sp>
        <p:sp>
          <p:nvSpPr>
            <p:cNvPr id="18" name="矩形 17">
              <a:extLst>
                <a:ext uri="{FF2B5EF4-FFF2-40B4-BE49-F238E27FC236}">
                  <a16:creationId xmlns:a16="http://schemas.microsoft.com/office/drawing/2014/main" id="{AC4310D1-B3CA-4741-956F-BC16C1F4348E}"/>
                </a:ext>
              </a:extLst>
            </p:cNvPr>
            <p:cNvSpPr/>
            <p:nvPr/>
          </p:nvSpPr>
          <p:spPr>
            <a:xfrm>
              <a:off x="3368549" y="3574574"/>
              <a:ext cx="3423510"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在点</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A </a:t>
              </a:r>
              <a:r>
                <a:rPr lang="zh-CN" altLang="en-US" sz="2800" dirty="0"/>
                <a:t>处的切线的</a:t>
              </a:r>
            </a:p>
          </p:txBody>
        </p:sp>
        <p:graphicFrame>
          <p:nvGraphicFramePr>
            <p:cNvPr id="38" name="对象 37">
              <a:extLst>
                <a:ext uri="{FF2B5EF4-FFF2-40B4-BE49-F238E27FC236}">
                  <a16:creationId xmlns:a16="http://schemas.microsoft.com/office/drawing/2014/main" id="{681CCEC0-8C0E-4AEC-93D2-6700467961DC}"/>
                </a:ext>
              </a:extLst>
            </p:cNvPr>
            <p:cNvGraphicFramePr>
              <a:graphicFrameLocks noChangeAspect="1"/>
            </p:cNvGraphicFramePr>
            <p:nvPr/>
          </p:nvGraphicFramePr>
          <p:xfrm>
            <a:off x="2158137" y="3639334"/>
            <a:ext cx="1282700" cy="393700"/>
          </p:xfrm>
          <a:graphic>
            <a:graphicData uri="http://schemas.openxmlformats.org/presentationml/2006/ole">
              <mc:AlternateContent xmlns:mc="http://schemas.openxmlformats.org/markup-compatibility/2006">
                <mc:Choice xmlns:v="urn:schemas-microsoft-com:vml" Requires="v">
                  <p:oleObj spid="_x0000_s239990" name="Equation" r:id="rId12" imgW="1282680" imgH="393480" progId="Equation.DSMT4">
                    <p:embed/>
                  </p:oleObj>
                </mc:Choice>
                <mc:Fallback>
                  <p:oleObj name="Equation" r:id="rId12" imgW="1282680" imgH="393480" progId="Equation.DSMT4">
                    <p:embed/>
                    <p:pic>
                      <p:nvPicPr>
                        <p:cNvPr id="38" name="对象 37">
                          <a:extLst>
                            <a:ext uri="{FF2B5EF4-FFF2-40B4-BE49-F238E27FC236}">
                              <a16:creationId xmlns:a16="http://schemas.microsoft.com/office/drawing/2014/main" id="{681CCEC0-8C0E-4AEC-93D2-6700467961DC}"/>
                            </a:ext>
                          </a:extLst>
                        </p:cNvPr>
                        <p:cNvPicPr/>
                        <p:nvPr/>
                      </p:nvPicPr>
                      <p:blipFill>
                        <a:blip r:embed="rId13"/>
                        <a:stretch>
                          <a:fillRect/>
                        </a:stretch>
                      </p:blipFill>
                      <p:spPr>
                        <a:xfrm>
                          <a:off x="2158137" y="3639334"/>
                          <a:ext cx="1282700" cy="393700"/>
                        </a:xfrm>
                        <a:prstGeom prst="rect">
                          <a:avLst/>
                        </a:prstGeom>
                      </p:spPr>
                    </p:pic>
                  </p:oleObj>
                </mc:Fallback>
              </mc:AlternateContent>
            </a:graphicData>
          </a:graphic>
        </p:graphicFrame>
      </p:grpSp>
      <p:grpSp>
        <p:nvGrpSpPr>
          <p:cNvPr id="53" name="组合 52">
            <a:extLst>
              <a:ext uri="{FF2B5EF4-FFF2-40B4-BE49-F238E27FC236}">
                <a16:creationId xmlns:a16="http://schemas.microsoft.com/office/drawing/2014/main" id="{D77FD35B-3AA8-4232-8012-D21BC9EE4949}"/>
              </a:ext>
            </a:extLst>
          </p:cNvPr>
          <p:cNvGrpSpPr/>
          <p:nvPr/>
        </p:nvGrpSpPr>
        <p:grpSpPr>
          <a:xfrm>
            <a:off x="4544154" y="4063726"/>
            <a:ext cx="4476432" cy="540732"/>
            <a:chOff x="6096000" y="4165969"/>
            <a:chExt cx="4476432" cy="540732"/>
          </a:xfrm>
        </p:grpSpPr>
        <p:sp>
          <p:nvSpPr>
            <p:cNvPr id="22" name="矩形 21">
              <a:extLst>
                <a:ext uri="{FF2B5EF4-FFF2-40B4-BE49-F238E27FC236}">
                  <a16:creationId xmlns:a16="http://schemas.microsoft.com/office/drawing/2014/main" id="{101B317A-2EE8-4A71-BAC6-7B2289AB2A33}"/>
                </a:ext>
              </a:extLst>
            </p:cNvPr>
            <p:cNvSpPr/>
            <p:nvPr/>
          </p:nvSpPr>
          <p:spPr>
            <a:xfrm>
              <a:off x="6096000" y="4183481"/>
              <a:ext cx="543739"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而</a:t>
              </a:r>
              <a:endParaRPr lang="zh-CN" altLang="en-US" sz="2800" dirty="0"/>
            </a:p>
          </p:txBody>
        </p:sp>
        <p:sp>
          <p:nvSpPr>
            <p:cNvPr id="23" name="矩形 22">
              <a:extLst>
                <a:ext uri="{FF2B5EF4-FFF2-40B4-BE49-F238E27FC236}">
                  <a16:creationId xmlns:a16="http://schemas.microsoft.com/office/drawing/2014/main" id="{5D3F95DD-F6CE-4783-BE2F-F65A48C55EEC}"/>
                </a:ext>
              </a:extLst>
            </p:cNvPr>
            <p:cNvSpPr/>
            <p:nvPr/>
          </p:nvSpPr>
          <p:spPr>
            <a:xfrm>
              <a:off x="7778998" y="4165969"/>
              <a:ext cx="902811"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在点</a:t>
              </a:r>
              <a:endParaRPr lang="zh-CN" altLang="en-US" sz="2800" dirty="0"/>
            </a:p>
          </p:txBody>
        </p:sp>
        <p:sp>
          <p:nvSpPr>
            <p:cNvPr id="24" name="矩形 23">
              <a:extLst>
                <a:ext uri="{FF2B5EF4-FFF2-40B4-BE49-F238E27FC236}">
                  <a16:creationId xmlns:a16="http://schemas.microsoft.com/office/drawing/2014/main" id="{D5A0DEAD-E65C-4E0B-AA6A-3E6FB29C5BC7}"/>
                </a:ext>
              </a:extLst>
            </p:cNvPr>
            <p:cNvSpPr/>
            <p:nvPr/>
          </p:nvSpPr>
          <p:spPr>
            <a:xfrm>
              <a:off x="8771939" y="4165969"/>
              <a:ext cx="1800493" cy="523220"/>
            </a:xfrm>
            <a:prstGeom prst="rect">
              <a:avLst/>
            </a:prstGeom>
          </p:spPr>
          <p:txBody>
            <a:bodyPr wrap="squar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的增量为</a:t>
              </a:r>
              <a:endParaRPr lang="zh-CN" altLang="en-US" sz="2800" dirty="0"/>
            </a:p>
          </p:txBody>
        </p:sp>
        <p:graphicFrame>
          <p:nvGraphicFramePr>
            <p:cNvPr id="16" name="对象 15">
              <a:extLst>
                <a:ext uri="{FF2B5EF4-FFF2-40B4-BE49-F238E27FC236}">
                  <a16:creationId xmlns:a16="http://schemas.microsoft.com/office/drawing/2014/main" id="{9E45868B-C6EF-4BCE-A9E2-B3D931F00C17}"/>
                </a:ext>
              </a:extLst>
            </p:cNvPr>
            <p:cNvGraphicFramePr>
              <a:graphicFrameLocks noChangeAspect="1"/>
            </p:cNvGraphicFramePr>
            <p:nvPr>
              <p:extLst>
                <p:ext uri="{D42A27DB-BD31-4B8C-83A1-F6EECF244321}">
                  <p14:modId xmlns:p14="http://schemas.microsoft.com/office/powerpoint/2010/main" val="3180026849"/>
                </p:ext>
              </p:extLst>
            </p:nvPr>
          </p:nvGraphicFramePr>
          <p:xfrm>
            <a:off x="6561219" y="4260377"/>
            <a:ext cx="1282700" cy="393700"/>
          </p:xfrm>
          <a:graphic>
            <a:graphicData uri="http://schemas.openxmlformats.org/presentationml/2006/ole">
              <mc:AlternateContent xmlns:mc="http://schemas.openxmlformats.org/markup-compatibility/2006">
                <mc:Choice xmlns:v="urn:schemas-microsoft-com:vml" Requires="v">
                  <p:oleObj spid="_x0000_s239991" name="Equation" r:id="rId14" imgW="1282680" imgH="393480" progId="Equation.DSMT4">
                    <p:embed/>
                  </p:oleObj>
                </mc:Choice>
                <mc:Fallback>
                  <p:oleObj name="Equation" r:id="rId14" imgW="1282680" imgH="393480" progId="Equation.DSMT4">
                    <p:embed/>
                    <p:pic>
                      <p:nvPicPr>
                        <p:cNvPr id="16" name="对象 15">
                          <a:extLst>
                            <a:ext uri="{FF2B5EF4-FFF2-40B4-BE49-F238E27FC236}">
                              <a16:creationId xmlns:a16="http://schemas.microsoft.com/office/drawing/2014/main" id="{9E45868B-C6EF-4BCE-A9E2-B3D931F00C17}"/>
                            </a:ext>
                          </a:extLst>
                        </p:cNvPr>
                        <p:cNvPicPr/>
                        <p:nvPr/>
                      </p:nvPicPr>
                      <p:blipFill>
                        <a:blip r:embed="rId15"/>
                        <a:stretch>
                          <a:fillRect/>
                        </a:stretch>
                      </p:blipFill>
                      <p:spPr>
                        <a:xfrm>
                          <a:off x="6561219" y="4260377"/>
                          <a:ext cx="1282700" cy="393700"/>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id="{A7353037-67B1-461B-8F63-ADAD8A5EAD4D}"/>
                </a:ext>
              </a:extLst>
            </p:cNvPr>
            <p:cNvGraphicFramePr>
              <a:graphicFrameLocks noChangeAspect="1"/>
            </p:cNvGraphicFramePr>
            <p:nvPr>
              <p:extLst>
                <p:ext uri="{D42A27DB-BD31-4B8C-83A1-F6EECF244321}">
                  <p14:modId xmlns:p14="http://schemas.microsoft.com/office/powerpoint/2010/main" val="588968195"/>
                </p:ext>
              </p:extLst>
            </p:nvPr>
          </p:nvGraphicFramePr>
          <p:xfrm>
            <a:off x="8607104" y="4227228"/>
            <a:ext cx="317500" cy="431800"/>
          </p:xfrm>
          <a:graphic>
            <a:graphicData uri="http://schemas.openxmlformats.org/presentationml/2006/ole">
              <mc:AlternateContent xmlns:mc="http://schemas.openxmlformats.org/markup-compatibility/2006">
                <mc:Choice xmlns:v="urn:schemas-microsoft-com:vml" Requires="v">
                  <p:oleObj spid="_x0000_s239992" name="Equation" r:id="rId16" imgW="317160" imgH="431640" progId="Equation.DSMT4">
                    <p:embed/>
                  </p:oleObj>
                </mc:Choice>
                <mc:Fallback>
                  <p:oleObj name="Equation" r:id="rId16" imgW="317160" imgH="431640" progId="Equation.DSMT4">
                    <p:embed/>
                    <p:pic>
                      <p:nvPicPr>
                        <p:cNvPr id="41" name="对象 40">
                          <a:extLst>
                            <a:ext uri="{FF2B5EF4-FFF2-40B4-BE49-F238E27FC236}">
                              <a16:creationId xmlns:a16="http://schemas.microsoft.com/office/drawing/2014/main" id="{A7353037-67B1-461B-8F63-ADAD8A5EAD4D}"/>
                            </a:ext>
                          </a:extLst>
                        </p:cNvPr>
                        <p:cNvPicPr/>
                        <p:nvPr/>
                      </p:nvPicPr>
                      <p:blipFill>
                        <a:blip r:embed="rId5"/>
                        <a:stretch>
                          <a:fillRect/>
                        </a:stretch>
                      </p:blipFill>
                      <p:spPr>
                        <a:xfrm>
                          <a:off x="8607104" y="4227228"/>
                          <a:ext cx="317500" cy="431800"/>
                        </a:xfrm>
                        <a:prstGeom prst="rect">
                          <a:avLst/>
                        </a:prstGeom>
                      </p:spPr>
                    </p:pic>
                  </p:oleObj>
                </mc:Fallback>
              </mc:AlternateContent>
            </a:graphicData>
          </a:graphic>
        </p:graphicFrame>
      </p:grpSp>
      <p:graphicFrame>
        <p:nvGraphicFramePr>
          <p:cNvPr id="17" name="对象 16">
            <a:extLst>
              <a:ext uri="{FF2B5EF4-FFF2-40B4-BE49-F238E27FC236}">
                <a16:creationId xmlns:a16="http://schemas.microsoft.com/office/drawing/2014/main" id="{5161970F-88D7-4DCA-B17A-428998B61AD8}"/>
              </a:ext>
            </a:extLst>
          </p:cNvPr>
          <p:cNvGraphicFramePr>
            <a:graphicFrameLocks noChangeAspect="1"/>
          </p:cNvGraphicFramePr>
          <p:nvPr>
            <p:extLst>
              <p:ext uri="{D42A27DB-BD31-4B8C-83A1-F6EECF244321}">
                <p14:modId xmlns:p14="http://schemas.microsoft.com/office/powerpoint/2010/main" val="1292250238"/>
              </p:ext>
            </p:extLst>
          </p:nvPr>
        </p:nvGraphicFramePr>
        <p:xfrm>
          <a:off x="8827743" y="4170834"/>
          <a:ext cx="1968500" cy="381000"/>
        </p:xfrm>
        <a:graphic>
          <a:graphicData uri="http://schemas.openxmlformats.org/presentationml/2006/ole">
            <mc:AlternateContent xmlns:mc="http://schemas.openxmlformats.org/markup-compatibility/2006">
              <mc:Choice xmlns:v="urn:schemas-microsoft-com:vml" Requires="v">
                <p:oleObj spid="_x0000_s239993" name="Equation" r:id="rId17" imgW="1968480" imgH="380880" progId="Equation.DSMT4">
                  <p:embed/>
                </p:oleObj>
              </mc:Choice>
              <mc:Fallback>
                <p:oleObj name="Equation" r:id="rId17" imgW="1968480" imgH="380880" progId="Equation.DSMT4">
                  <p:embed/>
                  <p:pic>
                    <p:nvPicPr>
                      <p:cNvPr id="17" name="对象 16">
                        <a:extLst>
                          <a:ext uri="{FF2B5EF4-FFF2-40B4-BE49-F238E27FC236}">
                            <a16:creationId xmlns:a16="http://schemas.microsoft.com/office/drawing/2014/main" id="{5161970F-88D7-4DCA-B17A-428998B61AD8}"/>
                          </a:ext>
                        </a:extLst>
                      </p:cNvPr>
                      <p:cNvPicPr/>
                      <p:nvPr/>
                    </p:nvPicPr>
                    <p:blipFill>
                      <a:blip r:embed="rId18"/>
                      <a:stretch>
                        <a:fillRect/>
                      </a:stretch>
                    </p:blipFill>
                    <p:spPr>
                      <a:xfrm>
                        <a:off x="8827743" y="4170834"/>
                        <a:ext cx="1968500" cy="381000"/>
                      </a:xfrm>
                      <a:prstGeom prst="rect">
                        <a:avLst/>
                      </a:prstGeom>
                    </p:spPr>
                  </p:pic>
                </p:oleObj>
              </mc:Fallback>
            </mc:AlternateContent>
          </a:graphicData>
        </a:graphic>
      </p:graphicFrame>
      <p:grpSp>
        <p:nvGrpSpPr>
          <p:cNvPr id="54" name="组合 53">
            <a:extLst>
              <a:ext uri="{FF2B5EF4-FFF2-40B4-BE49-F238E27FC236}">
                <a16:creationId xmlns:a16="http://schemas.microsoft.com/office/drawing/2014/main" id="{CB90F593-9D66-4DF2-B5CA-53E81CA7AFA6}"/>
              </a:ext>
            </a:extLst>
          </p:cNvPr>
          <p:cNvGrpSpPr/>
          <p:nvPr/>
        </p:nvGrpSpPr>
        <p:grpSpPr>
          <a:xfrm>
            <a:off x="3307894" y="4634234"/>
            <a:ext cx="2399548" cy="530650"/>
            <a:chOff x="5132462" y="4783934"/>
            <a:chExt cx="2399548" cy="530650"/>
          </a:xfrm>
        </p:grpSpPr>
        <p:sp>
          <p:nvSpPr>
            <p:cNvPr id="25" name="矩形 24">
              <a:extLst>
                <a:ext uri="{FF2B5EF4-FFF2-40B4-BE49-F238E27FC236}">
                  <a16:creationId xmlns:a16="http://schemas.microsoft.com/office/drawing/2014/main" id="{E48E4B49-09A2-41ED-A099-1E8E1E9D1F09}"/>
                </a:ext>
              </a:extLst>
            </p:cNvPr>
            <p:cNvSpPr/>
            <p:nvPr/>
          </p:nvSpPr>
          <p:spPr>
            <a:xfrm>
              <a:off x="5132462" y="4783934"/>
              <a:ext cx="902811"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并且</a:t>
              </a:r>
              <a:endParaRPr lang="zh-CN" altLang="en-US" sz="2800" dirty="0"/>
            </a:p>
          </p:txBody>
        </p:sp>
        <p:sp>
          <p:nvSpPr>
            <p:cNvPr id="26" name="矩形 25">
              <a:extLst>
                <a:ext uri="{FF2B5EF4-FFF2-40B4-BE49-F238E27FC236}">
                  <a16:creationId xmlns:a16="http://schemas.microsoft.com/office/drawing/2014/main" id="{6BDFFA21-D603-4D7B-8430-44F6A537B921}"/>
                </a:ext>
              </a:extLst>
            </p:cNvPr>
            <p:cNvSpPr/>
            <p:nvPr/>
          </p:nvSpPr>
          <p:spPr>
            <a:xfrm>
              <a:off x="6270126" y="4791364"/>
              <a:ext cx="1261884"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越小，</a:t>
              </a:r>
              <a:endParaRPr lang="zh-CN" altLang="en-US" sz="2800" dirty="0"/>
            </a:p>
          </p:txBody>
        </p:sp>
        <p:graphicFrame>
          <p:nvGraphicFramePr>
            <p:cNvPr id="42" name="对象 41">
              <a:extLst>
                <a:ext uri="{FF2B5EF4-FFF2-40B4-BE49-F238E27FC236}">
                  <a16:creationId xmlns:a16="http://schemas.microsoft.com/office/drawing/2014/main" id="{5F6BC43E-403B-40AF-95D2-F5C2505FC9B7}"/>
                </a:ext>
              </a:extLst>
            </p:cNvPr>
            <p:cNvGraphicFramePr>
              <a:graphicFrameLocks noChangeAspect="1"/>
            </p:cNvGraphicFramePr>
            <p:nvPr/>
          </p:nvGraphicFramePr>
          <p:xfrm>
            <a:off x="5920931" y="4911944"/>
            <a:ext cx="419100" cy="304800"/>
          </p:xfrm>
          <a:graphic>
            <a:graphicData uri="http://schemas.openxmlformats.org/presentationml/2006/ole">
              <mc:AlternateContent xmlns:mc="http://schemas.openxmlformats.org/markup-compatibility/2006">
                <mc:Choice xmlns:v="urn:schemas-microsoft-com:vml" Requires="v">
                  <p:oleObj spid="_x0000_s239994" name="Equation" r:id="rId19" imgW="419040" imgH="304560" progId="Equation.DSMT4">
                    <p:embed/>
                  </p:oleObj>
                </mc:Choice>
                <mc:Fallback>
                  <p:oleObj name="Equation" r:id="rId19" imgW="419040" imgH="304560" progId="Equation.DSMT4">
                    <p:embed/>
                    <p:pic>
                      <p:nvPicPr>
                        <p:cNvPr id="42" name="对象 41">
                          <a:extLst>
                            <a:ext uri="{FF2B5EF4-FFF2-40B4-BE49-F238E27FC236}">
                              <a16:creationId xmlns:a16="http://schemas.microsoft.com/office/drawing/2014/main" id="{5F6BC43E-403B-40AF-95D2-F5C2505FC9B7}"/>
                            </a:ext>
                          </a:extLst>
                        </p:cNvPr>
                        <p:cNvPicPr/>
                        <p:nvPr/>
                      </p:nvPicPr>
                      <p:blipFill>
                        <a:blip r:embed="rId9"/>
                        <a:stretch>
                          <a:fillRect/>
                        </a:stretch>
                      </p:blipFill>
                      <p:spPr>
                        <a:xfrm>
                          <a:off x="5920931" y="4911944"/>
                          <a:ext cx="419100" cy="304800"/>
                        </a:xfrm>
                        <a:prstGeom prst="rect">
                          <a:avLst/>
                        </a:prstGeom>
                      </p:spPr>
                    </p:pic>
                  </p:oleObj>
                </mc:Fallback>
              </mc:AlternateContent>
            </a:graphicData>
          </a:graphic>
        </p:graphicFrame>
      </p:grpSp>
      <p:grpSp>
        <p:nvGrpSpPr>
          <p:cNvPr id="55" name="组合 54">
            <a:extLst>
              <a:ext uri="{FF2B5EF4-FFF2-40B4-BE49-F238E27FC236}">
                <a16:creationId xmlns:a16="http://schemas.microsoft.com/office/drawing/2014/main" id="{9D25DB05-17D7-4BD1-8800-22375D79E559}"/>
              </a:ext>
            </a:extLst>
          </p:cNvPr>
          <p:cNvGrpSpPr/>
          <p:nvPr/>
        </p:nvGrpSpPr>
        <p:grpSpPr>
          <a:xfrm>
            <a:off x="5554026" y="4651630"/>
            <a:ext cx="4116650" cy="544414"/>
            <a:chOff x="7358902" y="4755615"/>
            <a:chExt cx="4116650" cy="544414"/>
          </a:xfrm>
        </p:grpSpPr>
        <p:sp>
          <p:nvSpPr>
            <p:cNvPr id="27" name="矩形 26">
              <a:extLst>
                <a:ext uri="{FF2B5EF4-FFF2-40B4-BE49-F238E27FC236}">
                  <a16:creationId xmlns:a16="http://schemas.microsoft.com/office/drawing/2014/main" id="{3F805CD9-55E3-42DB-B776-F6B70B7CC601}"/>
                </a:ext>
              </a:extLst>
            </p:cNvPr>
            <p:cNvSpPr/>
            <p:nvPr/>
          </p:nvSpPr>
          <p:spPr>
            <a:xfrm>
              <a:off x="7627974" y="4776809"/>
              <a:ext cx="543739"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与</a:t>
              </a:r>
              <a:endParaRPr lang="zh-CN" altLang="en-US" sz="2800" dirty="0"/>
            </a:p>
          </p:txBody>
        </p:sp>
        <p:sp>
          <p:nvSpPr>
            <p:cNvPr id="28" name="矩形 27">
              <a:extLst>
                <a:ext uri="{FF2B5EF4-FFF2-40B4-BE49-F238E27FC236}">
                  <a16:creationId xmlns:a16="http://schemas.microsoft.com/office/drawing/2014/main" id="{015E8B12-12F4-4E51-B5F8-3EA3EC57A19C}"/>
                </a:ext>
              </a:extLst>
            </p:cNvPr>
            <p:cNvSpPr/>
            <p:nvPr/>
          </p:nvSpPr>
          <p:spPr>
            <a:xfrm>
              <a:off x="8418305" y="4755615"/>
              <a:ext cx="3057247" cy="523220"/>
            </a:xfrm>
            <a:prstGeom prst="rect">
              <a:avLst/>
            </a:prstGeom>
          </p:spPr>
          <p:txBody>
            <a:bodyPr wrap="squar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接近程度就越高，</a:t>
              </a:r>
              <a:endParaRPr lang="zh-CN" altLang="en-US" sz="2800" dirty="0"/>
            </a:p>
          </p:txBody>
        </p:sp>
        <p:graphicFrame>
          <p:nvGraphicFramePr>
            <p:cNvPr id="43" name="对象 42">
              <a:extLst>
                <a:ext uri="{FF2B5EF4-FFF2-40B4-BE49-F238E27FC236}">
                  <a16:creationId xmlns:a16="http://schemas.microsoft.com/office/drawing/2014/main" id="{2F5FBE96-8E73-4588-991E-CDA02AB7DF71}"/>
                </a:ext>
              </a:extLst>
            </p:cNvPr>
            <p:cNvGraphicFramePr>
              <a:graphicFrameLocks noChangeAspect="1"/>
            </p:cNvGraphicFramePr>
            <p:nvPr>
              <p:extLst>
                <p:ext uri="{D42A27DB-BD31-4B8C-83A1-F6EECF244321}">
                  <p14:modId xmlns:p14="http://schemas.microsoft.com/office/powerpoint/2010/main" val="2527062439"/>
                </p:ext>
              </p:extLst>
            </p:nvPr>
          </p:nvGraphicFramePr>
          <p:xfrm>
            <a:off x="7358902" y="4861867"/>
            <a:ext cx="381000" cy="393700"/>
          </p:xfrm>
          <a:graphic>
            <a:graphicData uri="http://schemas.openxmlformats.org/presentationml/2006/ole">
              <mc:AlternateContent xmlns:mc="http://schemas.openxmlformats.org/markup-compatibility/2006">
                <mc:Choice xmlns:v="urn:schemas-microsoft-com:vml" Requires="v">
                  <p:oleObj spid="_x0000_s239995" name="Equation" r:id="rId20" imgW="380880" imgH="393480" progId="Equation.DSMT4">
                    <p:embed/>
                  </p:oleObj>
                </mc:Choice>
                <mc:Fallback>
                  <p:oleObj name="Equation" r:id="rId20" imgW="380880" imgH="393480" progId="Equation.DSMT4">
                    <p:embed/>
                    <p:pic>
                      <p:nvPicPr>
                        <p:cNvPr id="43" name="对象 42">
                          <a:extLst>
                            <a:ext uri="{FF2B5EF4-FFF2-40B4-BE49-F238E27FC236}">
                              <a16:creationId xmlns:a16="http://schemas.microsoft.com/office/drawing/2014/main" id="{2F5FBE96-8E73-4588-991E-CDA02AB7DF71}"/>
                            </a:ext>
                          </a:extLst>
                        </p:cNvPr>
                        <p:cNvPicPr/>
                        <p:nvPr/>
                      </p:nvPicPr>
                      <p:blipFill>
                        <a:blip r:embed="rId21"/>
                        <a:stretch>
                          <a:fillRect/>
                        </a:stretch>
                      </p:blipFill>
                      <p:spPr>
                        <a:xfrm>
                          <a:off x="7358902" y="4861867"/>
                          <a:ext cx="381000" cy="393700"/>
                        </a:xfrm>
                        <a:prstGeom prst="rect">
                          <a:avLst/>
                        </a:prstGeom>
                      </p:spPr>
                    </p:pic>
                  </p:oleObj>
                </mc:Fallback>
              </mc:AlternateContent>
            </a:graphicData>
          </a:graphic>
        </p:graphicFrame>
        <p:graphicFrame>
          <p:nvGraphicFramePr>
            <p:cNvPr id="44" name="对象 43">
              <a:extLst>
                <a:ext uri="{FF2B5EF4-FFF2-40B4-BE49-F238E27FC236}">
                  <a16:creationId xmlns:a16="http://schemas.microsoft.com/office/drawing/2014/main" id="{60754412-3B66-4388-911C-1FEAED12FA82}"/>
                </a:ext>
              </a:extLst>
            </p:cNvPr>
            <p:cNvGraphicFramePr>
              <a:graphicFrameLocks noChangeAspect="1"/>
            </p:cNvGraphicFramePr>
            <p:nvPr/>
          </p:nvGraphicFramePr>
          <p:xfrm>
            <a:off x="8058127" y="4874567"/>
            <a:ext cx="419100" cy="381000"/>
          </p:xfrm>
          <a:graphic>
            <a:graphicData uri="http://schemas.openxmlformats.org/presentationml/2006/ole">
              <mc:AlternateContent xmlns:mc="http://schemas.openxmlformats.org/markup-compatibility/2006">
                <mc:Choice xmlns:v="urn:schemas-microsoft-com:vml" Requires="v">
                  <p:oleObj spid="_x0000_s239996" name="Equation" r:id="rId22" imgW="419040" imgH="380880" progId="Equation.DSMT4">
                    <p:embed/>
                  </p:oleObj>
                </mc:Choice>
                <mc:Fallback>
                  <p:oleObj name="Equation" r:id="rId22" imgW="419040" imgH="380880" progId="Equation.DSMT4">
                    <p:embed/>
                    <p:pic>
                      <p:nvPicPr>
                        <p:cNvPr id="44" name="对象 43">
                          <a:extLst>
                            <a:ext uri="{FF2B5EF4-FFF2-40B4-BE49-F238E27FC236}">
                              <a16:creationId xmlns:a16="http://schemas.microsoft.com/office/drawing/2014/main" id="{60754412-3B66-4388-911C-1FEAED12FA82}"/>
                            </a:ext>
                          </a:extLst>
                        </p:cNvPr>
                        <p:cNvPicPr/>
                        <p:nvPr/>
                      </p:nvPicPr>
                      <p:blipFill>
                        <a:blip r:embed="rId7"/>
                        <a:stretch>
                          <a:fillRect/>
                        </a:stretch>
                      </p:blipFill>
                      <p:spPr>
                        <a:xfrm>
                          <a:off x="8058127" y="4874567"/>
                          <a:ext cx="419100" cy="381000"/>
                        </a:xfrm>
                        <a:prstGeom prst="rect">
                          <a:avLst/>
                        </a:prstGeom>
                      </p:spPr>
                    </p:pic>
                  </p:oleObj>
                </mc:Fallback>
              </mc:AlternateContent>
            </a:graphicData>
          </a:graphic>
        </p:graphicFrame>
      </p:grpSp>
      <p:grpSp>
        <p:nvGrpSpPr>
          <p:cNvPr id="52" name="组合 51">
            <a:extLst>
              <a:ext uri="{FF2B5EF4-FFF2-40B4-BE49-F238E27FC236}">
                <a16:creationId xmlns:a16="http://schemas.microsoft.com/office/drawing/2014/main" id="{794C46CA-44F7-4837-BA58-2C77EA76283E}"/>
              </a:ext>
            </a:extLst>
          </p:cNvPr>
          <p:cNvGrpSpPr/>
          <p:nvPr/>
        </p:nvGrpSpPr>
        <p:grpSpPr>
          <a:xfrm>
            <a:off x="1425313" y="4072140"/>
            <a:ext cx="3126053" cy="545489"/>
            <a:chOff x="2492727" y="4165969"/>
            <a:chExt cx="3126053" cy="545489"/>
          </a:xfrm>
        </p:grpSpPr>
        <p:sp>
          <p:nvSpPr>
            <p:cNvPr id="19" name="矩形 18">
              <a:extLst>
                <a:ext uri="{FF2B5EF4-FFF2-40B4-BE49-F238E27FC236}">
                  <a16:creationId xmlns:a16="http://schemas.microsoft.com/office/drawing/2014/main" id="{753D2D8E-8D84-424A-948A-D04BA4948010}"/>
                </a:ext>
              </a:extLst>
            </p:cNvPr>
            <p:cNvSpPr/>
            <p:nvPr/>
          </p:nvSpPr>
          <p:spPr>
            <a:xfrm>
              <a:off x="2492727" y="4188238"/>
              <a:ext cx="992579" cy="523220"/>
            </a:xfrm>
            <a:prstGeom prst="rect">
              <a:avLst/>
            </a:prstGeom>
          </p:spPr>
          <p:txBody>
            <a:bodyPr wrap="none">
              <a:spAutoFit/>
            </a:bodyPr>
            <a:lstStyle/>
            <a:p>
              <a:pPr algn="ctr"/>
              <a:r>
                <a:rPr lang="zh-CN" altLang="en-US" sz="2800" dirty="0"/>
                <a:t>在点 </a:t>
              </a:r>
            </a:p>
          </p:txBody>
        </p:sp>
        <p:sp>
          <p:nvSpPr>
            <p:cNvPr id="21" name="矩形 20">
              <a:extLst>
                <a:ext uri="{FF2B5EF4-FFF2-40B4-BE49-F238E27FC236}">
                  <a16:creationId xmlns:a16="http://schemas.microsoft.com/office/drawing/2014/main" id="{CE9BA025-216B-487B-A3FE-FD1F05A1E519}"/>
                </a:ext>
              </a:extLst>
            </p:cNvPr>
            <p:cNvSpPr/>
            <p:nvPr/>
          </p:nvSpPr>
          <p:spPr>
            <a:xfrm>
              <a:off x="3506372" y="4165969"/>
              <a:ext cx="1800493" cy="523220"/>
            </a:xfrm>
            <a:prstGeom prst="rect">
              <a:avLst/>
            </a:prstGeom>
          </p:spPr>
          <p:txBody>
            <a:bodyPr wrap="squar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处的微分</a:t>
              </a:r>
              <a:endParaRPr lang="zh-CN" altLang="en-US" sz="2800" dirty="0"/>
            </a:p>
          </p:txBody>
        </p:sp>
        <p:graphicFrame>
          <p:nvGraphicFramePr>
            <p:cNvPr id="40" name="对象 39">
              <a:extLst>
                <a:ext uri="{FF2B5EF4-FFF2-40B4-BE49-F238E27FC236}">
                  <a16:creationId xmlns:a16="http://schemas.microsoft.com/office/drawing/2014/main" id="{3C76EADD-AB10-4278-9F86-F8FB5657E3E2}"/>
                </a:ext>
              </a:extLst>
            </p:cNvPr>
            <p:cNvGraphicFramePr>
              <a:graphicFrameLocks noChangeAspect="1"/>
            </p:cNvGraphicFramePr>
            <p:nvPr>
              <p:extLst>
                <p:ext uri="{D42A27DB-BD31-4B8C-83A1-F6EECF244321}">
                  <p14:modId xmlns:p14="http://schemas.microsoft.com/office/powerpoint/2010/main" val="190174420"/>
                </p:ext>
              </p:extLst>
            </p:nvPr>
          </p:nvGraphicFramePr>
          <p:xfrm>
            <a:off x="3328588" y="4252610"/>
            <a:ext cx="317500" cy="431800"/>
          </p:xfrm>
          <a:graphic>
            <a:graphicData uri="http://schemas.openxmlformats.org/presentationml/2006/ole">
              <mc:AlternateContent xmlns:mc="http://schemas.openxmlformats.org/markup-compatibility/2006">
                <mc:Choice xmlns:v="urn:schemas-microsoft-com:vml" Requires="v">
                  <p:oleObj spid="_x0000_s239997" name="Equation" r:id="rId23" imgW="317160" imgH="431640" progId="Equation.DSMT4">
                    <p:embed/>
                  </p:oleObj>
                </mc:Choice>
                <mc:Fallback>
                  <p:oleObj name="Equation" r:id="rId23" imgW="317160" imgH="431640" progId="Equation.DSMT4">
                    <p:embed/>
                    <p:pic>
                      <p:nvPicPr>
                        <p:cNvPr id="40" name="对象 39">
                          <a:extLst>
                            <a:ext uri="{FF2B5EF4-FFF2-40B4-BE49-F238E27FC236}">
                              <a16:creationId xmlns:a16="http://schemas.microsoft.com/office/drawing/2014/main" id="{3C76EADD-AB10-4278-9F86-F8FB5657E3E2}"/>
                            </a:ext>
                          </a:extLst>
                        </p:cNvPr>
                        <p:cNvPicPr/>
                        <p:nvPr/>
                      </p:nvPicPr>
                      <p:blipFill>
                        <a:blip r:embed="rId5"/>
                        <a:stretch>
                          <a:fillRect/>
                        </a:stretch>
                      </p:blipFill>
                      <p:spPr>
                        <a:xfrm>
                          <a:off x="3328588" y="4252610"/>
                          <a:ext cx="317500" cy="4318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0E194A3E-9A11-47AB-B266-845D4A675FBA}"/>
                </a:ext>
              </a:extLst>
            </p:cNvPr>
            <p:cNvGraphicFramePr>
              <a:graphicFrameLocks noChangeAspect="1"/>
            </p:cNvGraphicFramePr>
            <p:nvPr>
              <p:extLst>
                <p:ext uri="{D42A27DB-BD31-4B8C-83A1-F6EECF244321}">
                  <p14:modId xmlns:p14="http://schemas.microsoft.com/office/powerpoint/2010/main" val="966802714"/>
                </p:ext>
              </p:extLst>
            </p:nvPr>
          </p:nvGraphicFramePr>
          <p:xfrm>
            <a:off x="5174280" y="4248186"/>
            <a:ext cx="444500" cy="393700"/>
          </p:xfrm>
          <a:graphic>
            <a:graphicData uri="http://schemas.openxmlformats.org/presentationml/2006/ole">
              <mc:AlternateContent xmlns:mc="http://schemas.openxmlformats.org/markup-compatibility/2006">
                <mc:Choice xmlns:v="urn:schemas-microsoft-com:vml" Requires="v">
                  <p:oleObj spid="_x0000_s239998" name="Equation" r:id="rId24" imgW="444240" imgH="393480" progId="Equation.DSMT4">
                    <p:embed/>
                  </p:oleObj>
                </mc:Choice>
                <mc:Fallback>
                  <p:oleObj name="Equation" r:id="rId24" imgW="444240" imgH="393480" progId="Equation.DSMT4">
                    <p:embed/>
                    <p:pic>
                      <p:nvPicPr>
                        <p:cNvPr id="15" name="对象 14">
                          <a:extLst>
                            <a:ext uri="{FF2B5EF4-FFF2-40B4-BE49-F238E27FC236}">
                              <a16:creationId xmlns:a16="http://schemas.microsoft.com/office/drawing/2014/main" id="{0E194A3E-9A11-47AB-B266-845D4A675FBA}"/>
                            </a:ext>
                          </a:extLst>
                        </p:cNvPr>
                        <p:cNvPicPr/>
                        <p:nvPr/>
                      </p:nvPicPr>
                      <p:blipFill>
                        <a:blip r:embed="rId25"/>
                        <a:stretch>
                          <a:fillRect/>
                        </a:stretch>
                      </p:blipFill>
                      <p:spPr>
                        <a:xfrm>
                          <a:off x="5174280" y="4248186"/>
                          <a:ext cx="444500" cy="393700"/>
                        </a:xfrm>
                        <a:prstGeom prst="rect">
                          <a:avLst/>
                        </a:prstGeom>
                      </p:spPr>
                    </p:pic>
                  </p:oleObj>
                </mc:Fallback>
              </mc:AlternateContent>
            </a:graphicData>
          </a:graphic>
        </p:graphicFrame>
      </p:grpSp>
      <p:grpSp>
        <p:nvGrpSpPr>
          <p:cNvPr id="57" name="组合 56">
            <a:extLst>
              <a:ext uri="{FF2B5EF4-FFF2-40B4-BE49-F238E27FC236}">
                <a16:creationId xmlns:a16="http://schemas.microsoft.com/office/drawing/2014/main" id="{B27D1FB3-E9A5-49AF-B7A2-5CA9B93D51C4}"/>
              </a:ext>
            </a:extLst>
          </p:cNvPr>
          <p:cNvGrpSpPr/>
          <p:nvPr/>
        </p:nvGrpSpPr>
        <p:grpSpPr>
          <a:xfrm>
            <a:off x="1407182" y="5190853"/>
            <a:ext cx="5082554" cy="525011"/>
            <a:chOff x="1388520" y="5312156"/>
            <a:chExt cx="5082554" cy="525011"/>
          </a:xfrm>
        </p:grpSpPr>
        <p:sp>
          <p:nvSpPr>
            <p:cNvPr id="29" name="矩形 28">
              <a:extLst>
                <a:ext uri="{FF2B5EF4-FFF2-40B4-BE49-F238E27FC236}">
                  <a16:creationId xmlns:a16="http://schemas.microsoft.com/office/drawing/2014/main" id="{AE8C2090-0188-4549-873E-3C4B24375AC9}"/>
                </a:ext>
              </a:extLst>
            </p:cNvPr>
            <p:cNvSpPr/>
            <p:nvPr/>
          </p:nvSpPr>
          <p:spPr>
            <a:xfrm>
              <a:off x="1388520" y="5312156"/>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的差是</a:t>
              </a:r>
              <a:endParaRPr lang="zh-CN" altLang="en-US" sz="2800" dirty="0"/>
            </a:p>
          </p:txBody>
        </p:sp>
        <p:sp>
          <p:nvSpPr>
            <p:cNvPr id="30" name="矩形 29">
              <a:extLst>
                <a:ext uri="{FF2B5EF4-FFF2-40B4-BE49-F238E27FC236}">
                  <a16:creationId xmlns:a16="http://schemas.microsoft.com/office/drawing/2014/main" id="{8FB1B2E6-C026-4B9B-ABEE-30326E056FFD}"/>
                </a:ext>
              </a:extLst>
            </p:cNvPr>
            <p:cNvSpPr/>
            <p:nvPr/>
          </p:nvSpPr>
          <p:spPr>
            <a:xfrm>
              <a:off x="2945309" y="5313947"/>
              <a:ext cx="2698175" cy="523220"/>
            </a:xfrm>
            <a:prstGeom prst="rect">
              <a:avLst/>
            </a:prstGeom>
          </p:spPr>
          <p:txBody>
            <a:bodyPr wrap="none">
              <a:spAutoFit/>
            </a:bodyPr>
            <a:lstStyle/>
            <a:p>
              <a:pPr algn="ct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的高阶无穷小量</a:t>
              </a:r>
              <a:endParaRPr lang="zh-CN" altLang="en-US" sz="2800" dirty="0"/>
            </a:p>
          </p:txBody>
        </p:sp>
        <p:graphicFrame>
          <p:nvGraphicFramePr>
            <p:cNvPr id="45" name="对象 44">
              <a:extLst>
                <a:ext uri="{FF2B5EF4-FFF2-40B4-BE49-F238E27FC236}">
                  <a16:creationId xmlns:a16="http://schemas.microsoft.com/office/drawing/2014/main" id="{31EF91FD-58E4-449B-8853-797A9A5E969F}"/>
                </a:ext>
              </a:extLst>
            </p:cNvPr>
            <p:cNvGraphicFramePr>
              <a:graphicFrameLocks noChangeAspect="1"/>
            </p:cNvGraphicFramePr>
            <p:nvPr>
              <p:extLst>
                <p:ext uri="{D42A27DB-BD31-4B8C-83A1-F6EECF244321}">
                  <p14:modId xmlns:p14="http://schemas.microsoft.com/office/powerpoint/2010/main" val="582761109"/>
                </p:ext>
              </p:extLst>
            </p:nvPr>
          </p:nvGraphicFramePr>
          <p:xfrm>
            <a:off x="2591772" y="5418388"/>
            <a:ext cx="419100" cy="304800"/>
          </p:xfrm>
          <a:graphic>
            <a:graphicData uri="http://schemas.openxmlformats.org/presentationml/2006/ole">
              <mc:AlternateContent xmlns:mc="http://schemas.openxmlformats.org/markup-compatibility/2006">
                <mc:Choice xmlns:v="urn:schemas-microsoft-com:vml" Requires="v">
                  <p:oleObj spid="_x0000_s239999" name="Equation" r:id="rId26" imgW="419040" imgH="304560" progId="Equation.DSMT4">
                    <p:embed/>
                  </p:oleObj>
                </mc:Choice>
                <mc:Fallback>
                  <p:oleObj name="Equation" r:id="rId26" imgW="419040" imgH="304560" progId="Equation.DSMT4">
                    <p:embed/>
                    <p:pic>
                      <p:nvPicPr>
                        <p:cNvPr id="45" name="对象 44">
                          <a:extLst>
                            <a:ext uri="{FF2B5EF4-FFF2-40B4-BE49-F238E27FC236}">
                              <a16:creationId xmlns:a16="http://schemas.microsoft.com/office/drawing/2014/main" id="{31EF91FD-58E4-449B-8853-797A9A5E969F}"/>
                            </a:ext>
                          </a:extLst>
                        </p:cNvPr>
                        <p:cNvPicPr/>
                        <p:nvPr/>
                      </p:nvPicPr>
                      <p:blipFill>
                        <a:blip r:embed="rId9"/>
                        <a:stretch>
                          <a:fillRect/>
                        </a:stretch>
                      </p:blipFill>
                      <p:spPr>
                        <a:xfrm>
                          <a:off x="2591772" y="5418388"/>
                          <a:ext cx="419100" cy="3048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D92B3477-BE2A-4FC5-A7E3-6DED6EF4B9BD}"/>
                </a:ext>
              </a:extLst>
            </p:cNvPr>
            <p:cNvGraphicFramePr>
              <a:graphicFrameLocks noChangeAspect="1"/>
            </p:cNvGraphicFramePr>
            <p:nvPr>
              <p:extLst>
                <p:ext uri="{D42A27DB-BD31-4B8C-83A1-F6EECF244321}">
                  <p14:modId xmlns:p14="http://schemas.microsoft.com/office/powerpoint/2010/main" val="3405296578"/>
                </p:ext>
              </p:extLst>
            </p:nvPr>
          </p:nvGraphicFramePr>
          <p:xfrm>
            <a:off x="5543974" y="5387623"/>
            <a:ext cx="927100" cy="393700"/>
          </p:xfrm>
          <a:graphic>
            <a:graphicData uri="http://schemas.openxmlformats.org/presentationml/2006/ole">
              <mc:AlternateContent xmlns:mc="http://schemas.openxmlformats.org/markup-compatibility/2006">
                <mc:Choice xmlns:v="urn:schemas-microsoft-com:vml" Requires="v">
                  <p:oleObj spid="_x0000_s240000" name="Equation" r:id="rId27" imgW="927000" imgH="393480" progId="Equation.DSMT4">
                    <p:embed/>
                  </p:oleObj>
                </mc:Choice>
                <mc:Fallback>
                  <p:oleObj name="Equation" r:id="rId27" imgW="927000" imgH="393480" progId="Equation.DSMT4">
                    <p:embed/>
                    <p:pic>
                      <p:nvPicPr>
                        <p:cNvPr id="20" name="对象 19">
                          <a:extLst>
                            <a:ext uri="{FF2B5EF4-FFF2-40B4-BE49-F238E27FC236}">
                              <a16:creationId xmlns:a16="http://schemas.microsoft.com/office/drawing/2014/main" id="{D92B3477-BE2A-4FC5-A7E3-6DED6EF4B9BD}"/>
                            </a:ext>
                          </a:extLst>
                        </p:cNvPr>
                        <p:cNvPicPr/>
                        <p:nvPr/>
                      </p:nvPicPr>
                      <p:blipFill>
                        <a:blip r:embed="rId28"/>
                        <a:stretch>
                          <a:fillRect/>
                        </a:stretch>
                      </p:blipFill>
                      <p:spPr>
                        <a:xfrm>
                          <a:off x="5543974" y="5387623"/>
                          <a:ext cx="927100" cy="393700"/>
                        </a:xfrm>
                        <a:prstGeom prst="rect">
                          <a:avLst/>
                        </a:prstGeom>
                      </p:spPr>
                    </p:pic>
                  </p:oleObj>
                </mc:Fallback>
              </mc:AlternateContent>
            </a:graphicData>
          </a:graphic>
        </p:graphicFrame>
      </p:grpSp>
      <p:grpSp>
        <p:nvGrpSpPr>
          <p:cNvPr id="60" name="组合 59"/>
          <p:cNvGrpSpPr/>
          <p:nvPr/>
        </p:nvGrpSpPr>
        <p:grpSpPr>
          <a:xfrm>
            <a:off x="1397563" y="3479562"/>
            <a:ext cx="5053137" cy="523220"/>
            <a:chOff x="1397563" y="3572872"/>
            <a:chExt cx="5053137" cy="523220"/>
          </a:xfrm>
        </p:grpSpPr>
        <p:sp>
          <p:nvSpPr>
            <p:cNvPr id="58" name="矩形 57"/>
            <p:cNvSpPr/>
            <p:nvPr/>
          </p:nvSpPr>
          <p:spPr>
            <a:xfrm>
              <a:off x="1397563" y="3572872"/>
              <a:ext cx="4094391" cy="523220"/>
            </a:xfrm>
            <a:prstGeom prst="rect">
              <a:avLst/>
            </a:prstGeom>
          </p:spPr>
          <p:txBody>
            <a:bodyPr wrap="none">
              <a:spAutoFit/>
            </a:bodyPr>
            <a:lstStyle/>
            <a:p>
              <a:r>
                <a:rPr lang="zh-CN" altLang="en-US" sz="2800" dirty="0"/>
                <a:t>纵坐标增量 </a:t>
              </a:r>
              <a:r>
                <a:rPr lang="en-US" altLang="zh-CN" sz="2800" i="1" dirty="0"/>
                <a:t>CD </a:t>
              </a:r>
              <a:r>
                <a:rPr lang="zh-CN" altLang="en-US" sz="2800" dirty="0"/>
                <a:t>就是函数</a:t>
              </a:r>
            </a:p>
          </p:txBody>
        </p:sp>
        <p:graphicFrame>
          <p:nvGraphicFramePr>
            <p:cNvPr id="59" name="对象 58">
              <a:extLst>
                <a:ext uri="{FF2B5EF4-FFF2-40B4-BE49-F238E27FC236}">
                  <a16:creationId xmlns:a16="http://schemas.microsoft.com/office/drawing/2014/main" id="{83A59D82-CDC7-40CC-8900-926AECA40E18}"/>
                </a:ext>
              </a:extLst>
            </p:cNvPr>
            <p:cNvGraphicFramePr>
              <a:graphicFrameLocks noChangeAspect="1"/>
            </p:cNvGraphicFramePr>
            <p:nvPr>
              <p:extLst>
                <p:ext uri="{D42A27DB-BD31-4B8C-83A1-F6EECF244321}">
                  <p14:modId xmlns:p14="http://schemas.microsoft.com/office/powerpoint/2010/main" val="1449803725"/>
                </p:ext>
              </p:extLst>
            </p:nvPr>
          </p:nvGraphicFramePr>
          <p:xfrm>
            <a:off x="5353360" y="3635361"/>
            <a:ext cx="1097340" cy="393700"/>
          </p:xfrm>
          <a:graphic>
            <a:graphicData uri="http://schemas.openxmlformats.org/presentationml/2006/ole">
              <mc:AlternateContent xmlns:mc="http://schemas.openxmlformats.org/markup-compatibility/2006">
                <mc:Choice xmlns:v="urn:schemas-microsoft-com:vml" Requires="v">
                  <p:oleObj spid="_x0000_s240001" name="Equation" r:id="rId29" imgW="1282680" imgH="393480" progId="Equation.DSMT4">
                    <p:embed/>
                  </p:oleObj>
                </mc:Choice>
                <mc:Fallback>
                  <p:oleObj name="Equation" r:id="rId29" imgW="1282680" imgH="393480" progId="Equation.DSMT4">
                    <p:embed/>
                    <p:pic>
                      <p:nvPicPr>
                        <p:cNvPr id="39" name="对象 38">
                          <a:extLst>
                            <a:ext uri="{FF2B5EF4-FFF2-40B4-BE49-F238E27FC236}">
                              <a16:creationId xmlns:a16="http://schemas.microsoft.com/office/drawing/2014/main" id="{83A59D82-CDC7-40CC-8900-926AECA40E18}"/>
                            </a:ext>
                          </a:extLst>
                        </p:cNvPr>
                        <p:cNvPicPr/>
                        <p:nvPr/>
                      </p:nvPicPr>
                      <p:blipFill>
                        <a:blip r:embed="rId13"/>
                        <a:stretch>
                          <a:fillRect/>
                        </a:stretch>
                      </p:blipFill>
                      <p:spPr>
                        <a:xfrm>
                          <a:off x="5353360" y="3635361"/>
                          <a:ext cx="1097340" cy="393700"/>
                        </a:xfrm>
                        <a:prstGeom prst="rect">
                          <a:avLst/>
                        </a:prstGeom>
                      </p:spPr>
                    </p:pic>
                  </p:oleObj>
                </mc:Fallback>
              </mc:AlternateContent>
            </a:graphicData>
          </a:graphic>
        </p:graphicFrame>
      </p:grpSp>
      <p:graphicFrame>
        <p:nvGraphicFramePr>
          <p:cNvPr id="61" name="对象 60">
            <a:extLst>
              <a:ext uri="{FF2B5EF4-FFF2-40B4-BE49-F238E27FC236}">
                <a16:creationId xmlns:a16="http://schemas.microsoft.com/office/drawing/2014/main" id="{5161970F-88D7-4DCA-B17A-428998B61AD8}"/>
              </a:ext>
            </a:extLst>
          </p:cNvPr>
          <p:cNvGraphicFramePr>
            <a:graphicFrameLocks noChangeAspect="1"/>
          </p:cNvGraphicFramePr>
          <p:nvPr>
            <p:extLst>
              <p:ext uri="{D42A27DB-BD31-4B8C-83A1-F6EECF244321}">
                <p14:modId xmlns:p14="http://schemas.microsoft.com/office/powerpoint/2010/main" val="1150672851"/>
              </p:ext>
            </p:extLst>
          </p:nvPr>
        </p:nvGraphicFramePr>
        <p:xfrm>
          <a:off x="1514934" y="4724548"/>
          <a:ext cx="1727200" cy="381000"/>
        </p:xfrm>
        <a:graphic>
          <a:graphicData uri="http://schemas.openxmlformats.org/presentationml/2006/ole">
            <mc:AlternateContent xmlns:mc="http://schemas.openxmlformats.org/markup-compatibility/2006">
              <mc:Choice xmlns:v="urn:schemas-microsoft-com:vml" Requires="v">
                <p:oleObj spid="_x0000_s240002" name="Equation" r:id="rId30" imgW="1726920" imgH="380880" progId="Equation.DSMT4">
                  <p:embed/>
                </p:oleObj>
              </mc:Choice>
              <mc:Fallback>
                <p:oleObj name="Equation" r:id="rId30" imgW="1726920" imgH="380880" progId="Equation.DSMT4">
                  <p:embed/>
                  <p:pic>
                    <p:nvPicPr>
                      <p:cNvPr id="17" name="对象 16">
                        <a:extLst>
                          <a:ext uri="{FF2B5EF4-FFF2-40B4-BE49-F238E27FC236}">
                            <a16:creationId xmlns:a16="http://schemas.microsoft.com/office/drawing/2014/main" id="{5161970F-88D7-4DCA-B17A-428998B61AD8}"/>
                          </a:ext>
                        </a:extLst>
                      </p:cNvPr>
                      <p:cNvPicPr/>
                      <p:nvPr/>
                    </p:nvPicPr>
                    <p:blipFill>
                      <a:blip r:embed="rId31"/>
                      <a:stretch>
                        <a:fillRect/>
                      </a:stretch>
                    </p:blipFill>
                    <p:spPr>
                      <a:xfrm>
                        <a:off x="1514934" y="4724548"/>
                        <a:ext cx="1727200" cy="381000"/>
                      </a:xfrm>
                      <a:prstGeom prst="rect">
                        <a:avLst/>
                      </a:prstGeom>
                    </p:spPr>
                  </p:pic>
                </p:oleObj>
              </mc:Fallback>
            </mc:AlternateContent>
          </a:graphicData>
        </a:graphic>
      </p:graphicFrame>
      <p:sp>
        <p:nvSpPr>
          <p:cNvPr id="63" name="矩形 62">
            <a:extLst>
              <a:ext uri="{FF2B5EF4-FFF2-40B4-BE49-F238E27FC236}">
                <a16:creationId xmlns:a16="http://schemas.microsoft.com/office/drawing/2014/main" id="{AE8C2090-0188-4549-873E-3C4B24375AC9}"/>
              </a:ext>
            </a:extLst>
          </p:cNvPr>
          <p:cNvSpPr/>
          <p:nvPr/>
        </p:nvSpPr>
        <p:spPr>
          <a:xfrm>
            <a:off x="9350716" y="4628362"/>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两者之间</a:t>
            </a:r>
            <a:endParaRPr lang="zh-CN" altLang="en-US" sz="2800" dirty="0"/>
          </a:p>
        </p:txBody>
      </p:sp>
    </p:spTree>
    <p:extLst>
      <p:ext uri="{BB962C8B-B14F-4D97-AF65-F5344CB8AC3E}">
        <p14:creationId xmlns:p14="http://schemas.microsoft.com/office/powerpoint/2010/main" val="39726400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750"/>
                                        <p:tgtEl>
                                          <p:spTgt spid="46"/>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750"/>
                                        <p:tgtEl>
                                          <p:spTgt spid="4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125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750"/>
                                        <p:tgtEl>
                                          <p:spTgt spid="50"/>
                                        </p:tgtEl>
                                      </p:cBhvr>
                                    </p:animEffect>
                                  </p:childTnLst>
                                </p:cTn>
                              </p:par>
                            </p:childTnLst>
                          </p:cTn>
                        </p:par>
                        <p:par>
                          <p:cTn id="34" fill="hold">
                            <p:stCondLst>
                              <p:cond delay="75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750"/>
                                        <p:tgtEl>
                                          <p:spTgt spid="60"/>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500"/>
                                        <p:tgtEl>
                                          <p:spTgt spid="5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250"/>
                                        <p:tgtEl>
                                          <p:spTgt spid="17"/>
                                        </p:tgtEl>
                                      </p:cBhvr>
                                    </p:animEffect>
                                  </p:childTnLst>
                                </p:cTn>
                              </p:par>
                            </p:childTnLst>
                          </p:cTn>
                        </p:par>
                        <p:par>
                          <p:cTn id="51" fill="hold">
                            <p:stCondLst>
                              <p:cond delay="750"/>
                            </p:stCondLst>
                            <p:childTnLst>
                              <p:par>
                                <p:cTn id="52" presetID="22" presetClass="entr" presetSubtype="8"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250"/>
                                        <p:tgtEl>
                                          <p:spTgt spid="6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250"/>
                                        <p:tgtEl>
                                          <p:spTgt spid="63"/>
                                        </p:tgtEl>
                                      </p:cBhvr>
                                    </p:animEffect>
                                  </p:childTnLst>
                                </p:cTn>
                              </p:par>
                            </p:childTnLst>
                          </p:cTn>
                        </p:par>
                        <p:par>
                          <p:cTn id="69" fill="hold">
                            <p:stCondLst>
                              <p:cond delay="250"/>
                            </p:stCondLst>
                            <p:childTnLst>
                              <p:par>
                                <p:cTn id="70" presetID="22" presetClass="entr" presetSubtype="8" fill="hold"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left)">
                                      <p:cBhvr>
                                        <p:cTn id="72" dur="75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P spid="32" grpId="0"/>
      <p:bldP spid="6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552D8D6-00A5-431D-9E2C-8CB66056E6C5}"/>
              </a:ext>
            </a:extLst>
          </p:cNvPr>
          <p:cNvSpPr/>
          <p:nvPr/>
        </p:nvSpPr>
        <p:spPr>
          <a:xfrm>
            <a:off x="9858775" y="1134744"/>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得到近</a:t>
            </a:r>
            <a:endParaRPr lang="zh-CN" altLang="en-US" sz="2800" dirty="0"/>
          </a:p>
        </p:txBody>
      </p:sp>
      <p:sp>
        <p:nvSpPr>
          <p:cNvPr id="5" name="矩形 4">
            <a:extLst>
              <a:ext uri="{FF2B5EF4-FFF2-40B4-BE49-F238E27FC236}">
                <a16:creationId xmlns:a16="http://schemas.microsoft.com/office/drawing/2014/main" id="{1545F08F-927F-4FA7-8620-3F7FAF66C557}"/>
              </a:ext>
            </a:extLst>
          </p:cNvPr>
          <p:cNvSpPr/>
          <p:nvPr/>
        </p:nvSpPr>
        <p:spPr>
          <a:xfrm>
            <a:off x="1374442" y="1766303"/>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似公式</a:t>
            </a:r>
            <a:endParaRPr lang="zh-CN" altLang="en-US" sz="2800" dirty="0"/>
          </a:p>
        </p:txBody>
      </p:sp>
      <p:sp>
        <p:nvSpPr>
          <p:cNvPr id="19" name="矩形 18">
            <a:extLst>
              <a:ext uri="{FF2B5EF4-FFF2-40B4-BE49-F238E27FC236}">
                <a16:creationId xmlns:a16="http://schemas.microsoft.com/office/drawing/2014/main" id="{24A0B0A2-C64B-4E1A-9644-15F8C3CE6566}"/>
              </a:ext>
            </a:extLst>
          </p:cNvPr>
          <p:cNvSpPr/>
          <p:nvPr/>
        </p:nvSpPr>
        <p:spPr>
          <a:xfrm>
            <a:off x="3246159" y="5555272"/>
            <a:ext cx="567014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微分本质就是函数在</a:t>
            </a:r>
            <a:r>
              <a:rPr lang="zh-CN" altLang="zh-CN" sz="2800" b="1" kern="100" dirty="0">
                <a:solidFill>
                  <a:srgbClr val="0070C0"/>
                </a:solidFill>
                <a:ea typeface="宋体" panose="02010600030101010101" pitchFamily="2" charset="-122"/>
                <a:cs typeface="Times New Roman" panose="02020603050405020304" pitchFamily="18" charset="0"/>
              </a:rPr>
              <a:t>局部的线性化</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0" name="组合 29">
            <a:extLst>
              <a:ext uri="{FF2B5EF4-FFF2-40B4-BE49-F238E27FC236}">
                <a16:creationId xmlns:a16="http://schemas.microsoft.com/office/drawing/2014/main" id="{387E6BD3-D73D-4C57-BD7C-185C4233E0D1}"/>
              </a:ext>
            </a:extLst>
          </p:cNvPr>
          <p:cNvGrpSpPr/>
          <p:nvPr/>
        </p:nvGrpSpPr>
        <p:grpSpPr>
          <a:xfrm>
            <a:off x="3246160" y="1134744"/>
            <a:ext cx="6599515" cy="523220"/>
            <a:chOff x="3246160" y="1134744"/>
            <a:chExt cx="6599515" cy="523220"/>
          </a:xfrm>
        </p:grpSpPr>
        <p:sp>
          <p:nvSpPr>
            <p:cNvPr id="3" name="矩形 2">
              <a:extLst>
                <a:ext uri="{FF2B5EF4-FFF2-40B4-BE49-F238E27FC236}">
                  <a16:creationId xmlns:a16="http://schemas.microsoft.com/office/drawing/2014/main" id="{4A859B6F-D7E3-4209-9769-36A887C71145}"/>
                </a:ext>
              </a:extLst>
            </p:cNvPr>
            <p:cNvSpPr/>
            <p:nvPr/>
          </p:nvSpPr>
          <p:spPr>
            <a:xfrm>
              <a:off x="3246160" y="113474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以及</a:t>
              </a:r>
              <a:endParaRPr lang="zh-CN" altLang="en-US" sz="2800" dirty="0"/>
            </a:p>
          </p:txBody>
        </p:sp>
        <p:graphicFrame>
          <p:nvGraphicFramePr>
            <p:cNvPr id="8" name="对象 7">
              <a:extLst>
                <a:ext uri="{FF2B5EF4-FFF2-40B4-BE49-F238E27FC236}">
                  <a16:creationId xmlns:a16="http://schemas.microsoft.com/office/drawing/2014/main" id="{A3ABFFB0-9781-440B-8BB0-2E2715F50B4E}"/>
                </a:ext>
              </a:extLst>
            </p:cNvPr>
            <p:cNvGraphicFramePr>
              <a:graphicFrameLocks noChangeAspect="1"/>
            </p:cNvGraphicFramePr>
            <p:nvPr/>
          </p:nvGraphicFramePr>
          <p:xfrm>
            <a:off x="4097385" y="1176374"/>
            <a:ext cx="3530600" cy="431800"/>
          </p:xfrm>
          <a:graphic>
            <a:graphicData uri="http://schemas.openxmlformats.org/presentationml/2006/ole">
              <mc:AlternateContent xmlns:mc="http://schemas.openxmlformats.org/markup-compatibility/2006">
                <mc:Choice xmlns:v="urn:schemas-microsoft-com:vml" Requires="v">
                  <p:oleObj spid="_x0000_s140046" name="Equation" r:id="rId3" imgW="3530520" imgH="431640" progId="Equation.DSMT4">
                    <p:embed/>
                  </p:oleObj>
                </mc:Choice>
                <mc:Fallback>
                  <p:oleObj name="Equation" r:id="rId3" imgW="3530520" imgH="431640" progId="Equation.DSMT4">
                    <p:embed/>
                    <p:pic>
                      <p:nvPicPr>
                        <p:cNvPr id="8" name="对象 7">
                          <a:extLst>
                            <a:ext uri="{FF2B5EF4-FFF2-40B4-BE49-F238E27FC236}">
                              <a16:creationId xmlns:a16="http://schemas.microsoft.com/office/drawing/2014/main" id="{A3ABFFB0-9781-440B-8BB0-2E2715F50B4E}"/>
                            </a:ext>
                          </a:extLst>
                        </p:cNvPr>
                        <p:cNvPicPr/>
                        <p:nvPr/>
                      </p:nvPicPr>
                      <p:blipFill>
                        <a:blip r:embed="rId4"/>
                        <a:stretch>
                          <a:fillRect/>
                        </a:stretch>
                      </p:blipFill>
                      <p:spPr>
                        <a:xfrm>
                          <a:off x="4097385" y="1176374"/>
                          <a:ext cx="3530600" cy="4318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A97CB2F3-453E-492C-8239-803A113C5EE8}"/>
                </a:ext>
              </a:extLst>
            </p:cNvPr>
            <p:cNvGraphicFramePr>
              <a:graphicFrameLocks noChangeAspect="1"/>
            </p:cNvGraphicFramePr>
            <p:nvPr>
              <p:extLst>
                <p:ext uri="{D42A27DB-BD31-4B8C-83A1-F6EECF244321}">
                  <p14:modId xmlns:p14="http://schemas.microsoft.com/office/powerpoint/2010/main" val="2795434447"/>
                </p:ext>
              </p:extLst>
            </p:nvPr>
          </p:nvGraphicFramePr>
          <p:xfrm>
            <a:off x="7712075" y="1173163"/>
            <a:ext cx="2133600" cy="431800"/>
          </p:xfrm>
          <a:graphic>
            <a:graphicData uri="http://schemas.openxmlformats.org/presentationml/2006/ole">
              <mc:AlternateContent xmlns:mc="http://schemas.openxmlformats.org/markup-compatibility/2006">
                <mc:Choice xmlns:v="urn:schemas-microsoft-com:vml" Requires="v">
                  <p:oleObj spid="_x0000_s140047" name="Equation" r:id="rId5" imgW="2133360" imgH="431640" progId="Equation.DSMT4">
                    <p:embed/>
                  </p:oleObj>
                </mc:Choice>
                <mc:Fallback>
                  <p:oleObj name="Equation" r:id="rId5" imgW="2133360" imgH="431640" progId="Equation.DSMT4">
                    <p:embed/>
                    <p:pic>
                      <p:nvPicPr>
                        <p:cNvPr id="9" name="对象 8">
                          <a:extLst>
                            <a:ext uri="{FF2B5EF4-FFF2-40B4-BE49-F238E27FC236}">
                              <a16:creationId xmlns:a16="http://schemas.microsoft.com/office/drawing/2014/main" id="{A97CB2F3-453E-492C-8239-803A113C5EE8}"/>
                            </a:ext>
                          </a:extLst>
                        </p:cNvPr>
                        <p:cNvPicPr/>
                        <p:nvPr/>
                      </p:nvPicPr>
                      <p:blipFill>
                        <a:blip r:embed="rId6"/>
                        <a:stretch>
                          <a:fillRect/>
                        </a:stretch>
                      </p:blipFill>
                      <p:spPr>
                        <a:xfrm>
                          <a:off x="7712075" y="1173163"/>
                          <a:ext cx="2133600" cy="431800"/>
                        </a:xfrm>
                        <a:prstGeom prst="rect">
                          <a:avLst/>
                        </a:prstGeom>
                      </p:spPr>
                    </p:pic>
                  </p:oleObj>
                </mc:Fallback>
              </mc:AlternateContent>
            </a:graphicData>
          </a:graphic>
        </p:graphicFrame>
      </p:grpSp>
      <p:graphicFrame>
        <p:nvGraphicFramePr>
          <p:cNvPr id="20" name="对象 19">
            <a:extLst>
              <a:ext uri="{FF2B5EF4-FFF2-40B4-BE49-F238E27FC236}">
                <a16:creationId xmlns:a16="http://schemas.microsoft.com/office/drawing/2014/main" id="{695C3502-A12B-4059-98C5-AC09918A7AF9}"/>
              </a:ext>
            </a:extLst>
          </p:cNvPr>
          <p:cNvGraphicFramePr>
            <a:graphicFrameLocks noChangeAspect="1"/>
          </p:cNvGraphicFramePr>
          <p:nvPr>
            <p:extLst>
              <p:ext uri="{D42A27DB-BD31-4B8C-83A1-F6EECF244321}">
                <p14:modId xmlns:p14="http://schemas.microsoft.com/office/powerpoint/2010/main" val="1343749379"/>
              </p:ext>
            </p:extLst>
          </p:nvPr>
        </p:nvGraphicFramePr>
        <p:xfrm>
          <a:off x="3943350" y="2176477"/>
          <a:ext cx="4305300" cy="431800"/>
        </p:xfrm>
        <a:graphic>
          <a:graphicData uri="http://schemas.openxmlformats.org/presentationml/2006/ole">
            <mc:AlternateContent xmlns:mc="http://schemas.openxmlformats.org/markup-compatibility/2006">
              <mc:Choice xmlns:v="urn:schemas-microsoft-com:vml" Requires="v">
                <p:oleObj spid="_x0000_s140048" name="Equation" r:id="rId7" imgW="4305240" imgH="431640" progId="Equation.DSMT4">
                  <p:embed/>
                </p:oleObj>
              </mc:Choice>
              <mc:Fallback>
                <p:oleObj name="Equation" r:id="rId7" imgW="4305240" imgH="431640" progId="Equation.DSMT4">
                  <p:embed/>
                  <p:pic>
                    <p:nvPicPr>
                      <p:cNvPr id="20" name="对象 19">
                        <a:extLst>
                          <a:ext uri="{FF2B5EF4-FFF2-40B4-BE49-F238E27FC236}">
                            <a16:creationId xmlns:a16="http://schemas.microsoft.com/office/drawing/2014/main" id="{695C3502-A12B-4059-98C5-AC09918A7AF9}"/>
                          </a:ext>
                        </a:extLst>
                      </p:cNvPr>
                      <p:cNvPicPr/>
                      <p:nvPr/>
                    </p:nvPicPr>
                    <p:blipFill>
                      <a:blip r:embed="rId8"/>
                      <a:stretch>
                        <a:fillRect/>
                      </a:stretch>
                    </p:blipFill>
                    <p:spPr>
                      <a:xfrm>
                        <a:off x="3943350" y="2176477"/>
                        <a:ext cx="4305300" cy="431800"/>
                      </a:xfrm>
                      <a:prstGeom prst="rect">
                        <a:avLst/>
                      </a:prstGeom>
                    </p:spPr>
                  </p:pic>
                </p:oleObj>
              </mc:Fallback>
            </mc:AlternateContent>
          </a:graphicData>
        </a:graphic>
      </p:graphicFrame>
      <p:grpSp>
        <p:nvGrpSpPr>
          <p:cNvPr id="32" name="组合 31">
            <a:extLst>
              <a:ext uri="{FF2B5EF4-FFF2-40B4-BE49-F238E27FC236}">
                <a16:creationId xmlns:a16="http://schemas.microsoft.com/office/drawing/2014/main" id="{22FFD4ED-0E27-40C5-8A9F-2D837EDA7E94}"/>
              </a:ext>
            </a:extLst>
          </p:cNvPr>
          <p:cNvGrpSpPr/>
          <p:nvPr/>
        </p:nvGrpSpPr>
        <p:grpSpPr>
          <a:xfrm>
            <a:off x="1369147" y="2853877"/>
            <a:ext cx="3194138" cy="528883"/>
            <a:chOff x="1369147" y="3228781"/>
            <a:chExt cx="3194138" cy="528883"/>
          </a:xfrm>
        </p:grpSpPr>
        <p:sp>
          <p:nvSpPr>
            <p:cNvPr id="6" name="矩形 5">
              <a:extLst>
                <a:ext uri="{FF2B5EF4-FFF2-40B4-BE49-F238E27FC236}">
                  <a16:creationId xmlns:a16="http://schemas.microsoft.com/office/drawing/2014/main" id="{609EA1C5-D939-40DF-BDEB-112A8F4B98DE}"/>
                </a:ext>
              </a:extLst>
            </p:cNvPr>
            <p:cNvSpPr/>
            <p:nvPr/>
          </p:nvSpPr>
          <p:spPr>
            <a:xfrm>
              <a:off x="1369147" y="322878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用</a:t>
              </a:r>
              <a:endParaRPr lang="zh-CN" altLang="en-US" sz="2800" dirty="0"/>
            </a:p>
          </p:txBody>
        </p:sp>
        <p:sp>
          <p:nvSpPr>
            <p:cNvPr id="10" name="矩形 9">
              <a:extLst>
                <a:ext uri="{FF2B5EF4-FFF2-40B4-BE49-F238E27FC236}">
                  <a16:creationId xmlns:a16="http://schemas.microsoft.com/office/drawing/2014/main" id="{24627341-2B2C-43EC-A917-E2FAD226834A}"/>
                </a:ext>
              </a:extLst>
            </p:cNvPr>
            <p:cNvSpPr/>
            <p:nvPr/>
          </p:nvSpPr>
          <p:spPr>
            <a:xfrm>
              <a:off x="3211633" y="3234444"/>
              <a:ext cx="1351652" cy="523220"/>
            </a:xfrm>
            <a:prstGeom prst="rect">
              <a:avLst/>
            </a:prstGeom>
          </p:spPr>
          <p:txBody>
            <a:bodyPr wrap="none">
              <a:spAutoFit/>
            </a:bodyPr>
            <a:lstStyle/>
            <a:p>
              <a:r>
                <a:rPr lang="zh-CN" altLang="en-US" sz="2800" dirty="0"/>
                <a:t> 代入，</a:t>
              </a:r>
              <a:endParaRPr lang="zh-CN" altLang="en-US" sz="2800" i="1" dirty="0"/>
            </a:p>
          </p:txBody>
        </p:sp>
        <p:graphicFrame>
          <p:nvGraphicFramePr>
            <p:cNvPr id="21" name="对象 20">
              <a:extLst>
                <a:ext uri="{FF2B5EF4-FFF2-40B4-BE49-F238E27FC236}">
                  <a16:creationId xmlns:a16="http://schemas.microsoft.com/office/drawing/2014/main" id="{4B2FEBF5-6AC6-4D13-9F09-360CE908605D}"/>
                </a:ext>
              </a:extLst>
            </p:cNvPr>
            <p:cNvGraphicFramePr>
              <a:graphicFrameLocks noChangeAspect="1"/>
            </p:cNvGraphicFramePr>
            <p:nvPr/>
          </p:nvGraphicFramePr>
          <p:xfrm>
            <a:off x="1805602" y="3297001"/>
            <a:ext cx="1549400" cy="431800"/>
          </p:xfrm>
          <a:graphic>
            <a:graphicData uri="http://schemas.openxmlformats.org/presentationml/2006/ole">
              <mc:AlternateContent xmlns:mc="http://schemas.openxmlformats.org/markup-compatibility/2006">
                <mc:Choice xmlns:v="urn:schemas-microsoft-com:vml" Requires="v">
                  <p:oleObj spid="_x0000_s140049" name="Equation" r:id="rId9" imgW="1549080" imgH="431640" progId="Equation.DSMT4">
                    <p:embed/>
                  </p:oleObj>
                </mc:Choice>
                <mc:Fallback>
                  <p:oleObj name="Equation" r:id="rId9" imgW="1549080" imgH="431640" progId="Equation.DSMT4">
                    <p:embed/>
                    <p:pic>
                      <p:nvPicPr>
                        <p:cNvPr id="21" name="对象 20">
                          <a:extLst>
                            <a:ext uri="{FF2B5EF4-FFF2-40B4-BE49-F238E27FC236}">
                              <a16:creationId xmlns:a16="http://schemas.microsoft.com/office/drawing/2014/main" id="{4B2FEBF5-6AC6-4D13-9F09-360CE908605D}"/>
                            </a:ext>
                          </a:extLst>
                        </p:cNvPr>
                        <p:cNvPicPr/>
                        <p:nvPr/>
                      </p:nvPicPr>
                      <p:blipFill>
                        <a:blip r:embed="rId10"/>
                        <a:stretch>
                          <a:fillRect/>
                        </a:stretch>
                      </p:blipFill>
                      <p:spPr>
                        <a:xfrm>
                          <a:off x="1805602" y="3297001"/>
                          <a:ext cx="1549400" cy="431800"/>
                        </a:xfrm>
                        <a:prstGeom prst="rect">
                          <a:avLst/>
                        </a:prstGeom>
                      </p:spPr>
                    </p:pic>
                  </p:oleObj>
                </mc:Fallback>
              </mc:AlternateContent>
            </a:graphicData>
          </a:graphic>
        </p:graphicFrame>
      </p:grpSp>
      <p:grpSp>
        <p:nvGrpSpPr>
          <p:cNvPr id="36" name="组合 35">
            <a:extLst>
              <a:ext uri="{FF2B5EF4-FFF2-40B4-BE49-F238E27FC236}">
                <a16:creationId xmlns:a16="http://schemas.microsoft.com/office/drawing/2014/main" id="{F92E5B7B-3646-44F2-B5B4-D9991F86CFAC}"/>
              </a:ext>
            </a:extLst>
          </p:cNvPr>
          <p:cNvGrpSpPr/>
          <p:nvPr/>
        </p:nvGrpSpPr>
        <p:grpSpPr>
          <a:xfrm>
            <a:off x="1478936" y="3470476"/>
            <a:ext cx="4743596" cy="523220"/>
            <a:chOff x="2182321" y="3936810"/>
            <a:chExt cx="4743596" cy="523220"/>
          </a:xfrm>
        </p:grpSpPr>
        <p:sp>
          <p:nvSpPr>
            <p:cNvPr id="15" name="矩形 14">
              <a:extLst>
                <a:ext uri="{FF2B5EF4-FFF2-40B4-BE49-F238E27FC236}">
                  <a16:creationId xmlns:a16="http://schemas.microsoft.com/office/drawing/2014/main" id="{98B93226-56A0-45E5-B547-9026B76A8CEE}"/>
                </a:ext>
              </a:extLst>
            </p:cNvPr>
            <p:cNvSpPr/>
            <p:nvPr/>
          </p:nvSpPr>
          <p:spPr>
            <a:xfrm>
              <a:off x="2432379" y="3936810"/>
              <a:ext cx="44935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的附近的一个局部范围内，</a:t>
              </a:r>
              <a:endParaRPr lang="zh-CN" altLang="en-US" sz="2800" dirty="0"/>
            </a:p>
          </p:txBody>
        </p:sp>
        <p:graphicFrame>
          <p:nvGraphicFramePr>
            <p:cNvPr id="24" name="对象 23">
              <a:extLst>
                <a:ext uri="{FF2B5EF4-FFF2-40B4-BE49-F238E27FC236}">
                  <a16:creationId xmlns:a16="http://schemas.microsoft.com/office/drawing/2014/main" id="{2BB6485D-10C8-4DFF-9825-F82EBB00E3B9}"/>
                </a:ext>
              </a:extLst>
            </p:cNvPr>
            <p:cNvGraphicFramePr>
              <a:graphicFrameLocks noChangeAspect="1"/>
            </p:cNvGraphicFramePr>
            <p:nvPr/>
          </p:nvGraphicFramePr>
          <p:xfrm>
            <a:off x="2182321" y="3970920"/>
            <a:ext cx="317500" cy="431800"/>
          </p:xfrm>
          <a:graphic>
            <a:graphicData uri="http://schemas.openxmlformats.org/presentationml/2006/ole">
              <mc:AlternateContent xmlns:mc="http://schemas.openxmlformats.org/markup-compatibility/2006">
                <mc:Choice xmlns:v="urn:schemas-microsoft-com:vml" Requires="v">
                  <p:oleObj spid="_x0000_s140050" name="Equation" r:id="rId11" imgW="317160" imgH="431640" progId="Equation.DSMT4">
                    <p:embed/>
                  </p:oleObj>
                </mc:Choice>
                <mc:Fallback>
                  <p:oleObj name="Equation" r:id="rId11" imgW="317160" imgH="431640" progId="Equation.DSMT4">
                    <p:embed/>
                    <p:pic>
                      <p:nvPicPr>
                        <p:cNvPr id="24" name="对象 23">
                          <a:extLst>
                            <a:ext uri="{FF2B5EF4-FFF2-40B4-BE49-F238E27FC236}">
                              <a16:creationId xmlns:a16="http://schemas.microsoft.com/office/drawing/2014/main" id="{2BB6485D-10C8-4DFF-9825-F82EBB00E3B9}"/>
                            </a:ext>
                          </a:extLst>
                        </p:cNvPr>
                        <p:cNvPicPr/>
                        <p:nvPr/>
                      </p:nvPicPr>
                      <p:blipFill>
                        <a:blip r:embed="rId12"/>
                        <a:stretch>
                          <a:fillRect/>
                        </a:stretch>
                      </p:blipFill>
                      <p:spPr>
                        <a:xfrm>
                          <a:off x="2182321" y="3970920"/>
                          <a:ext cx="317500" cy="431800"/>
                        </a:xfrm>
                        <a:prstGeom prst="rect">
                          <a:avLst/>
                        </a:prstGeom>
                      </p:spPr>
                    </p:pic>
                  </p:oleObj>
                </mc:Fallback>
              </mc:AlternateContent>
            </a:graphicData>
          </a:graphic>
        </p:graphicFrame>
      </p:grpSp>
      <p:sp>
        <p:nvSpPr>
          <p:cNvPr id="17" name="矩形 16">
            <a:extLst>
              <a:ext uri="{FF2B5EF4-FFF2-40B4-BE49-F238E27FC236}">
                <a16:creationId xmlns:a16="http://schemas.microsoft.com/office/drawing/2014/main" id="{EEA26091-C906-4E65-A5CD-8CA36C09C012}"/>
              </a:ext>
            </a:extLst>
          </p:cNvPr>
          <p:cNvSpPr/>
          <p:nvPr/>
        </p:nvSpPr>
        <p:spPr>
          <a:xfrm>
            <a:off x="1358463" y="4071710"/>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次函数（即线性函数）</a:t>
            </a:r>
            <a:endParaRPr lang="zh-CN" altLang="en-US" sz="2800" dirty="0"/>
          </a:p>
        </p:txBody>
      </p:sp>
      <p:sp>
        <p:nvSpPr>
          <p:cNvPr id="18" name="矩形 17">
            <a:extLst>
              <a:ext uri="{FF2B5EF4-FFF2-40B4-BE49-F238E27FC236}">
                <a16:creationId xmlns:a16="http://schemas.microsoft.com/office/drawing/2014/main" id="{1F6656EB-8D5D-4CA4-8D44-6202DFE524E1}"/>
              </a:ext>
            </a:extLst>
          </p:cNvPr>
          <p:cNvSpPr/>
          <p:nvPr/>
        </p:nvSpPr>
        <p:spPr>
          <a:xfrm>
            <a:off x="1478936" y="501298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来近似，</a:t>
            </a:r>
            <a:endParaRPr lang="zh-CN" altLang="en-US" sz="2800" dirty="0"/>
          </a:p>
        </p:txBody>
      </p:sp>
      <p:graphicFrame>
        <p:nvGraphicFramePr>
          <p:cNvPr id="26" name="对象 25">
            <a:extLst>
              <a:ext uri="{FF2B5EF4-FFF2-40B4-BE49-F238E27FC236}">
                <a16:creationId xmlns:a16="http://schemas.microsoft.com/office/drawing/2014/main" id="{5F256A21-40E1-4F02-ADB1-C9F24E4F51C8}"/>
              </a:ext>
            </a:extLst>
          </p:cNvPr>
          <p:cNvGraphicFramePr>
            <a:graphicFrameLocks noChangeAspect="1"/>
          </p:cNvGraphicFramePr>
          <p:nvPr>
            <p:extLst>
              <p:ext uri="{D42A27DB-BD31-4B8C-83A1-F6EECF244321}">
                <p14:modId xmlns:p14="http://schemas.microsoft.com/office/powerpoint/2010/main" val="2411214452"/>
              </p:ext>
            </p:extLst>
          </p:nvPr>
        </p:nvGraphicFramePr>
        <p:xfrm>
          <a:off x="4871502" y="4599109"/>
          <a:ext cx="3136900" cy="431800"/>
        </p:xfrm>
        <a:graphic>
          <a:graphicData uri="http://schemas.openxmlformats.org/presentationml/2006/ole">
            <mc:AlternateContent xmlns:mc="http://schemas.openxmlformats.org/markup-compatibility/2006">
              <mc:Choice xmlns:v="urn:schemas-microsoft-com:vml" Requires="v">
                <p:oleObj spid="_x0000_s140051" name="Equation" r:id="rId13" imgW="3136680" imgH="431640" progId="Equation.DSMT4">
                  <p:embed/>
                </p:oleObj>
              </mc:Choice>
              <mc:Fallback>
                <p:oleObj name="Equation" r:id="rId13" imgW="3136680" imgH="431640" progId="Equation.DSMT4">
                  <p:embed/>
                  <p:pic>
                    <p:nvPicPr>
                      <p:cNvPr id="26" name="对象 25">
                        <a:extLst>
                          <a:ext uri="{FF2B5EF4-FFF2-40B4-BE49-F238E27FC236}">
                            <a16:creationId xmlns:a16="http://schemas.microsoft.com/office/drawing/2014/main" id="{5F256A21-40E1-4F02-ADB1-C9F24E4F51C8}"/>
                          </a:ext>
                        </a:extLst>
                      </p:cNvPr>
                      <p:cNvPicPr/>
                      <p:nvPr/>
                    </p:nvPicPr>
                    <p:blipFill>
                      <a:blip r:embed="rId14"/>
                      <a:stretch>
                        <a:fillRect/>
                      </a:stretch>
                    </p:blipFill>
                    <p:spPr>
                      <a:xfrm>
                        <a:off x="4871502" y="4599109"/>
                        <a:ext cx="3136900" cy="431800"/>
                      </a:xfrm>
                      <a:prstGeom prst="rect">
                        <a:avLst/>
                      </a:prstGeom>
                    </p:spPr>
                  </p:pic>
                </p:oleObj>
              </mc:Fallback>
            </mc:AlternateContent>
          </a:graphicData>
        </a:graphic>
      </p:graphicFrame>
      <p:grpSp>
        <p:nvGrpSpPr>
          <p:cNvPr id="28" name="组合 27">
            <a:extLst>
              <a:ext uri="{FF2B5EF4-FFF2-40B4-BE49-F238E27FC236}">
                <a16:creationId xmlns:a16="http://schemas.microsoft.com/office/drawing/2014/main" id="{B5C7C3B1-A9C6-4CBB-9F92-5F68548A3B4B}"/>
              </a:ext>
            </a:extLst>
          </p:cNvPr>
          <p:cNvGrpSpPr/>
          <p:nvPr/>
        </p:nvGrpSpPr>
        <p:grpSpPr>
          <a:xfrm>
            <a:off x="1374442" y="1117895"/>
            <a:ext cx="2098213" cy="526421"/>
            <a:chOff x="1374442" y="1117895"/>
            <a:chExt cx="2098213" cy="526421"/>
          </a:xfrm>
        </p:grpSpPr>
        <p:sp>
          <p:nvSpPr>
            <p:cNvPr id="2" name="矩形 1">
              <a:extLst>
                <a:ext uri="{FF2B5EF4-FFF2-40B4-BE49-F238E27FC236}">
                  <a16:creationId xmlns:a16="http://schemas.microsoft.com/office/drawing/2014/main" id="{3D30D7CD-924D-4DFF-97AC-367478A32C99}"/>
                </a:ext>
              </a:extLst>
            </p:cNvPr>
            <p:cNvSpPr/>
            <p:nvPr/>
          </p:nvSpPr>
          <p:spPr>
            <a:xfrm>
              <a:off x="1374442" y="112109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由</a:t>
              </a:r>
              <a:endParaRPr lang="zh-CN" altLang="en-US" sz="2800" dirty="0"/>
            </a:p>
          </p:txBody>
        </p:sp>
        <p:graphicFrame>
          <p:nvGraphicFramePr>
            <p:cNvPr id="7" name="对象 6">
              <a:extLst>
                <a:ext uri="{FF2B5EF4-FFF2-40B4-BE49-F238E27FC236}">
                  <a16:creationId xmlns:a16="http://schemas.microsoft.com/office/drawing/2014/main" id="{69EFE9DF-F060-471B-BD3D-F066B7D5E066}"/>
                </a:ext>
              </a:extLst>
            </p:cNvPr>
            <p:cNvGraphicFramePr>
              <a:graphicFrameLocks noChangeAspect="1"/>
            </p:cNvGraphicFramePr>
            <p:nvPr>
              <p:extLst>
                <p:ext uri="{D42A27DB-BD31-4B8C-83A1-F6EECF244321}">
                  <p14:modId xmlns:p14="http://schemas.microsoft.com/office/powerpoint/2010/main" val="3274567327"/>
                </p:ext>
              </p:extLst>
            </p:nvPr>
          </p:nvGraphicFramePr>
          <p:xfrm>
            <a:off x="1834159" y="1214474"/>
            <a:ext cx="1130300" cy="393700"/>
          </p:xfrm>
          <a:graphic>
            <a:graphicData uri="http://schemas.openxmlformats.org/presentationml/2006/ole">
              <mc:AlternateContent xmlns:mc="http://schemas.openxmlformats.org/markup-compatibility/2006">
                <mc:Choice xmlns:v="urn:schemas-microsoft-com:vml" Requires="v">
                  <p:oleObj spid="_x0000_s140052" name="Equation" r:id="rId15" imgW="1130040" imgH="393480" progId="Equation.DSMT4">
                    <p:embed/>
                  </p:oleObj>
                </mc:Choice>
                <mc:Fallback>
                  <p:oleObj name="Equation" r:id="rId15" imgW="1130040" imgH="393480" progId="Equation.DSMT4">
                    <p:embed/>
                    <p:pic>
                      <p:nvPicPr>
                        <p:cNvPr id="7" name="对象 6">
                          <a:extLst>
                            <a:ext uri="{FF2B5EF4-FFF2-40B4-BE49-F238E27FC236}">
                              <a16:creationId xmlns:a16="http://schemas.microsoft.com/office/drawing/2014/main" id="{69EFE9DF-F060-471B-BD3D-F066B7D5E066}"/>
                            </a:ext>
                          </a:extLst>
                        </p:cNvPr>
                        <p:cNvPicPr/>
                        <p:nvPr/>
                      </p:nvPicPr>
                      <p:blipFill>
                        <a:blip r:embed="rId16"/>
                        <a:stretch>
                          <a:fillRect/>
                        </a:stretch>
                      </p:blipFill>
                      <p:spPr>
                        <a:xfrm>
                          <a:off x="1834159" y="1214474"/>
                          <a:ext cx="1130300" cy="393700"/>
                        </a:xfrm>
                        <a:prstGeom prst="rect">
                          <a:avLst/>
                        </a:prstGeom>
                      </p:spPr>
                    </p:pic>
                  </p:oleObj>
                </mc:Fallback>
              </mc:AlternateContent>
            </a:graphicData>
          </a:graphic>
        </p:graphicFrame>
        <p:sp>
          <p:nvSpPr>
            <p:cNvPr id="27" name="矩形 26">
              <a:extLst>
                <a:ext uri="{FF2B5EF4-FFF2-40B4-BE49-F238E27FC236}">
                  <a16:creationId xmlns:a16="http://schemas.microsoft.com/office/drawing/2014/main" id="{337FD4BF-7D05-4290-B706-AFF916E117D7}"/>
                </a:ext>
              </a:extLst>
            </p:cNvPr>
            <p:cNvSpPr/>
            <p:nvPr/>
          </p:nvSpPr>
          <p:spPr>
            <a:xfrm>
              <a:off x="2928916" y="1117895"/>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grpSp>
        <p:nvGrpSpPr>
          <p:cNvPr id="34" name="组合 33">
            <a:extLst>
              <a:ext uri="{FF2B5EF4-FFF2-40B4-BE49-F238E27FC236}">
                <a16:creationId xmlns:a16="http://schemas.microsoft.com/office/drawing/2014/main" id="{2FDD2289-882F-4F1F-8E21-330E92BD24C6}"/>
              </a:ext>
            </a:extLst>
          </p:cNvPr>
          <p:cNvGrpSpPr/>
          <p:nvPr/>
        </p:nvGrpSpPr>
        <p:grpSpPr>
          <a:xfrm>
            <a:off x="4327717" y="2827173"/>
            <a:ext cx="5787037" cy="562315"/>
            <a:chOff x="4327717" y="3202077"/>
            <a:chExt cx="5787037" cy="562315"/>
          </a:xfrm>
        </p:grpSpPr>
        <p:sp>
          <p:nvSpPr>
            <p:cNvPr id="11" name="矩形 10">
              <a:extLst>
                <a:ext uri="{FF2B5EF4-FFF2-40B4-BE49-F238E27FC236}">
                  <a16:creationId xmlns:a16="http://schemas.microsoft.com/office/drawing/2014/main" id="{59A5D704-538D-4458-B5EC-23F1E94BEBAF}"/>
                </a:ext>
              </a:extLst>
            </p:cNvPr>
            <p:cNvSpPr/>
            <p:nvPr/>
          </p:nvSpPr>
          <p:spPr>
            <a:xfrm>
              <a:off x="6142173" y="3202077"/>
              <a:ext cx="184731" cy="523220"/>
            </a:xfrm>
            <a:prstGeom prst="rect">
              <a:avLst/>
            </a:prstGeom>
          </p:spPr>
          <p:txBody>
            <a:bodyPr wrap="none">
              <a:spAutoFit/>
            </a:bodyPr>
            <a:lstStyle/>
            <a:p>
              <a:endParaRPr lang="zh-CN" altLang="en-US" sz="2800" dirty="0"/>
            </a:p>
          </p:txBody>
        </p:sp>
        <p:sp>
          <p:nvSpPr>
            <p:cNvPr id="13" name="矩形 12">
              <a:extLst>
                <a:ext uri="{FF2B5EF4-FFF2-40B4-BE49-F238E27FC236}">
                  <a16:creationId xmlns:a16="http://schemas.microsoft.com/office/drawing/2014/main" id="{98E4CFAB-05D9-488F-9DE2-16BCBB07AF7E}"/>
                </a:ext>
              </a:extLst>
            </p:cNvPr>
            <p:cNvSpPr/>
            <p:nvPr/>
          </p:nvSpPr>
          <p:spPr>
            <a:xfrm>
              <a:off x="7535202" y="3241172"/>
              <a:ext cx="2579552" cy="523220"/>
            </a:xfrm>
            <a:prstGeom prst="rect">
              <a:avLst/>
            </a:prstGeom>
          </p:spPr>
          <p:txBody>
            <a:bodyPr wrap="none">
              <a:spAutoFit/>
            </a:bodyPr>
            <a:lstStyle/>
            <a:p>
              <a:r>
                <a:rPr lang="en-US" altLang="zh-CN" sz="2800" kern="100" dirty="0">
                  <a:ea typeface="宋体" panose="02010600030101010101" pitchFamily="2" charset="-122"/>
                  <a:cs typeface="Times New Roman" panose="02020603050405020304" pitchFamily="18" charset="0"/>
                </a:rPr>
                <a:t>(</a:t>
              </a:r>
              <a:r>
                <a:rPr lang="zh-CN" altLang="en-US" sz="2800" kern="100" dirty="0">
                  <a:ea typeface="宋体" panose="02010600030101010101" pitchFamily="2" charset="-122"/>
                  <a:cs typeface="Times New Roman" panose="02020603050405020304" pitchFamily="18" charset="0"/>
                </a:rPr>
                <a:t>       </a:t>
              </a:r>
              <a:r>
                <a:rPr lang="zh-CN" altLang="zh-CN" sz="2800" kern="100" dirty="0">
                  <a:ea typeface="宋体" panose="02010600030101010101" pitchFamily="2" charset="-122"/>
                  <a:cs typeface="Times New Roman" panose="02020603050405020304" pitchFamily="18" charset="0"/>
                </a:rPr>
                <a:t>很小</a:t>
              </a:r>
              <a:r>
                <a:rPr lang="en-US" altLang="zh-CN" sz="2800" kern="100" dirty="0">
                  <a:ea typeface="宋体" panose="02010600030101010101" pitchFamily="2" charset="-122"/>
                  <a:cs typeface="Times New Roman" panose="02020603050405020304" pitchFamily="18" charset="0"/>
                </a:rPr>
                <a:t>) </a:t>
              </a:r>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2" name="对象 21">
              <a:extLst>
                <a:ext uri="{FF2B5EF4-FFF2-40B4-BE49-F238E27FC236}">
                  <a16:creationId xmlns:a16="http://schemas.microsoft.com/office/drawing/2014/main" id="{3A3EA40F-B79F-425C-9347-0CF14624DDA9}"/>
                </a:ext>
              </a:extLst>
            </p:cNvPr>
            <p:cNvGraphicFramePr>
              <a:graphicFrameLocks noChangeAspect="1"/>
            </p:cNvGraphicFramePr>
            <p:nvPr>
              <p:extLst>
                <p:ext uri="{D42A27DB-BD31-4B8C-83A1-F6EECF244321}">
                  <p14:modId xmlns:p14="http://schemas.microsoft.com/office/powerpoint/2010/main" val="2538053303"/>
                </p:ext>
              </p:extLst>
            </p:nvPr>
          </p:nvGraphicFramePr>
          <p:xfrm>
            <a:off x="7220243" y="3297001"/>
            <a:ext cx="317500" cy="431800"/>
          </p:xfrm>
          <a:graphic>
            <a:graphicData uri="http://schemas.openxmlformats.org/presentationml/2006/ole">
              <mc:AlternateContent xmlns:mc="http://schemas.openxmlformats.org/markup-compatibility/2006">
                <mc:Choice xmlns:v="urn:schemas-microsoft-com:vml" Requires="v">
                  <p:oleObj spid="_x0000_s140053" name="Equation" r:id="rId17" imgW="317160" imgH="431640" progId="Equation.DSMT4">
                    <p:embed/>
                  </p:oleObj>
                </mc:Choice>
                <mc:Fallback>
                  <p:oleObj name="Equation" r:id="rId17" imgW="317160" imgH="431640" progId="Equation.DSMT4">
                    <p:embed/>
                    <p:pic>
                      <p:nvPicPr>
                        <p:cNvPr id="22" name="对象 21">
                          <a:extLst>
                            <a:ext uri="{FF2B5EF4-FFF2-40B4-BE49-F238E27FC236}">
                              <a16:creationId xmlns:a16="http://schemas.microsoft.com/office/drawing/2014/main" id="{3A3EA40F-B79F-425C-9347-0CF14624DDA9}"/>
                            </a:ext>
                          </a:extLst>
                        </p:cNvPr>
                        <p:cNvPicPr/>
                        <p:nvPr/>
                      </p:nvPicPr>
                      <p:blipFill>
                        <a:blip r:embed="rId12"/>
                        <a:stretch>
                          <a:fillRect/>
                        </a:stretch>
                      </p:blipFill>
                      <p:spPr>
                        <a:xfrm>
                          <a:off x="7220243" y="3297001"/>
                          <a:ext cx="317500" cy="4318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1B60C7E3-87A6-46B6-846B-B9E8EE17BDD3}"/>
                </a:ext>
              </a:extLst>
            </p:cNvPr>
            <p:cNvGraphicFramePr>
              <a:graphicFrameLocks noChangeAspect="1"/>
            </p:cNvGraphicFramePr>
            <p:nvPr>
              <p:extLst>
                <p:ext uri="{D42A27DB-BD31-4B8C-83A1-F6EECF244321}">
                  <p14:modId xmlns:p14="http://schemas.microsoft.com/office/powerpoint/2010/main" val="2747758847"/>
                </p:ext>
              </p:extLst>
            </p:nvPr>
          </p:nvGraphicFramePr>
          <p:xfrm>
            <a:off x="7782931" y="3325489"/>
            <a:ext cx="660400" cy="381000"/>
          </p:xfrm>
          <a:graphic>
            <a:graphicData uri="http://schemas.openxmlformats.org/presentationml/2006/ole">
              <mc:AlternateContent xmlns:mc="http://schemas.openxmlformats.org/markup-compatibility/2006">
                <mc:Choice xmlns:v="urn:schemas-microsoft-com:vml" Requires="v">
                  <p:oleObj spid="_x0000_s140054" name="Equation" r:id="rId18" imgW="660240" imgH="380880" progId="Equation.DSMT4">
                    <p:embed/>
                  </p:oleObj>
                </mc:Choice>
                <mc:Fallback>
                  <p:oleObj name="Equation" r:id="rId18" imgW="660240" imgH="380880" progId="Equation.DSMT4">
                    <p:embed/>
                    <p:pic>
                      <p:nvPicPr>
                        <p:cNvPr id="23" name="对象 22">
                          <a:extLst>
                            <a:ext uri="{FF2B5EF4-FFF2-40B4-BE49-F238E27FC236}">
                              <a16:creationId xmlns:a16="http://schemas.microsoft.com/office/drawing/2014/main" id="{1B60C7E3-87A6-46B6-846B-B9E8EE17BDD3}"/>
                            </a:ext>
                          </a:extLst>
                        </p:cNvPr>
                        <p:cNvPicPr/>
                        <p:nvPr/>
                      </p:nvPicPr>
                      <p:blipFill>
                        <a:blip r:embed="rId19"/>
                        <a:stretch>
                          <a:fillRect/>
                        </a:stretch>
                      </p:blipFill>
                      <p:spPr>
                        <a:xfrm>
                          <a:off x="7782931" y="3325489"/>
                          <a:ext cx="660400" cy="381000"/>
                        </a:xfrm>
                        <a:prstGeom prst="rect">
                          <a:avLst/>
                        </a:prstGeom>
                      </p:spPr>
                    </p:pic>
                  </p:oleObj>
                </mc:Fallback>
              </mc:AlternateContent>
            </a:graphicData>
          </a:graphic>
        </p:graphicFrame>
        <p:sp>
          <p:nvSpPr>
            <p:cNvPr id="33" name="矩形 32">
              <a:extLst>
                <a:ext uri="{FF2B5EF4-FFF2-40B4-BE49-F238E27FC236}">
                  <a16:creationId xmlns:a16="http://schemas.microsoft.com/office/drawing/2014/main" id="{5CEE6A87-7D73-4FF0-BE88-DC1898D2E3B0}"/>
                </a:ext>
              </a:extLst>
            </p:cNvPr>
            <p:cNvSpPr/>
            <p:nvPr/>
          </p:nvSpPr>
          <p:spPr>
            <a:xfrm>
              <a:off x="4327717" y="3235155"/>
              <a:ext cx="3056152" cy="523220"/>
            </a:xfrm>
            <a:prstGeom prst="rect">
              <a:avLst/>
            </a:prstGeom>
          </p:spPr>
          <p:txBody>
            <a:bodyPr wrap="square">
              <a:spAutoFit/>
            </a:bodyPr>
            <a:lstStyle/>
            <a:p>
              <a:r>
                <a:rPr lang="zh-CN" altLang="en-US" sz="2800" dirty="0"/>
                <a:t>得到当 </a:t>
              </a:r>
              <a:r>
                <a:rPr lang="en-US" altLang="zh-CN" sz="2800" i="1" dirty="0"/>
                <a:t>x</a:t>
              </a:r>
              <a:r>
                <a:rPr lang="zh-CN" altLang="zh-CN" sz="2800" kern="100" dirty="0">
                  <a:ea typeface="宋体" panose="02010600030101010101" pitchFamily="2" charset="-122"/>
                  <a:cs typeface="Times New Roman" panose="02020603050405020304" pitchFamily="18" charset="0"/>
                </a:rPr>
                <a:t>非常接近</a:t>
              </a:r>
              <a:endParaRPr lang="zh-CN" altLang="en-US" sz="2800" dirty="0"/>
            </a:p>
          </p:txBody>
        </p:sp>
      </p:grpSp>
      <p:grpSp>
        <p:nvGrpSpPr>
          <p:cNvPr id="37" name="组合 36">
            <a:extLst>
              <a:ext uri="{FF2B5EF4-FFF2-40B4-BE49-F238E27FC236}">
                <a16:creationId xmlns:a16="http://schemas.microsoft.com/office/drawing/2014/main" id="{58120294-7074-41B2-BB64-EE5090948A11}"/>
              </a:ext>
            </a:extLst>
          </p:cNvPr>
          <p:cNvGrpSpPr/>
          <p:nvPr/>
        </p:nvGrpSpPr>
        <p:grpSpPr>
          <a:xfrm>
            <a:off x="5936119" y="3455680"/>
            <a:ext cx="4733326" cy="533262"/>
            <a:chOff x="6634932" y="3955472"/>
            <a:chExt cx="4733326" cy="533262"/>
          </a:xfrm>
        </p:grpSpPr>
        <p:sp>
          <p:nvSpPr>
            <p:cNvPr id="16" name="矩形 15">
              <a:extLst>
                <a:ext uri="{FF2B5EF4-FFF2-40B4-BE49-F238E27FC236}">
                  <a16:creationId xmlns:a16="http://schemas.microsoft.com/office/drawing/2014/main" id="{A2FBB1E5-33DA-4BA8-ACC1-614D5135FE37}"/>
                </a:ext>
              </a:extLst>
            </p:cNvPr>
            <p:cNvSpPr/>
            <p:nvPr/>
          </p:nvSpPr>
          <p:spPr>
            <a:xfrm>
              <a:off x="8670083" y="3955472"/>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可以近似地用</a:t>
              </a:r>
              <a:r>
                <a:rPr lang="zh-CN" altLang="en-US" sz="2800" kern="100" dirty="0">
                  <a:ea typeface="宋体" panose="02010600030101010101" pitchFamily="2" charset="-122"/>
                  <a:cs typeface="Times New Roman" panose="02020603050405020304" pitchFamily="18" charset="0"/>
                </a:rPr>
                <a:t>一</a:t>
              </a:r>
              <a:endParaRPr lang="zh-CN" altLang="en-US" sz="2800" dirty="0"/>
            </a:p>
          </p:txBody>
        </p:sp>
        <p:graphicFrame>
          <p:nvGraphicFramePr>
            <p:cNvPr id="25" name="对象 24">
              <a:extLst>
                <a:ext uri="{FF2B5EF4-FFF2-40B4-BE49-F238E27FC236}">
                  <a16:creationId xmlns:a16="http://schemas.microsoft.com/office/drawing/2014/main" id="{E767723F-EA73-4687-A71C-95E3740BAFDF}"/>
                </a:ext>
              </a:extLst>
            </p:cNvPr>
            <p:cNvGraphicFramePr>
              <a:graphicFrameLocks noChangeAspect="1"/>
            </p:cNvGraphicFramePr>
            <p:nvPr>
              <p:extLst>
                <p:ext uri="{D42A27DB-BD31-4B8C-83A1-F6EECF244321}">
                  <p14:modId xmlns:p14="http://schemas.microsoft.com/office/powerpoint/2010/main" val="2565290862"/>
                </p:ext>
              </p:extLst>
            </p:nvPr>
          </p:nvGraphicFramePr>
          <p:xfrm>
            <a:off x="7480694" y="4045820"/>
            <a:ext cx="1282700" cy="393700"/>
          </p:xfrm>
          <a:graphic>
            <a:graphicData uri="http://schemas.openxmlformats.org/presentationml/2006/ole">
              <mc:AlternateContent xmlns:mc="http://schemas.openxmlformats.org/markup-compatibility/2006">
                <mc:Choice xmlns:v="urn:schemas-microsoft-com:vml" Requires="v">
                  <p:oleObj spid="_x0000_s140055" name="Equation" r:id="rId20" imgW="1282680" imgH="393480" progId="Equation.DSMT4">
                    <p:embed/>
                  </p:oleObj>
                </mc:Choice>
                <mc:Fallback>
                  <p:oleObj name="Equation" r:id="rId20" imgW="1282680" imgH="393480" progId="Equation.DSMT4">
                    <p:embed/>
                    <p:pic>
                      <p:nvPicPr>
                        <p:cNvPr id="25" name="对象 24">
                          <a:extLst>
                            <a:ext uri="{FF2B5EF4-FFF2-40B4-BE49-F238E27FC236}">
                              <a16:creationId xmlns:a16="http://schemas.microsoft.com/office/drawing/2014/main" id="{E767723F-EA73-4687-A71C-95E3740BAFDF}"/>
                            </a:ext>
                          </a:extLst>
                        </p:cNvPr>
                        <p:cNvPicPr/>
                        <p:nvPr/>
                      </p:nvPicPr>
                      <p:blipFill>
                        <a:blip r:embed="rId21"/>
                        <a:stretch>
                          <a:fillRect/>
                        </a:stretch>
                      </p:blipFill>
                      <p:spPr>
                        <a:xfrm>
                          <a:off x="7480694" y="4045820"/>
                          <a:ext cx="1282700" cy="393700"/>
                        </a:xfrm>
                        <a:prstGeom prst="rect">
                          <a:avLst/>
                        </a:prstGeom>
                      </p:spPr>
                    </p:pic>
                  </p:oleObj>
                </mc:Fallback>
              </mc:AlternateContent>
            </a:graphicData>
          </a:graphic>
        </p:graphicFrame>
        <p:sp>
          <p:nvSpPr>
            <p:cNvPr id="35" name="矩形 34">
              <a:extLst>
                <a:ext uri="{FF2B5EF4-FFF2-40B4-BE49-F238E27FC236}">
                  <a16:creationId xmlns:a16="http://schemas.microsoft.com/office/drawing/2014/main" id="{6B85F423-3B89-488D-A46F-84C9F7D4E1C7}"/>
                </a:ext>
              </a:extLst>
            </p:cNvPr>
            <p:cNvSpPr/>
            <p:nvPr/>
          </p:nvSpPr>
          <p:spPr>
            <a:xfrm>
              <a:off x="6634932" y="396551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a:t>
              </a:r>
              <a:endParaRPr lang="zh-CN" altLang="en-US" sz="2800" dirty="0"/>
            </a:p>
          </p:txBody>
        </p:sp>
      </p:grpSp>
      <p:sp>
        <p:nvSpPr>
          <p:cNvPr id="40" name="矩形 39">
            <a:extLst>
              <a:ext uri="{FF2B5EF4-FFF2-40B4-BE49-F238E27FC236}">
                <a16:creationId xmlns:a16="http://schemas.microsoft.com/office/drawing/2014/main" id="{7A7F8387-04B2-4565-BA20-F10B586D9E9B}"/>
              </a:ext>
            </a:extLst>
          </p:cNvPr>
          <p:cNvSpPr/>
          <p:nvPr/>
        </p:nvSpPr>
        <p:spPr>
          <a:xfrm>
            <a:off x="9799788" y="287228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即在</a:t>
            </a:r>
            <a:endParaRPr lang="zh-CN" altLang="en-US" sz="2800" dirty="0"/>
          </a:p>
        </p:txBody>
      </p:sp>
    </p:spTree>
    <p:extLst>
      <p:ext uri="{BB962C8B-B14F-4D97-AF65-F5344CB8AC3E}">
        <p14:creationId xmlns:p14="http://schemas.microsoft.com/office/powerpoint/2010/main" val="4773522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75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50"/>
                                        <p:tgtEl>
                                          <p:spTgt spid="4"/>
                                        </p:tgtEl>
                                      </p:cBhvr>
                                    </p:animEffect>
                                  </p:childTnLst>
                                </p:cTn>
                              </p:par>
                            </p:childTnLst>
                          </p:cTn>
                        </p:par>
                        <p:par>
                          <p:cTn id="18" fill="hold">
                            <p:stCondLst>
                              <p:cond delay="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250"/>
                                        <p:tgtEl>
                                          <p:spTgt spid="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75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75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250"/>
                                        <p:tgtEl>
                                          <p:spTgt spid="40"/>
                                        </p:tgtEl>
                                      </p:cBhvr>
                                    </p:animEffect>
                                  </p:childTnLst>
                                </p:cTn>
                              </p:par>
                            </p:childTnLst>
                          </p:cTn>
                        </p:par>
                        <p:par>
                          <p:cTn id="40" fill="hold">
                            <p:stCondLst>
                              <p:cond delay="250"/>
                            </p:stCondLst>
                            <p:childTnLst>
                              <p:par>
                                <p:cTn id="41" presetID="22" presetClass="entr" presetSubtype="8"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75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750"/>
                                        <p:tgtEl>
                                          <p:spTgt spid="37"/>
                                        </p:tgtEl>
                                      </p:cBhvr>
                                    </p:animEffect>
                                  </p:childTnLst>
                                </p:cTn>
                              </p:par>
                            </p:childTnLst>
                          </p:cTn>
                        </p:par>
                        <p:par>
                          <p:cTn id="49" fill="hold">
                            <p:stCondLst>
                              <p:cond delay="75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1250"/>
                            </p:stCondLst>
                            <p:childTnLst>
                              <p:par>
                                <p:cTn id="54" presetID="22" presetClass="entr" presetSubtype="8"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childTnLst>
                          </p:cTn>
                        </p:par>
                        <p:par>
                          <p:cTn id="57" fill="hold">
                            <p:stCondLst>
                              <p:cond delay="1750"/>
                            </p:stCondLst>
                            <p:childTnLst>
                              <p:par>
                                <p:cTn id="58" presetID="22" presetClass="entr" presetSubtype="8"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17" grpId="0"/>
      <p:bldP spid="18" grpId="0"/>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A674C2A-DAC3-4E2B-B056-2F48D84368E8}"/>
              </a:ext>
            </a:extLst>
          </p:cNvPr>
          <p:cNvSpPr/>
          <p:nvPr/>
        </p:nvSpPr>
        <p:spPr>
          <a:xfrm>
            <a:off x="1258945" y="605561"/>
            <a:ext cx="9858233"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为了能更好地理解“微分本质就是函数在局部的线性化”这句</a:t>
            </a:r>
            <a:endParaRPr lang="zh-CN" altLang="en-US" sz="2800" dirty="0"/>
          </a:p>
        </p:txBody>
      </p:sp>
      <p:sp>
        <p:nvSpPr>
          <p:cNvPr id="3" name="矩形 2">
            <a:extLst>
              <a:ext uri="{FF2B5EF4-FFF2-40B4-BE49-F238E27FC236}">
                <a16:creationId xmlns:a16="http://schemas.microsoft.com/office/drawing/2014/main" id="{8EA8C54C-C700-4AFE-93C5-5E8BFB0A3C88}"/>
              </a:ext>
            </a:extLst>
          </p:cNvPr>
          <p:cNvSpPr/>
          <p:nvPr/>
        </p:nvSpPr>
        <p:spPr>
          <a:xfrm>
            <a:off x="1263275" y="1182557"/>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话的含义，</a:t>
            </a:r>
            <a:endParaRPr lang="zh-CN" altLang="en-US" sz="2800" dirty="0"/>
          </a:p>
        </p:txBody>
      </p:sp>
      <p:pic>
        <p:nvPicPr>
          <p:cNvPr id="10" name="图片 9" descr="p109(微分)">
            <a:extLst>
              <a:ext uri="{FF2B5EF4-FFF2-40B4-BE49-F238E27FC236}">
                <a16:creationId xmlns:a16="http://schemas.microsoft.com/office/drawing/2014/main" id="{844EA12B-3614-4364-B335-6BA21A06F0CD}"/>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9911"/>
          <a:stretch/>
        </p:blipFill>
        <p:spPr bwMode="auto">
          <a:xfrm>
            <a:off x="2854587" y="1858628"/>
            <a:ext cx="2296431" cy="2499538"/>
          </a:xfrm>
          <a:prstGeom prst="rect">
            <a:avLst/>
          </a:prstGeom>
          <a:noFill/>
          <a:ln>
            <a:noFill/>
          </a:ln>
          <a:extLst>
            <a:ext uri="{53640926-AAD7-44D8-BBD7-CCE9431645EC}">
              <a14:shadowObscured xmlns:a14="http://schemas.microsoft.com/office/drawing/2010/main"/>
            </a:ext>
          </a:extLst>
        </p:spPr>
      </p:pic>
      <p:pic>
        <p:nvPicPr>
          <p:cNvPr id="11" name="图片 10" descr="p109(微分)">
            <a:extLst>
              <a:ext uri="{FF2B5EF4-FFF2-40B4-BE49-F238E27FC236}">
                <a16:creationId xmlns:a16="http://schemas.microsoft.com/office/drawing/2014/main" id="{87AC913A-FF36-492F-B1AD-78C2A9AD45EA}"/>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05" r="30149"/>
          <a:stretch/>
        </p:blipFill>
        <p:spPr bwMode="auto">
          <a:xfrm>
            <a:off x="5136274" y="1857494"/>
            <a:ext cx="2296430" cy="2499537"/>
          </a:xfrm>
          <a:prstGeom prst="rect">
            <a:avLst/>
          </a:prstGeom>
          <a:noFill/>
          <a:ln>
            <a:noFill/>
          </a:ln>
          <a:extLst>
            <a:ext uri="{53640926-AAD7-44D8-BBD7-CCE9431645EC}">
              <a14:shadowObscured xmlns:a14="http://schemas.microsoft.com/office/drawing/2010/main"/>
            </a:ext>
          </a:extLst>
        </p:spPr>
      </p:pic>
      <p:pic>
        <p:nvPicPr>
          <p:cNvPr id="12" name="图片 11" descr="p109(微分)">
            <a:extLst>
              <a:ext uri="{FF2B5EF4-FFF2-40B4-BE49-F238E27FC236}">
                <a16:creationId xmlns:a16="http://schemas.microsoft.com/office/drawing/2014/main" id="{F43AA39E-299E-4226-B934-6495C5D321CA}"/>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0925"/>
          <a:stretch/>
        </p:blipFill>
        <p:spPr bwMode="auto">
          <a:xfrm>
            <a:off x="7432704" y="1881750"/>
            <a:ext cx="2120454" cy="2499536"/>
          </a:xfrm>
          <a:prstGeom prst="rect">
            <a:avLst/>
          </a:prstGeom>
          <a:noFill/>
          <a:ln>
            <a:noFill/>
          </a:ln>
          <a:extLst>
            <a:ext uri="{53640926-AAD7-44D8-BBD7-CCE9431645EC}">
              <a14:shadowObscured xmlns:a14="http://schemas.microsoft.com/office/drawing/2010/main"/>
            </a:ext>
          </a:extLst>
        </p:spPr>
      </p:pic>
      <p:sp>
        <p:nvSpPr>
          <p:cNvPr id="20" name="矩形 19">
            <a:extLst>
              <a:ext uri="{FF2B5EF4-FFF2-40B4-BE49-F238E27FC236}">
                <a16:creationId xmlns:a16="http://schemas.microsoft.com/office/drawing/2014/main" id="{FE8DBDEC-EAAB-4CA3-B8DF-9A9C9E61B1B2}"/>
              </a:ext>
            </a:extLst>
          </p:cNvPr>
          <p:cNvSpPr/>
          <p:nvPr/>
        </p:nvSpPr>
        <p:spPr>
          <a:xfrm>
            <a:off x="2210970" y="5670612"/>
            <a:ext cx="530145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两者之间几乎已经看不出差别了</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27" name="组合 26">
            <a:extLst>
              <a:ext uri="{FF2B5EF4-FFF2-40B4-BE49-F238E27FC236}">
                <a16:creationId xmlns:a16="http://schemas.microsoft.com/office/drawing/2014/main" id="{E4C37A44-88D8-478B-80FC-F07F51DDB281}"/>
              </a:ext>
            </a:extLst>
          </p:cNvPr>
          <p:cNvGrpSpPr/>
          <p:nvPr/>
        </p:nvGrpSpPr>
        <p:grpSpPr>
          <a:xfrm>
            <a:off x="1351891" y="4496435"/>
            <a:ext cx="4544351" cy="533509"/>
            <a:chOff x="1351891" y="4496435"/>
            <a:chExt cx="4544351" cy="533509"/>
          </a:xfrm>
        </p:grpSpPr>
        <p:sp>
          <p:nvSpPr>
            <p:cNvPr id="13" name="矩形 12">
              <a:extLst>
                <a:ext uri="{FF2B5EF4-FFF2-40B4-BE49-F238E27FC236}">
                  <a16:creationId xmlns:a16="http://schemas.microsoft.com/office/drawing/2014/main" id="{AB23AA4F-AF0E-4C27-A442-8922383E8833}"/>
                </a:ext>
              </a:extLst>
            </p:cNvPr>
            <p:cNvSpPr/>
            <p:nvPr/>
          </p:nvSpPr>
          <p:spPr>
            <a:xfrm>
              <a:off x="1351891" y="449643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可以看出当</a:t>
              </a:r>
              <a:endParaRPr lang="zh-CN" altLang="en-US" sz="2800" dirty="0"/>
            </a:p>
          </p:txBody>
        </p:sp>
        <p:sp>
          <p:nvSpPr>
            <p:cNvPr id="14" name="矩形 13">
              <a:extLst>
                <a:ext uri="{FF2B5EF4-FFF2-40B4-BE49-F238E27FC236}">
                  <a16:creationId xmlns:a16="http://schemas.microsoft.com/office/drawing/2014/main" id="{14CEDE6D-ABE5-40D6-B03F-F8C5F4FF1192}"/>
                </a:ext>
              </a:extLst>
            </p:cNvPr>
            <p:cNvSpPr/>
            <p:nvPr/>
          </p:nvSpPr>
          <p:spPr>
            <a:xfrm>
              <a:off x="3599812" y="4506724"/>
              <a:ext cx="2296430" cy="523220"/>
            </a:xfrm>
            <a:prstGeom prst="rect">
              <a:avLst/>
            </a:prstGeom>
          </p:spPr>
          <p:txBody>
            <a:bodyPr wrap="square">
              <a:spAutoFit/>
            </a:bodyPr>
            <a:lstStyle/>
            <a:p>
              <a:r>
                <a:rPr lang="zh-CN" altLang="zh-CN" sz="2800" dirty="0"/>
                <a:t>非常接近</a:t>
              </a:r>
              <a:r>
                <a:rPr lang="en-US" altLang="zh-CN" sz="2800" dirty="0"/>
                <a:t>0</a:t>
              </a:r>
              <a:r>
                <a:rPr lang="zh-CN" altLang="zh-CN" sz="2800" dirty="0"/>
                <a:t>时，</a:t>
              </a:r>
              <a:endParaRPr lang="zh-CN" altLang="en-US" sz="2800" dirty="0"/>
            </a:p>
          </p:txBody>
        </p:sp>
        <p:graphicFrame>
          <p:nvGraphicFramePr>
            <p:cNvPr id="21" name="对象 20">
              <a:extLst>
                <a:ext uri="{FF2B5EF4-FFF2-40B4-BE49-F238E27FC236}">
                  <a16:creationId xmlns:a16="http://schemas.microsoft.com/office/drawing/2014/main" id="{606DE208-6FFC-4F34-9AB0-29712B404FAF}"/>
                </a:ext>
              </a:extLst>
            </p:cNvPr>
            <p:cNvGraphicFramePr>
              <a:graphicFrameLocks noChangeAspect="1"/>
            </p:cNvGraphicFramePr>
            <p:nvPr/>
          </p:nvGraphicFramePr>
          <p:xfrm>
            <a:off x="3256316" y="4615934"/>
            <a:ext cx="419100" cy="304800"/>
          </p:xfrm>
          <a:graphic>
            <a:graphicData uri="http://schemas.openxmlformats.org/presentationml/2006/ole">
              <mc:AlternateContent xmlns:mc="http://schemas.openxmlformats.org/markup-compatibility/2006">
                <mc:Choice xmlns:v="urn:schemas-microsoft-com:vml" Requires="v">
                  <p:oleObj spid="_x0000_s140829" name="Equation" r:id="rId4" imgW="419040" imgH="304560" progId="Equation.DSMT4">
                    <p:embed/>
                  </p:oleObj>
                </mc:Choice>
                <mc:Fallback>
                  <p:oleObj name="Equation" r:id="rId4" imgW="419040" imgH="304560" progId="Equation.DSMT4">
                    <p:embed/>
                    <p:pic>
                      <p:nvPicPr>
                        <p:cNvPr id="21" name="对象 20">
                          <a:extLst>
                            <a:ext uri="{FF2B5EF4-FFF2-40B4-BE49-F238E27FC236}">
                              <a16:creationId xmlns:a16="http://schemas.microsoft.com/office/drawing/2014/main" id="{606DE208-6FFC-4F34-9AB0-29712B404FAF}"/>
                            </a:ext>
                          </a:extLst>
                        </p:cNvPr>
                        <p:cNvPicPr/>
                        <p:nvPr/>
                      </p:nvPicPr>
                      <p:blipFill>
                        <a:blip r:embed="rId5"/>
                        <a:stretch>
                          <a:fillRect/>
                        </a:stretch>
                      </p:blipFill>
                      <p:spPr>
                        <a:xfrm>
                          <a:off x="3256316" y="4615934"/>
                          <a:ext cx="419100" cy="304800"/>
                        </a:xfrm>
                        <a:prstGeom prst="rect">
                          <a:avLst/>
                        </a:prstGeom>
                      </p:spPr>
                    </p:pic>
                  </p:oleObj>
                </mc:Fallback>
              </mc:AlternateContent>
            </a:graphicData>
          </a:graphic>
        </p:graphicFrame>
      </p:grpSp>
      <p:grpSp>
        <p:nvGrpSpPr>
          <p:cNvPr id="31" name="组合 30">
            <a:extLst>
              <a:ext uri="{FF2B5EF4-FFF2-40B4-BE49-F238E27FC236}">
                <a16:creationId xmlns:a16="http://schemas.microsoft.com/office/drawing/2014/main" id="{6CD48B76-FC40-4B91-BC6A-411634A55D1C}"/>
              </a:ext>
            </a:extLst>
          </p:cNvPr>
          <p:cNvGrpSpPr/>
          <p:nvPr/>
        </p:nvGrpSpPr>
        <p:grpSpPr>
          <a:xfrm>
            <a:off x="1351891" y="5075496"/>
            <a:ext cx="6160530" cy="523220"/>
            <a:chOff x="1351891" y="5168806"/>
            <a:chExt cx="6160530" cy="523220"/>
          </a:xfrm>
        </p:grpSpPr>
        <p:sp>
          <p:nvSpPr>
            <p:cNvPr id="17" name="矩形 16">
              <a:extLst>
                <a:ext uri="{FF2B5EF4-FFF2-40B4-BE49-F238E27FC236}">
                  <a16:creationId xmlns:a16="http://schemas.microsoft.com/office/drawing/2014/main" id="{D64E895F-1934-4C48-8504-FFA92DD8BA1C}"/>
                </a:ext>
              </a:extLst>
            </p:cNvPr>
            <p:cNvSpPr/>
            <p:nvPr/>
          </p:nvSpPr>
          <p:spPr>
            <a:xfrm>
              <a:off x="1351891" y="516880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线</a:t>
              </a:r>
              <a:endParaRPr lang="zh-CN" altLang="en-US" sz="2800" dirty="0"/>
            </a:p>
          </p:txBody>
        </p:sp>
        <p:sp>
          <p:nvSpPr>
            <p:cNvPr id="18" name="矩形 17">
              <a:extLst>
                <a:ext uri="{FF2B5EF4-FFF2-40B4-BE49-F238E27FC236}">
                  <a16:creationId xmlns:a16="http://schemas.microsoft.com/office/drawing/2014/main" id="{E7229F78-9455-4188-8038-E9691DF3DCC8}"/>
                </a:ext>
              </a:extLst>
            </p:cNvPr>
            <p:cNvSpPr/>
            <p:nvPr/>
          </p:nvSpPr>
          <p:spPr>
            <a:xfrm>
              <a:off x="5442624" y="5168806"/>
              <a:ext cx="206979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差距非常小</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9" name="对象 8">
              <a:extLst>
                <a:ext uri="{FF2B5EF4-FFF2-40B4-BE49-F238E27FC236}">
                  <a16:creationId xmlns:a16="http://schemas.microsoft.com/office/drawing/2014/main" id="{4FF17508-B134-4F75-A0B4-84B2F8B119D7}"/>
                </a:ext>
              </a:extLst>
            </p:cNvPr>
            <p:cNvGraphicFramePr>
              <a:graphicFrameLocks noChangeAspect="1"/>
            </p:cNvGraphicFramePr>
            <p:nvPr/>
          </p:nvGraphicFramePr>
          <p:xfrm>
            <a:off x="1827566" y="5225429"/>
            <a:ext cx="3695700" cy="431800"/>
          </p:xfrm>
          <a:graphic>
            <a:graphicData uri="http://schemas.openxmlformats.org/presentationml/2006/ole">
              <mc:AlternateContent xmlns:mc="http://schemas.openxmlformats.org/markup-compatibility/2006">
                <mc:Choice xmlns:v="urn:schemas-microsoft-com:vml" Requires="v">
                  <p:oleObj spid="_x0000_s140830" name="Equation" r:id="rId6" imgW="3695400" imgH="431640" progId="Equation.DSMT4">
                    <p:embed/>
                  </p:oleObj>
                </mc:Choice>
                <mc:Fallback>
                  <p:oleObj name="Equation" r:id="rId6" imgW="3695400" imgH="431640" progId="Equation.DSMT4">
                    <p:embed/>
                    <p:pic>
                      <p:nvPicPr>
                        <p:cNvPr id="9" name="对象 8">
                          <a:extLst>
                            <a:ext uri="{FF2B5EF4-FFF2-40B4-BE49-F238E27FC236}">
                              <a16:creationId xmlns:a16="http://schemas.microsoft.com/office/drawing/2014/main" id="{4FF17508-B134-4F75-A0B4-84B2F8B119D7}"/>
                            </a:ext>
                          </a:extLst>
                        </p:cNvPr>
                        <p:cNvPicPr/>
                        <p:nvPr/>
                      </p:nvPicPr>
                      <p:blipFill>
                        <a:blip r:embed="rId7"/>
                        <a:stretch>
                          <a:fillRect/>
                        </a:stretch>
                      </p:blipFill>
                      <p:spPr>
                        <a:xfrm>
                          <a:off x="1827566" y="5225429"/>
                          <a:ext cx="3695700" cy="431800"/>
                        </a:xfrm>
                        <a:prstGeom prst="rect">
                          <a:avLst/>
                        </a:prstGeom>
                      </p:spPr>
                    </p:pic>
                  </p:oleObj>
                </mc:Fallback>
              </mc:AlternateContent>
            </a:graphicData>
          </a:graphic>
        </p:graphicFrame>
      </p:grpSp>
      <p:grpSp>
        <p:nvGrpSpPr>
          <p:cNvPr id="32" name="组合 31">
            <a:extLst>
              <a:ext uri="{FF2B5EF4-FFF2-40B4-BE49-F238E27FC236}">
                <a16:creationId xmlns:a16="http://schemas.microsoft.com/office/drawing/2014/main" id="{6CE761C8-69B9-432B-ACBF-45BC30C13E4E}"/>
              </a:ext>
            </a:extLst>
          </p:cNvPr>
          <p:cNvGrpSpPr/>
          <p:nvPr/>
        </p:nvGrpSpPr>
        <p:grpSpPr>
          <a:xfrm>
            <a:off x="7421328" y="5076346"/>
            <a:ext cx="3863919" cy="523220"/>
            <a:chOff x="7421328" y="5169656"/>
            <a:chExt cx="3863919" cy="523220"/>
          </a:xfrm>
        </p:grpSpPr>
        <p:sp>
          <p:nvSpPr>
            <p:cNvPr id="19" name="矩形 18">
              <a:extLst>
                <a:ext uri="{FF2B5EF4-FFF2-40B4-BE49-F238E27FC236}">
                  <a16:creationId xmlns:a16="http://schemas.microsoft.com/office/drawing/2014/main" id="{D8288B73-7905-4F5C-807E-FCC69567DF73}"/>
                </a:ext>
              </a:extLst>
            </p:cNvPr>
            <p:cNvSpPr/>
            <p:nvPr/>
          </p:nvSpPr>
          <p:spPr>
            <a:xfrm>
              <a:off x="7421328" y="516965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graphicFrame>
          <p:nvGraphicFramePr>
            <p:cNvPr id="23" name="对象 22">
              <a:extLst>
                <a:ext uri="{FF2B5EF4-FFF2-40B4-BE49-F238E27FC236}">
                  <a16:creationId xmlns:a16="http://schemas.microsoft.com/office/drawing/2014/main" id="{B0963FC1-27D9-469F-A808-C7E889F32828}"/>
                </a:ext>
              </a:extLst>
            </p:cNvPr>
            <p:cNvGraphicFramePr>
              <a:graphicFrameLocks noChangeAspect="1"/>
            </p:cNvGraphicFramePr>
            <p:nvPr>
              <p:extLst>
                <p:ext uri="{D42A27DB-BD31-4B8C-83A1-F6EECF244321}">
                  <p14:modId xmlns:p14="http://schemas.microsoft.com/office/powerpoint/2010/main" val="256177457"/>
                </p:ext>
              </p:extLst>
            </p:nvPr>
          </p:nvGraphicFramePr>
          <p:xfrm>
            <a:off x="7894347" y="5263798"/>
            <a:ext cx="3390900" cy="393700"/>
          </p:xfrm>
          <a:graphic>
            <a:graphicData uri="http://schemas.openxmlformats.org/presentationml/2006/ole">
              <mc:AlternateContent xmlns:mc="http://schemas.openxmlformats.org/markup-compatibility/2006">
                <mc:Choice xmlns:v="urn:schemas-microsoft-com:vml" Requires="v">
                  <p:oleObj spid="_x0000_s140831" name="Equation" r:id="rId8" imgW="3390840" imgH="393480" progId="Equation.DSMT4">
                    <p:embed/>
                  </p:oleObj>
                </mc:Choice>
                <mc:Fallback>
                  <p:oleObj name="Equation" r:id="rId8" imgW="3390840" imgH="393480" progId="Equation.DSMT4">
                    <p:embed/>
                    <p:pic>
                      <p:nvPicPr>
                        <p:cNvPr id="23" name="对象 22">
                          <a:extLst>
                            <a:ext uri="{FF2B5EF4-FFF2-40B4-BE49-F238E27FC236}">
                              <a16:creationId xmlns:a16="http://schemas.microsoft.com/office/drawing/2014/main" id="{B0963FC1-27D9-469F-A808-C7E889F32828}"/>
                            </a:ext>
                          </a:extLst>
                        </p:cNvPr>
                        <p:cNvPicPr/>
                        <p:nvPr/>
                      </p:nvPicPr>
                      <p:blipFill>
                        <a:blip r:embed="rId9"/>
                        <a:stretch>
                          <a:fillRect/>
                        </a:stretch>
                      </p:blipFill>
                      <p:spPr>
                        <a:xfrm>
                          <a:off x="7894347" y="5263798"/>
                          <a:ext cx="3390900" cy="393700"/>
                        </a:xfrm>
                        <a:prstGeom prst="rect">
                          <a:avLst/>
                        </a:prstGeom>
                      </p:spPr>
                    </p:pic>
                  </p:oleObj>
                </mc:Fallback>
              </mc:AlternateContent>
            </a:graphicData>
          </a:graphic>
        </p:graphicFrame>
      </p:grpSp>
      <p:grpSp>
        <p:nvGrpSpPr>
          <p:cNvPr id="25" name="组合 24">
            <a:extLst>
              <a:ext uri="{FF2B5EF4-FFF2-40B4-BE49-F238E27FC236}">
                <a16:creationId xmlns:a16="http://schemas.microsoft.com/office/drawing/2014/main" id="{ADDED53E-C7D5-4C2A-94EE-D37832234B86}"/>
              </a:ext>
            </a:extLst>
          </p:cNvPr>
          <p:cNvGrpSpPr/>
          <p:nvPr/>
        </p:nvGrpSpPr>
        <p:grpSpPr>
          <a:xfrm>
            <a:off x="3031624" y="1172093"/>
            <a:ext cx="7442155" cy="539776"/>
            <a:chOff x="3031624" y="1144100"/>
            <a:chExt cx="7442155" cy="539776"/>
          </a:xfrm>
        </p:grpSpPr>
        <p:sp>
          <p:nvSpPr>
            <p:cNvPr id="4" name="矩形 3">
              <a:extLst>
                <a:ext uri="{FF2B5EF4-FFF2-40B4-BE49-F238E27FC236}">
                  <a16:creationId xmlns:a16="http://schemas.microsoft.com/office/drawing/2014/main" id="{BB51F2BF-B810-456E-A096-FC47F7C0441B}"/>
                </a:ext>
              </a:extLst>
            </p:cNvPr>
            <p:cNvSpPr/>
            <p:nvPr/>
          </p:nvSpPr>
          <p:spPr>
            <a:xfrm>
              <a:off x="5102171" y="1144100"/>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在点</a:t>
              </a:r>
              <a:endParaRPr lang="zh-CN" altLang="en-US" sz="2800" dirty="0"/>
            </a:p>
          </p:txBody>
        </p:sp>
        <p:sp>
          <p:nvSpPr>
            <p:cNvPr id="8" name="矩形 7">
              <a:extLst>
                <a:ext uri="{FF2B5EF4-FFF2-40B4-BE49-F238E27FC236}">
                  <a16:creationId xmlns:a16="http://schemas.microsoft.com/office/drawing/2014/main" id="{4E8E70AF-0718-43B5-A669-DADD465704A0}"/>
                </a:ext>
              </a:extLst>
            </p:cNvPr>
            <p:cNvSpPr/>
            <p:nvPr/>
          </p:nvSpPr>
          <p:spPr>
            <a:xfrm>
              <a:off x="6518850" y="1144100"/>
              <a:ext cx="3954929" cy="523220"/>
            </a:xfrm>
            <a:prstGeom prst="rect">
              <a:avLst/>
            </a:prstGeom>
          </p:spPr>
          <p:txBody>
            <a:bodyPr wrap="none">
              <a:spAutoFit/>
            </a:bodyPr>
            <a:lstStyle/>
            <a:p>
              <a:r>
                <a:rPr lang="zh-CN" altLang="en-US" sz="2800" dirty="0"/>
                <a:t> 处的情形放大仔细考察</a:t>
              </a:r>
              <a:r>
                <a:rPr lang="en-US" altLang="zh-CN" sz="2800" dirty="0"/>
                <a:t>.</a:t>
              </a:r>
              <a:endParaRPr lang="zh-CN" altLang="en-US" sz="2800" dirty="0"/>
            </a:p>
          </p:txBody>
        </p:sp>
        <p:graphicFrame>
          <p:nvGraphicFramePr>
            <p:cNvPr id="5" name="对象 4">
              <a:extLst>
                <a:ext uri="{FF2B5EF4-FFF2-40B4-BE49-F238E27FC236}">
                  <a16:creationId xmlns:a16="http://schemas.microsoft.com/office/drawing/2014/main" id="{162EC6F0-7617-4D3D-8FDA-7F2B1E14729E}"/>
                </a:ext>
              </a:extLst>
            </p:cNvPr>
            <p:cNvGraphicFramePr>
              <a:graphicFrameLocks noChangeAspect="1"/>
            </p:cNvGraphicFramePr>
            <p:nvPr>
              <p:extLst>
                <p:ext uri="{D42A27DB-BD31-4B8C-83A1-F6EECF244321}">
                  <p14:modId xmlns:p14="http://schemas.microsoft.com/office/powerpoint/2010/main" val="1602600667"/>
                </p:ext>
              </p:extLst>
            </p:nvPr>
          </p:nvGraphicFramePr>
          <p:xfrm>
            <a:off x="4302328" y="1198925"/>
            <a:ext cx="901700" cy="457200"/>
          </p:xfrm>
          <a:graphic>
            <a:graphicData uri="http://schemas.openxmlformats.org/presentationml/2006/ole">
              <mc:AlternateContent xmlns:mc="http://schemas.openxmlformats.org/markup-compatibility/2006">
                <mc:Choice xmlns:v="urn:schemas-microsoft-com:vml" Requires="v">
                  <p:oleObj spid="_x0000_s140832" name="Equation" r:id="rId10" imgW="901440" imgH="457200" progId="Equation.DSMT4">
                    <p:embed/>
                  </p:oleObj>
                </mc:Choice>
                <mc:Fallback>
                  <p:oleObj name="Equation" r:id="rId10" imgW="901440" imgH="457200" progId="Equation.DSMT4">
                    <p:embed/>
                    <p:pic>
                      <p:nvPicPr>
                        <p:cNvPr id="5" name="对象 4">
                          <a:extLst>
                            <a:ext uri="{FF2B5EF4-FFF2-40B4-BE49-F238E27FC236}">
                              <a16:creationId xmlns:a16="http://schemas.microsoft.com/office/drawing/2014/main" id="{162EC6F0-7617-4D3D-8FDA-7F2B1E14729E}"/>
                            </a:ext>
                          </a:extLst>
                        </p:cNvPr>
                        <p:cNvPicPr/>
                        <p:nvPr/>
                      </p:nvPicPr>
                      <p:blipFill>
                        <a:blip r:embed="rId11"/>
                        <a:stretch>
                          <a:fillRect/>
                        </a:stretch>
                      </p:blipFill>
                      <p:spPr>
                        <a:xfrm>
                          <a:off x="4302328" y="1198925"/>
                          <a:ext cx="901700" cy="4572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A1A3BFAA-E0B9-4129-AF6E-289C77858519}"/>
                </a:ext>
              </a:extLst>
            </p:cNvPr>
            <p:cNvGraphicFramePr>
              <a:graphicFrameLocks noChangeAspect="1"/>
            </p:cNvGraphicFramePr>
            <p:nvPr>
              <p:extLst>
                <p:ext uri="{D42A27DB-BD31-4B8C-83A1-F6EECF244321}">
                  <p14:modId xmlns:p14="http://schemas.microsoft.com/office/powerpoint/2010/main" val="4249224579"/>
                </p:ext>
              </p:extLst>
            </p:nvPr>
          </p:nvGraphicFramePr>
          <p:xfrm>
            <a:off x="5919016" y="1254615"/>
            <a:ext cx="685800" cy="317500"/>
          </p:xfrm>
          <a:graphic>
            <a:graphicData uri="http://schemas.openxmlformats.org/presentationml/2006/ole">
              <mc:AlternateContent xmlns:mc="http://schemas.openxmlformats.org/markup-compatibility/2006">
                <mc:Choice xmlns:v="urn:schemas-microsoft-com:vml" Requires="v">
                  <p:oleObj spid="_x0000_s140833" name="Equation" r:id="rId12" imgW="685800" imgH="317160" progId="Equation.DSMT4">
                    <p:embed/>
                  </p:oleObj>
                </mc:Choice>
                <mc:Fallback>
                  <p:oleObj name="Equation" r:id="rId12" imgW="685800" imgH="317160" progId="Equation.DSMT4">
                    <p:embed/>
                    <p:pic>
                      <p:nvPicPr>
                        <p:cNvPr id="6" name="对象 5">
                          <a:extLst>
                            <a:ext uri="{FF2B5EF4-FFF2-40B4-BE49-F238E27FC236}">
                              <a16:creationId xmlns:a16="http://schemas.microsoft.com/office/drawing/2014/main" id="{A1A3BFAA-E0B9-4129-AF6E-289C77858519}"/>
                            </a:ext>
                          </a:extLst>
                        </p:cNvPr>
                        <p:cNvPicPr/>
                        <p:nvPr/>
                      </p:nvPicPr>
                      <p:blipFill>
                        <a:blip r:embed="rId13"/>
                        <a:stretch>
                          <a:fillRect/>
                        </a:stretch>
                      </p:blipFill>
                      <p:spPr>
                        <a:xfrm>
                          <a:off x="5919016" y="1254615"/>
                          <a:ext cx="685800" cy="317500"/>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id="{0D17FA7C-6AB6-4A4E-B7CC-8ED53EA6CB42}"/>
                </a:ext>
              </a:extLst>
            </p:cNvPr>
            <p:cNvSpPr/>
            <p:nvPr/>
          </p:nvSpPr>
          <p:spPr>
            <a:xfrm>
              <a:off x="3031624" y="1160656"/>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对函数</a:t>
              </a:r>
              <a:endParaRPr lang="zh-CN" altLang="en-US" sz="2800" dirty="0"/>
            </a:p>
          </p:txBody>
        </p:sp>
      </p:grpSp>
      <p:grpSp>
        <p:nvGrpSpPr>
          <p:cNvPr id="29" name="组合 28">
            <a:extLst>
              <a:ext uri="{FF2B5EF4-FFF2-40B4-BE49-F238E27FC236}">
                <a16:creationId xmlns:a16="http://schemas.microsoft.com/office/drawing/2014/main" id="{9797EDFA-6A27-4376-9744-921F38ACC4BF}"/>
              </a:ext>
            </a:extLst>
          </p:cNvPr>
          <p:cNvGrpSpPr/>
          <p:nvPr/>
        </p:nvGrpSpPr>
        <p:grpSpPr>
          <a:xfrm>
            <a:off x="5871427" y="4495893"/>
            <a:ext cx="2296430" cy="547475"/>
            <a:chOff x="5871427" y="4495893"/>
            <a:chExt cx="2296430" cy="547475"/>
          </a:xfrm>
        </p:grpSpPr>
        <p:sp>
          <p:nvSpPr>
            <p:cNvPr id="15" name="矩形 14">
              <a:extLst>
                <a:ext uri="{FF2B5EF4-FFF2-40B4-BE49-F238E27FC236}">
                  <a16:creationId xmlns:a16="http://schemas.microsoft.com/office/drawing/2014/main" id="{BDFFE9A1-8B75-4F4E-8FE7-F7E6395982A9}"/>
                </a:ext>
              </a:extLst>
            </p:cNvPr>
            <p:cNvSpPr/>
            <p:nvPr/>
          </p:nvSpPr>
          <p:spPr>
            <a:xfrm>
              <a:off x="7190013" y="4520148"/>
              <a:ext cx="97784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附近，</a:t>
              </a:r>
              <a:endParaRPr lang="zh-CN" altLang="en-US" sz="2800" dirty="0"/>
            </a:p>
          </p:txBody>
        </p:sp>
        <p:graphicFrame>
          <p:nvGraphicFramePr>
            <p:cNvPr id="7" name="对象 6">
              <a:extLst>
                <a:ext uri="{FF2B5EF4-FFF2-40B4-BE49-F238E27FC236}">
                  <a16:creationId xmlns:a16="http://schemas.microsoft.com/office/drawing/2014/main" id="{EF171576-4BE1-4D9D-8779-2090B2E086D8}"/>
                </a:ext>
              </a:extLst>
            </p:cNvPr>
            <p:cNvGraphicFramePr>
              <a:graphicFrameLocks noChangeAspect="1"/>
            </p:cNvGraphicFramePr>
            <p:nvPr/>
          </p:nvGraphicFramePr>
          <p:xfrm>
            <a:off x="6390350" y="4563316"/>
            <a:ext cx="812800" cy="431800"/>
          </p:xfrm>
          <a:graphic>
            <a:graphicData uri="http://schemas.openxmlformats.org/presentationml/2006/ole">
              <mc:AlternateContent xmlns:mc="http://schemas.openxmlformats.org/markup-compatibility/2006">
                <mc:Choice xmlns:v="urn:schemas-microsoft-com:vml" Requires="v">
                  <p:oleObj spid="_x0000_s140834" name="Equation" r:id="rId14" imgW="812520" imgH="431640" progId="Equation.DSMT4">
                    <p:embed/>
                  </p:oleObj>
                </mc:Choice>
                <mc:Fallback>
                  <p:oleObj name="Equation" r:id="rId14" imgW="812520" imgH="431640" progId="Equation.DSMT4">
                    <p:embed/>
                    <p:pic>
                      <p:nvPicPr>
                        <p:cNvPr id="7" name="对象 6">
                          <a:extLst>
                            <a:ext uri="{FF2B5EF4-FFF2-40B4-BE49-F238E27FC236}">
                              <a16:creationId xmlns:a16="http://schemas.microsoft.com/office/drawing/2014/main" id="{EF171576-4BE1-4D9D-8779-2090B2E086D8}"/>
                            </a:ext>
                          </a:extLst>
                        </p:cNvPr>
                        <p:cNvPicPr/>
                        <p:nvPr/>
                      </p:nvPicPr>
                      <p:blipFill>
                        <a:blip r:embed="rId15"/>
                        <a:stretch>
                          <a:fillRect/>
                        </a:stretch>
                      </p:blipFill>
                      <p:spPr>
                        <a:xfrm>
                          <a:off x="6390350" y="4563316"/>
                          <a:ext cx="812800" cy="431800"/>
                        </a:xfrm>
                        <a:prstGeom prst="rect">
                          <a:avLst/>
                        </a:prstGeom>
                      </p:spPr>
                    </p:pic>
                  </p:oleObj>
                </mc:Fallback>
              </mc:AlternateContent>
            </a:graphicData>
          </a:graphic>
        </p:graphicFrame>
        <p:sp>
          <p:nvSpPr>
            <p:cNvPr id="26" name="矩形 25">
              <a:extLst>
                <a:ext uri="{FF2B5EF4-FFF2-40B4-BE49-F238E27FC236}">
                  <a16:creationId xmlns:a16="http://schemas.microsoft.com/office/drawing/2014/main" id="{A3557955-DB01-4707-91F1-2EDF1C674EC5}"/>
                </a:ext>
              </a:extLst>
            </p:cNvPr>
            <p:cNvSpPr/>
            <p:nvPr/>
          </p:nvSpPr>
          <p:spPr>
            <a:xfrm>
              <a:off x="5871427" y="4495893"/>
              <a:ext cx="543739" cy="523220"/>
            </a:xfrm>
            <a:prstGeom prst="rect">
              <a:avLst/>
            </a:prstGeom>
          </p:spPr>
          <p:txBody>
            <a:bodyPr wrap="square">
              <a:spAutoFit/>
            </a:bodyPr>
            <a:lstStyle/>
            <a:p>
              <a:r>
                <a:rPr lang="zh-CN" altLang="zh-CN" sz="2800" dirty="0"/>
                <a:t>在</a:t>
              </a:r>
              <a:endParaRPr lang="zh-CN" altLang="en-US" sz="2800" dirty="0"/>
            </a:p>
          </p:txBody>
        </p:sp>
      </p:grpSp>
      <p:grpSp>
        <p:nvGrpSpPr>
          <p:cNvPr id="30" name="组合 29">
            <a:extLst>
              <a:ext uri="{FF2B5EF4-FFF2-40B4-BE49-F238E27FC236}">
                <a16:creationId xmlns:a16="http://schemas.microsoft.com/office/drawing/2014/main" id="{CA6A427B-21B4-4EB9-8143-4E38A38CB821}"/>
              </a:ext>
            </a:extLst>
          </p:cNvPr>
          <p:cNvGrpSpPr/>
          <p:nvPr/>
        </p:nvGrpSpPr>
        <p:grpSpPr>
          <a:xfrm>
            <a:off x="8173775" y="4496435"/>
            <a:ext cx="3079044" cy="544391"/>
            <a:chOff x="8173775" y="4496435"/>
            <a:chExt cx="3079044" cy="544391"/>
          </a:xfrm>
        </p:grpSpPr>
        <p:sp>
          <p:nvSpPr>
            <p:cNvPr id="16" name="矩形 15">
              <a:extLst>
                <a:ext uri="{FF2B5EF4-FFF2-40B4-BE49-F238E27FC236}">
                  <a16:creationId xmlns:a16="http://schemas.microsoft.com/office/drawing/2014/main" id="{B2BE30BB-AE9C-463B-8421-B5D16BBA74D8}"/>
                </a:ext>
              </a:extLst>
            </p:cNvPr>
            <p:cNvSpPr/>
            <p:nvPr/>
          </p:nvSpPr>
          <p:spPr>
            <a:xfrm>
              <a:off x="10350008" y="449643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与直</a:t>
              </a:r>
              <a:endParaRPr lang="zh-CN" altLang="en-US" sz="2800" dirty="0"/>
            </a:p>
          </p:txBody>
        </p:sp>
        <p:graphicFrame>
          <p:nvGraphicFramePr>
            <p:cNvPr id="22" name="对象 21">
              <a:extLst>
                <a:ext uri="{FF2B5EF4-FFF2-40B4-BE49-F238E27FC236}">
                  <a16:creationId xmlns:a16="http://schemas.microsoft.com/office/drawing/2014/main" id="{9503EEF9-9DEA-4014-A848-96BCFF4FD74E}"/>
                </a:ext>
              </a:extLst>
            </p:cNvPr>
            <p:cNvGraphicFramePr>
              <a:graphicFrameLocks noChangeAspect="1"/>
            </p:cNvGraphicFramePr>
            <p:nvPr/>
          </p:nvGraphicFramePr>
          <p:xfrm>
            <a:off x="9110296" y="4601416"/>
            <a:ext cx="1282700" cy="393700"/>
          </p:xfrm>
          <a:graphic>
            <a:graphicData uri="http://schemas.openxmlformats.org/presentationml/2006/ole">
              <mc:AlternateContent xmlns:mc="http://schemas.openxmlformats.org/markup-compatibility/2006">
                <mc:Choice xmlns:v="urn:schemas-microsoft-com:vml" Requires="v">
                  <p:oleObj spid="_x0000_s140835" name="Equation" r:id="rId16" imgW="1282680" imgH="393480" progId="Equation.DSMT4">
                    <p:embed/>
                  </p:oleObj>
                </mc:Choice>
                <mc:Fallback>
                  <p:oleObj name="Equation" r:id="rId16" imgW="1282680" imgH="393480" progId="Equation.DSMT4">
                    <p:embed/>
                    <p:pic>
                      <p:nvPicPr>
                        <p:cNvPr id="22" name="对象 21">
                          <a:extLst>
                            <a:ext uri="{FF2B5EF4-FFF2-40B4-BE49-F238E27FC236}">
                              <a16:creationId xmlns:a16="http://schemas.microsoft.com/office/drawing/2014/main" id="{9503EEF9-9DEA-4014-A848-96BCFF4FD74E}"/>
                            </a:ext>
                          </a:extLst>
                        </p:cNvPr>
                        <p:cNvPicPr/>
                        <p:nvPr/>
                      </p:nvPicPr>
                      <p:blipFill>
                        <a:blip r:embed="rId17"/>
                        <a:stretch>
                          <a:fillRect/>
                        </a:stretch>
                      </p:blipFill>
                      <p:spPr>
                        <a:xfrm>
                          <a:off x="9110296" y="4601416"/>
                          <a:ext cx="1282700" cy="393700"/>
                        </a:xfrm>
                        <a:prstGeom prst="rect">
                          <a:avLst/>
                        </a:prstGeom>
                      </p:spPr>
                    </p:pic>
                  </p:oleObj>
                </mc:Fallback>
              </mc:AlternateContent>
            </a:graphicData>
          </a:graphic>
        </p:graphicFrame>
        <p:sp>
          <p:nvSpPr>
            <p:cNvPr id="28" name="矩形 27">
              <a:extLst>
                <a:ext uri="{FF2B5EF4-FFF2-40B4-BE49-F238E27FC236}">
                  <a16:creationId xmlns:a16="http://schemas.microsoft.com/office/drawing/2014/main" id="{EE27CACF-C53F-4042-81C0-055E0A898004}"/>
                </a:ext>
              </a:extLst>
            </p:cNvPr>
            <p:cNvSpPr/>
            <p:nvPr/>
          </p:nvSpPr>
          <p:spPr>
            <a:xfrm>
              <a:off x="8173775" y="451760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曲线</a:t>
              </a:r>
              <a:endParaRPr lang="zh-CN" altLang="en-US" sz="2800" dirty="0"/>
            </a:p>
          </p:txBody>
        </p:sp>
      </p:grpSp>
      <p:sp>
        <p:nvSpPr>
          <p:cNvPr id="33" name="矩形 32">
            <a:extLst>
              <a:ext uri="{FF2B5EF4-FFF2-40B4-BE49-F238E27FC236}">
                <a16:creationId xmlns:a16="http://schemas.microsoft.com/office/drawing/2014/main" id="{D20C948E-7853-4C19-9934-775ACB22D493}"/>
              </a:ext>
            </a:extLst>
          </p:cNvPr>
          <p:cNvSpPr/>
          <p:nvPr/>
        </p:nvSpPr>
        <p:spPr>
          <a:xfrm>
            <a:off x="1350478" y="568255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a:t>
            </a:r>
            <a:endParaRPr lang="zh-CN" altLang="en-US" sz="2800" dirty="0"/>
          </a:p>
        </p:txBody>
      </p:sp>
    </p:spTree>
    <p:extLst>
      <p:ext uri="{BB962C8B-B14F-4D97-AF65-F5344CB8AC3E}">
        <p14:creationId xmlns:p14="http://schemas.microsoft.com/office/powerpoint/2010/main" val="4043881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75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75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1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B7ECB47-BC95-480F-9BE6-62C4ACFC415F}"/>
              </a:ext>
            </a:extLst>
          </p:cNvPr>
          <p:cNvSpPr/>
          <p:nvPr/>
        </p:nvSpPr>
        <p:spPr>
          <a:xfrm>
            <a:off x="1238614" y="1015022"/>
            <a:ext cx="7967160"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局部线性化的思想在数学中有着非常重要的意义</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3" name="矩形 2">
            <a:extLst>
              <a:ext uri="{FF2B5EF4-FFF2-40B4-BE49-F238E27FC236}">
                <a16:creationId xmlns:a16="http://schemas.microsoft.com/office/drawing/2014/main" id="{79F6D257-84AA-47D7-86B1-9670264C9316}"/>
              </a:ext>
            </a:extLst>
          </p:cNvPr>
          <p:cNvSpPr/>
          <p:nvPr/>
        </p:nvSpPr>
        <p:spPr>
          <a:xfrm>
            <a:off x="9351905" y="1027771"/>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数学学习</a:t>
            </a:r>
            <a:endParaRPr lang="zh-CN" altLang="en-US" sz="2800" dirty="0"/>
          </a:p>
        </p:txBody>
      </p:sp>
      <p:sp>
        <p:nvSpPr>
          <p:cNvPr id="4" name="矩形 3">
            <a:extLst>
              <a:ext uri="{FF2B5EF4-FFF2-40B4-BE49-F238E27FC236}">
                <a16:creationId xmlns:a16="http://schemas.microsoft.com/office/drawing/2014/main" id="{03EF10A9-FE98-4ABB-BDB9-C40481277E81}"/>
              </a:ext>
            </a:extLst>
          </p:cNvPr>
          <p:cNvSpPr/>
          <p:nvPr/>
        </p:nvSpPr>
        <p:spPr>
          <a:xfrm>
            <a:off x="1238614" y="1652947"/>
            <a:ext cx="5929828"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的一个重要方法就是“化难为易”，</a:t>
            </a:r>
            <a:endParaRPr lang="zh-CN" altLang="en-US" sz="2800" dirty="0"/>
          </a:p>
        </p:txBody>
      </p:sp>
      <p:sp>
        <p:nvSpPr>
          <p:cNvPr id="5" name="矩形 4">
            <a:extLst>
              <a:ext uri="{FF2B5EF4-FFF2-40B4-BE49-F238E27FC236}">
                <a16:creationId xmlns:a16="http://schemas.microsoft.com/office/drawing/2014/main" id="{B0CBC960-B256-43F5-8402-1190DD03BDA2}"/>
              </a:ext>
            </a:extLst>
          </p:cNvPr>
          <p:cNvSpPr/>
          <p:nvPr/>
        </p:nvSpPr>
        <p:spPr>
          <a:xfrm>
            <a:off x="6843483" y="1652947"/>
            <a:ext cx="4134465"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而线性函数（或称一次函</a:t>
            </a:r>
            <a:endParaRPr lang="zh-CN" altLang="en-US" sz="2800" dirty="0"/>
          </a:p>
        </p:txBody>
      </p:sp>
      <p:sp>
        <p:nvSpPr>
          <p:cNvPr id="6" name="矩形 5">
            <a:extLst>
              <a:ext uri="{FF2B5EF4-FFF2-40B4-BE49-F238E27FC236}">
                <a16:creationId xmlns:a16="http://schemas.microsoft.com/office/drawing/2014/main" id="{76B004C7-DCC3-4BF8-A6FF-F59743512DFE}"/>
              </a:ext>
            </a:extLst>
          </p:cNvPr>
          <p:cNvSpPr/>
          <p:nvPr/>
        </p:nvSpPr>
        <p:spPr>
          <a:xfrm>
            <a:off x="1238614" y="2224427"/>
            <a:ext cx="3775393"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数）是最简单的函数，</a:t>
            </a:r>
            <a:endParaRPr lang="zh-CN" altLang="en-US" sz="2800" dirty="0"/>
          </a:p>
        </p:txBody>
      </p:sp>
      <p:sp>
        <p:nvSpPr>
          <p:cNvPr id="7" name="矩形 6">
            <a:extLst>
              <a:ext uri="{FF2B5EF4-FFF2-40B4-BE49-F238E27FC236}">
                <a16:creationId xmlns:a16="http://schemas.microsoft.com/office/drawing/2014/main" id="{E33212AE-29D2-4949-A2E5-CBA2A6D7A9EF}"/>
              </a:ext>
            </a:extLst>
          </p:cNvPr>
          <p:cNvSpPr/>
          <p:nvPr/>
        </p:nvSpPr>
        <p:spPr>
          <a:xfrm>
            <a:off x="4683961" y="2224427"/>
            <a:ext cx="628890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将一个难的、复杂的函数在局部变成一</a:t>
            </a:r>
            <a:endParaRPr lang="zh-CN" altLang="en-US" sz="2800" dirty="0"/>
          </a:p>
        </p:txBody>
      </p:sp>
      <p:sp>
        <p:nvSpPr>
          <p:cNvPr id="8" name="矩形 7">
            <a:extLst>
              <a:ext uri="{FF2B5EF4-FFF2-40B4-BE49-F238E27FC236}">
                <a16:creationId xmlns:a16="http://schemas.microsoft.com/office/drawing/2014/main" id="{A65A88CF-81F1-462E-87BF-F8A6999AC84C}"/>
              </a:ext>
            </a:extLst>
          </p:cNvPr>
          <p:cNvSpPr/>
          <p:nvPr/>
        </p:nvSpPr>
        <p:spPr>
          <a:xfrm>
            <a:off x="1238614" y="2806996"/>
            <a:ext cx="485261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个最简单的线性函数来研究，</a:t>
            </a:r>
            <a:endParaRPr lang="zh-CN" altLang="en-US" sz="2800" dirty="0"/>
          </a:p>
        </p:txBody>
      </p:sp>
      <p:sp>
        <p:nvSpPr>
          <p:cNvPr id="9" name="矩形 8">
            <a:extLst>
              <a:ext uri="{FF2B5EF4-FFF2-40B4-BE49-F238E27FC236}">
                <a16:creationId xmlns:a16="http://schemas.microsoft.com/office/drawing/2014/main" id="{22F5C492-1B72-48AD-8CF5-ADB999EE7D7D}"/>
              </a:ext>
            </a:extLst>
          </p:cNvPr>
          <p:cNvSpPr/>
          <p:nvPr/>
        </p:nvSpPr>
        <p:spPr>
          <a:xfrm>
            <a:off x="9351905" y="2827545"/>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实际上，</a:t>
            </a:r>
            <a:endParaRPr lang="zh-CN" altLang="en-US" sz="2800" dirty="0"/>
          </a:p>
        </p:txBody>
      </p:sp>
      <p:sp>
        <p:nvSpPr>
          <p:cNvPr id="10" name="矩形 9">
            <a:extLst>
              <a:ext uri="{FF2B5EF4-FFF2-40B4-BE49-F238E27FC236}">
                <a16:creationId xmlns:a16="http://schemas.microsoft.com/office/drawing/2014/main" id="{775CB89C-3CB0-43A5-9908-D0F80F05D042}"/>
              </a:ext>
            </a:extLst>
          </p:cNvPr>
          <p:cNvSpPr/>
          <p:nvPr/>
        </p:nvSpPr>
        <p:spPr>
          <a:xfrm>
            <a:off x="1203058" y="3364938"/>
            <a:ext cx="8174033"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这种“线性化”以及类似的方法贯穿于整个数学中</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1" name="矩形 10">
            <a:extLst>
              <a:ext uri="{FF2B5EF4-FFF2-40B4-BE49-F238E27FC236}">
                <a16:creationId xmlns:a16="http://schemas.microsoft.com/office/drawing/2014/main" id="{0C1DBF09-FA4A-4347-B52B-AC855D6B024B}"/>
              </a:ext>
            </a:extLst>
          </p:cNvPr>
          <p:cNvSpPr/>
          <p:nvPr/>
        </p:nvSpPr>
        <p:spPr>
          <a:xfrm>
            <a:off x="1238614" y="4197549"/>
            <a:ext cx="9496059"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学习数学重要的是要学会运用数学的思想去处理和解决各种</a:t>
            </a:r>
            <a:endParaRPr lang="zh-CN" altLang="en-US" sz="2800" dirty="0"/>
          </a:p>
        </p:txBody>
      </p:sp>
      <p:sp>
        <p:nvSpPr>
          <p:cNvPr id="12" name="矩形 11">
            <a:extLst>
              <a:ext uri="{FF2B5EF4-FFF2-40B4-BE49-F238E27FC236}">
                <a16:creationId xmlns:a16="http://schemas.microsoft.com/office/drawing/2014/main" id="{43111CAD-50EA-4714-BA85-3428B2F93C0F}"/>
              </a:ext>
            </a:extLst>
          </p:cNvPr>
          <p:cNvSpPr/>
          <p:nvPr/>
        </p:nvSpPr>
        <p:spPr>
          <a:xfrm>
            <a:off x="1238614" y="4769029"/>
            <a:ext cx="99257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问题</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3" name="矩形 22">
            <a:extLst>
              <a:ext uri="{FF2B5EF4-FFF2-40B4-BE49-F238E27FC236}">
                <a16:creationId xmlns:a16="http://schemas.microsoft.com/office/drawing/2014/main" id="{67E4D80C-2CF8-4B88-BDF8-84286AB08616}"/>
              </a:ext>
            </a:extLst>
          </p:cNvPr>
          <p:cNvSpPr/>
          <p:nvPr/>
        </p:nvSpPr>
        <p:spPr>
          <a:xfrm>
            <a:off x="5734755" y="2806996"/>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能不是一个好方法吗？</a:t>
            </a:r>
            <a:endParaRPr lang="zh-CN" altLang="en-US" sz="2800" dirty="0"/>
          </a:p>
        </p:txBody>
      </p:sp>
    </p:spTree>
    <p:extLst>
      <p:ext uri="{BB962C8B-B14F-4D97-AF65-F5344CB8AC3E}">
        <p14:creationId xmlns:p14="http://schemas.microsoft.com/office/powerpoint/2010/main" val="5844196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par>
                          <p:cTn id="13" fill="hold">
                            <p:stCondLst>
                              <p:cond delay="2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25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250"/>
                                        <p:tgtEl>
                                          <p:spTgt spid="9"/>
                                        </p:tgtEl>
                                      </p:cBhvr>
                                    </p:animEffect>
                                  </p:childTnLst>
                                </p:cTn>
                              </p:par>
                            </p:childTnLst>
                          </p:cTn>
                        </p:par>
                        <p:par>
                          <p:cTn id="44" fill="hold">
                            <p:stCondLst>
                              <p:cond delay="25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1000"/>
                                        <p:tgtEl>
                                          <p:spTgt spid="11"/>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5008F75-BE6D-4AB4-8898-4E72543A9714}"/>
              </a:ext>
            </a:extLst>
          </p:cNvPr>
          <p:cNvSpPr/>
          <p:nvPr/>
        </p:nvSpPr>
        <p:spPr>
          <a:xfrm>
            <a:off x="1208333" y="3244107"/>
            <a:ext cx="236955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区间</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I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上可微</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sp>
        <p:nvSpPr>
          <p:cNvPr id="8" name="矩形 7">
            <a:extLst>
              <a:ext uri="{FF2B5EF4-FFF2-40B4-BE49-F238E27FC236}">
                <a16:creationId xmlns:a16="http://schemas.microsoft.com/office/drawing/2014/main" id="{C472B159-B6DE-47C5-8F1F-D5DCB4A36EB0}"/>
              </a:ext>
            </a:extLst>
          </p:cNvPr>
          <p:cNvSpPr/>
          <p:nvPr/>
        </p:nvSpPr>
        <p:spPr>
          <a:xfrm>
            <a:off x="1208333" y="3824838"/>
            <a:ext cx="198002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数的微分，</a:t>
            </a:r>
            <a:endParaRPr lang="zh-CN" altLang="en-US" sz="2800" dirty="0"/>
          </a:p>
        </p:txBody>
      </p:sp>
      <p:sp>
        <p:nvSpPr>
          <p:cNvPr id="14" name="矩形 13">
            <a:extLst>
              <a:ext uri="{FF2B5EF4-FFF2-40B4-BE49-F238E27FC236}">
                <a16:creationId xmlns:a16="http://schemas.microsoft.com/office/drawing/2014/main" id="{59781CC4-F6BF-407B-966F-B00F2E440F6B}"/>
              </a:ext>
            </a:extLst>
          </p:cNvPr>
          <p:cNvSpPr/>
          <p:nvPr/>
        </p:nvSpPr>
        <p:spPr>
          <a:xfrm>
            <a:off x="3398356" y="4943796"/>
            <a:ext cx="305724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于是微分又可记作</a:t>
            </a:r>
            <a:endParaRPr lang="zh-CN" altLang="en-US" sz="2800" dirty="0"/>
          </a:p>
        </p:txBody>
      </p:sp>
      <p:grpSp>
        <p:nvGrpSpPr>
          <p:cNvPr id="27" name="组合 26">
            <a:extLst>
              <a:ext uri="{FF2B5EF4-FFF2-40B4-BE49-F238E27FC236}">
                <a16:creationId xmlns:a16="http://schemas.microsoft.com/office/drawing/2014/main" id="{2EF9EB05-3B77-4EB3-BD75-9390E37FD0D5}"/>
              </a:ext>
            </a:extLst>
          </p:cNvPr>
          <p:cNvGrpSpPr/>
          <p:nvPr/>
        </p:nvGrpSpPr>
        <p:grpSpPr>
          <a:xfrm>
            <a:off x="1208333" y="2652225"/>
            <a:ext cx="7401928" cy="524571"/>
            <a:chOff x="1431355" y="1269484"/>
            <a:chExt cx="7401928" cy="524571"/>
          </a:xfrm>
        </p:grpSpPr>
        <p:sp>
          <p:nvSpPr>
            <p:cNvPr id="2" name="矩形 1">
              <a:extLst>
                <a:ext uri="{FF2B5EF4-FFF2-40B4-BE49-F238E27FC236}">
                  <a16:creationId xmlns:a16="http://schemas.microsoft.com/office/drawing/2014/main" id="{8371A720-8A43-4A50-8DE5-7B25F5CF86F0}"/>
                </a:ext>
              </a:extLst>
            </p:cNvPr>
            <p:cNvSpPr/>
            <p:nvPr/>
          </p:nvSpPr>
          <p:spPr>
            <a:xfrm>
              <a:off x="1431355" y="1269484"/>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如果函数</a:t>
              </a:r>
              <a:endParaRPr lang="zh-CN" altLang="en-US" sz="2800" dirty="0"/>
            </a:p>
          </p:txBody>
        </p:sp>
        <p:sp>
          <p:nvSpPr>
            <p:cNvPr id="3" name="矩形 2">
              <a:extLst>
                <a:ext uri="{FF2B5EF4-FFF2-40B4-BE49-F238E27FC236}">
                  <a16:creationId xmlns:a16="http://schemas.microsoft.com/office/drawing/2014/main" id="{D6CE83DB-B6FC-49D4-9BBA-C2D880A254C0}"/>
                </a:ext>
              </a:extLst>
            </p:cNvPr>
            <p:cNvSpPr/>
            <p:nvPr/>
          </p:nvSpPr>
          <p:spPr>
            <a:xfrm>
              <a:off x="3561813" y="1269484"/>
              <a:ext cx="5271470"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在区间</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kern="100" dirty="0">
                  <a:latin typeface="Times New Roman" panose="02020603050405020304" pitchFamily="18" charset="0"/>
                  <a:ea typeface="宋体" panose="02010600030101010101" pitchFamily="2" charset="-122"/>
                </a:rPr>
                <a:t>I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上的每一点都是可微的，</a:t>
              </a:r>
              <a:endParaRPr lang="zh-CN" altLang="en-US" sz="2800" dirty="0"/>
            </a:p>
          </p:txBody>
        </p:sp>
        <p:graphicFrame>
          <p:nvGraphicFramePr>
            <p:cNvPr id="15" name="对象 14">
              <a:extLst>
                <a:ext uri="{FF2B5EF4-FFF2-40B4-BE49-F238E27FC236}">
                  <a16:creationId xmlns:a16="http://schemas.microsoft.com/office/drawing/2014/main" id="{560EB652-73EC-442F-8B73-DCB4FBD3FD0C}"/>
                </a:ext>
              </a:extLst>
            </p:cNvPr>
            <p:cNvGraphicFramePr>
              <a:graphicFrameLocks noChangeAspect="1"/>
            </p:cNvGraphicFramePr>
            <p:nvPr/>
          </p:nvGraphicFramePr>
          <p:xfrm>
            <a:off x="2932372" y="1400355"/>
            <a:ext cx="723900" cy="393700"/>
          </p:xfrm>
          <a:graphic>
            <a:graphicData uri="http://schemas.openxmlformats.org/presentationml/2006/ole">
              <mc:AlternateContent xmlns:mc="http://schemas.openxmlformats.org/markup-compatibility/2006">
                <mc:Choice xmlns:v="urn:schemas-microsoft-com:vml" Requires="v">
                  <p:oleObj spid="_x0000_s143084" name="Equation" r:id="rId3" imgW="723600" imgH="393480" progId="Equation.DSMT4">
                    <p:embed/>
                  </p:oleObj>
                </mc:Choice>
                <mc:Fallback>
                  <p:oleObj name="Equation" r:id="rId3" imgW="723600" imgH="393480" progId="Equation.DSMT4">
                    <p:embed/>
                    <p:pic>
                      <p:nvPicPr>
                        <p:cNvPr id="15" name="对象 14">
                          <a:extLst>
                            <a:ext uri="{FF2B5EF4-FFF2-40B4-BE49-F238E27FC236}">
                              <a16:creationId xmlns:a16="http://schemas.microsoft.com/office/drawing/2014/main" id="{560EB652-73EC-442F-8B73-DCB4FBD3FD0C}"/>
                            </a:ext>
                          </a:extLst>
                        </p:cNvPr>
                        <p:cNvPicPr/>
                        <p:nvPr/>
                      </p:nvPicPr>
                      <p:blipFill>
                        <a:blip r:embed="rId4"/>
                        <a:stretch>
                          <a:fillRect/>
                        </a:stretch>
                      </p:blipFill>
                      <p:spPr>
                        <a:xfrm>
                          <a:off x="2932372" y="1400355"/>
                          <a:ext cx="723900" cy="393700"/>
                        </a:xfrm>
                        <a:prstGeom prst="rect">
                          <a:avLst/>
                        </a:prstGeom>
                      </p:spPr>
                    </p:pic>
                  </p:oleObj>
                </mc:Fallback>
              </mc:AlternateContent>
            </a:graphicData>
          </a:graphic>
        </p:graphicFrame>
      </p:grpSp>
      <p:grpSp>
        <p:nvGrpSpPr>
          <p:cNvPr id="29" name="组合 28">
            <a:extLst>
              <a:ext uri="{FF2B5EF4-FFF2-40B4-BE49-F238E27FC236}">
                <a16:creationId xmlns:a16="http://schemas.microsoft.com/office/drawing/2014/main" id="{02FDC9CA-99C3-4AB6-9A33-DE40A65B3047}"/>
              </a:ext>
            </a:extLst>
          </p:cNvPr>
          <p:cNvGrpSpPr/>
          <p:nvPr/>
        </p:nvGrpSpPr>
        <p:grpSpPr>
          <a:xfrm>
            <a:off x="3569119" y="3244107"/>
            <a:ext cx="5753441" cy="523220"/>
            <a:chOff x="3621378" y="1939423"/>
            <a:chExt cx="5753441" cy="523220"/>
          </a:xfrm>
        </p:grpSpPr>
        <p:sp>
          <p:nvSpPr>
            <p:cNvPr id="6" name="矩形 5">
              <a:extLst>
                <a:ext uri="{FF2B5EF4-FFF2-40B4-BE49-F238E27FC236}">
                  <a16:creationId xmlns:a16="http://schemas.microsoft.com/office/drawing/2014/main" id="{8AE86CAE-205F-4485-8D57-F2DB87AACABE}"/>
                </a:ext>
              </a:extLst>
            </p:cNvPr>
            <p:cNvSpPr/>
            <p:nvPr/>
          </p:nvSpPr>
          <p:spPr>
            <a:xfrm>
              <a:off x="3621378" y="1939423"/>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函数</a:t>
              </a:r>
              <a:endParaRPr lang="zh-CN" altLang="en-US" sz="2800" dirty="0"/>
            </a:p>
          </p:txBody>
        </p:sp>
        <p:sp>
          <p:nvSpPr>
            <p:cNvPr id="7" name="矩形 6">
              <a:extLst>
                <a:ext uri="{FF2B5EF4-FFF2-40B4-BE49-F238E27FC236}">
                  <a16:creationId xmlns:a16="http://schemas.microsoft.com/office/drawing/2014/main" id="{4A719F29-18F6-4417-9EC1-8D4C6C20274C}"/>
                </a:ext>
              </a:extLst>
            </p:cNvPr>
            <p:cNvSpPr/>
            <p:nvPr/>
          </p:nvSpPr>
          <p:spPr>
            <a:xfrm>
              <a:off x="5090503" y="1939423"/>
              <a:ext cx="4284316"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在区间</a:t>
              </a:r>
              <a:r>
                <a:rPr lang="en-US" altLang="zh-CN" sz="2800" i="1" kern="100" dirty="0">
                  <a:latin typeface="Times New Roman" panose="02020603050405020304" pitchFamily="18" charset="0"/>
                  <a:ea typeface="宋体" panose="02010600030101010101" pitchFamily="2" charset="-122"/>
                </a:rPr>
                <a:t>I</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上任意点</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dirty="0"/>
                <a:t>x </a:t>
              </a:r>
              <a:r>
                <a:rPr lang="zh-CN" altLang="zh-CN" sz="2800" dirty="0"/>
                <a:t>的微分，</a:t>
              </a:r>
              <a:endParaRPr lang="zh-CN" altLang="en-US" sz="2800" dirty="0"/>
            </a:p>
          </p:txBody>
        </p:sp>
        <p:graphicFrame>
          <p:nvGraphicFramePr>
            <p:cNvPr id="17" name="对象 16">
              <a:extLst>
                <a:ext uri="{FF2B5EF4-FFF2-40B4-BE49-F238E27FC236}">
                  <a16:creationId xmlns:a16="http://schemas.microsoft.com/office/drawing/2014/main" id="{6C1DA150-33A3-4B11-9A9C-E51426FA2FBB}"/>
                </a:ext>
              </a:extLst>
            </p:cNvPr>
            <p:cNvGraphicFramePr>
              <a:graphicFrameLocks noChangeAspect="1"/>
            </p:cNvGraphicFramePr>
            <p:nvPr/>
          </p:nvGraphicFramePr>
          <p:xfrm>
            <a:off x="4407500" y="2021932"/>
            <a:ext cx="723900" cy="393700"/>
          </p:xfrm>
          <a:graphic>
            <a:graphicData uri="http://schemas.openxmlformats.org/presentationml/2006/ole">
              <mc:AlternateContent xmlns:mc="http://schemas.openxmlformats.org/markup-compatibility/2006">
                <mc:Choice xmlns:v="urn:schemas-microsoft-com:vml" Requires="v">
                  <p:oleObj spid="_x0000_s143085" name="Equation" r:id="rId5" imgW="723600" imgH="393480" progId="Equation.DSMT4">
                    <p:embed/>
                  </p:oleObj>
                </mc:Choice>
                <mc:Fallback>
                  <p:oleObj name="Equation" r:id="rId5" imgW="723600" imgH="393480" progId="Equation.DSMT4">
                    <p:embed/>
                    <p:pic>
                      <p:nvPicPr>
                        <p:cNvPr id="17" name="对象 16">
                          <a:extLst>
                            <a:ext uri="{FF2B5EF4-FFF2-40B4-BE49-F238E27FC236}">
                              <a16:creationId xmlns:a16="http://schemas.microsoft.com/office/drawing/2014/main" id="{6C1DA150-33A3-4B11-9A9C-E51426FA2FBB}"/>
                            </a:ext>
                          </a:extLst>
                        </p:cNvPr>
                        <p:cNvPicPr/>
                        <p:nvPr/>
                      </p:nvPicPr>
                      <p:blipFill>
                        <a:blip r:embed="rId4"/>
                        <a:stretch>
                          <a:fillRect/>
                        </a:stretch>
                      </p:blipFill>
                      <p:spPr>
                        <a:xfrm>
                          <a:off x="4407500" y="2021932"/>
                          <a:ext cx="723900" cy="393700"/>
                        </a:xfrm>
                        <a:prstGeom prst="rect">
                          <a:avLst/>
                        </a:prstGeom>
                      </p:spPr>
                    </p:pic>
                  </p:oleObj>
                </mc:Fallback>
              </mc:AlternateContent>
            </a:graphicData>
          </a:graphic>
        </p:graphicFrame>
      </p:grpSp>
      <p:grpSp>
        <p:nvGrpSpPr>
          <p:cNvPr id="30" name="组合 29">
            <a:extLst>
              <a:ext uri="{FF2B5EF4-FFF2-40B4-BE49-F238E27FC236}">
                <a16:creationId xmlns:a16="http://schemas.microsoft.com/office/drawing/2014/main" id="{9B9DCF4A-18B5-4C25-B927-D5A02CFCD168}"/>
              </a:ext>
            </a:extLst>
          </p:cNvPr>
          <p:cNvGrpSpPr/>
          <p:nvPr/>
        </p:nvGrpSpPr>
        <p:grpSpPr>
          <a:xfrm>
            <a:off x="3062368" y="3820282"/>
            <a:ext cx="2982246" cy="523220"/>
            <a:chOff x="3285390" y="2604806"/>
            <a:chExt cx="2982246" cy="523220"/>
          </a:xfrm>
        </p:grpSpPr>
        <p:sp>
          <p:nvSpPr>
            <p:cNvPr id="9" name="矩形 8">
              <a:extLst>
                <a:ext uri="{FF2B5EF4-FFF2-40B4-BE49-F238E27FC236}">
                  <a16:creationId xmlns:a16="http://schemas.microsoft.com/office/drawing/2014/main" id="{2C9DBEBC-D29A-48A2-9385-7899817EF8A5}"/>
                </a:ext>
              </a:extLst>
            </p:cNvPr>
            <p:cNvSpPr/>
            <p:nvPr/>
          </p:nvSpPr>
          <p:spPr>
            <a:xfrm>
              <a:off x="3285390" y="2604806"/>
              <a:ext cx="902811"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记作</a:t>
              </a:r>
              <a:endParaRPr lang="zh-CN" altLang="en-US" sz="2800" dirty="0"/>
            </a:p>
          </p:txBody>
        </p:sp>
        <p:sp>
          <p:nvSpPr>
            <p:cNvPr id="10" name="矩形 9">
              <a:extLst>
                <a:ext uri="{FF2B5EF4-FFF2-40B4-BE49-F238E27FC236}">
                  <a16:creationId xmlns:a16="http://schemas.microsoft.com/office/drawing/2014/main" id="{FF4DEFE7-B24F-4469-99A5-0F1D753C0C3F}"/>
                </a:ext>
              </a:extLst>
            </p:cNvPr>
            <p:cNvSpPr/>
            <p:nvPr/>
          </p:nvSpPr>
          <p:spPr>
            <a:xfrm>
              <a:off x="4636675" y="2604806"/>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或</a:t>
              </a:r>
              <a:endParaRPr lang="zh-CN" altLang="en-US" sz="2800" dirty="0"/>
            </a:p>
          </p:txBody>
        </p:sp>
        <p:sp>
          <p:nvSpPr>
            <p:cNvPr id="11" name="矩形 10">
              <a:extLst>
                <a:ext uri="{FF2B5EF4-FFF2-40B4-BE49-F238E27FC236}">
                  <a16:creationId xmlns:a16="http://schemas.microsoft.com/office/drawing/2014/main" id="{1B65234B-453A-474A-8B5A-9E1FCF43B075}"/>
                </a:ext>
              </a:extLst>
            </p:cNvPr>
            <p:cNvSpPr/>
            <p:nvPr/>
          </p:nvSpPr>
          <p:spPr>
            <a:xfrm>
              <a:off x="5998954" y="2604806"/>
              <a:ext cx="268682"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graphicFrame>
          <p:nvGraphicFramePr>
            <p:cNvPr id="18" name="对象 17">
              <a:extLst>
                <a:ext uri="{FF2B5EF4-FFF2-40B4-BE49-F238E27FC236}">
                  <a16:creationId xmlns:a16="http://schemas.microsoft.com/office/drawing/2014/main" id="{C7F14A66-EF7E-4758-AB19-7EE4AD72CCCA}"/>
                </a:ext>
              </a:extLst>
            </p:cNvPr>
            <p:cNvGraphicFramePr>
              <a:graphicFrameLocks noChangeAspect="1"/>
            </p:cNvGraphicFramePr>
            <p:nvPr>
              <p:extLst>
                <p:ext uri="{D42A27DB-BD31-4B8C-83A1-F6EECF244321}">
                  <p14:modId xmlns:p14="http://schemas.microsoft.com/office/powerpoint/2010/main" val="4137722385"/>
                </p:ext>
              </p:extLst>
            </p:nvPr>
          </p:nvGraphicFramePr>
          <p:xfrm>
            <a:off x="4188968" y="2691871"/>
            <a:ext cx="381000" cy="393700"/>
          </p:xfrm>
          <a:graphic>
            <a:graphicData uri="http://schemas.openxmlformats.org/presentationml/2006/ole">
              <mc:AlternateContent xmlns:mc="http://schemas.openxmlformats.org/markup-compatibility/2006">
                <mc:Choice xmlns:v="urn:schemas-microsoft-com:vml" Requires="v">
                  <p:oleObj spid="_x0000_s143086" name="Equation" r:id="rId6" imgW="380880" imgH="393480" progId="Equation.DSMT4">
                    <p:embed/>
                  </p:oleObj>
                </mc:Choice>
                <mc:Fallback>
                  <p:oleObj name="Equation" r:id="rId6" imgW="380880" imgH="393480" progId="Equation.DSMT4">
                    <p:embed/>
                    <p:pic>
                      <p:nvPicPr>
                        <p:cNvPr id="18" name="对象 17">
                          <a:extLst>
                            <a:ext uri="{FF2B5EF4-FFF2-40B4-BE49-F238E27FC236}">
                              <a16:creationId xmlns:a16="http://schemas.microsoft.com/office/drawing/2014/main" id="{C7F14A66-EF7E-4758-AB19-7EE4AD72CCCA}"/>
                            </a:ext>
                          </a:extLst>
                        </p:cNvPr>
                        <p:cNvPicPr/>
                        <p:nvPr/>
                      </p:nvPicPr>
                      <p:blipFill>
                        <a:blip r:embed="rId7"/>
                        <a:stretch>
                          <a:fillRect/>
                        </a:stretch>
                      </p:blipFill>
                      <p:spPr>
                        <a:xfrm>
                          <a:off x="4188968" y="2691871"/>
                          <a:ext cx="381000" cy="3937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49A3FC5B-8BA4-483B-8F6E-948E40F28B09}"/>
                </a:ext>
              </a:extLst>
            </p:cNvPr>
            <p:cNvGraphicFramePr>
              <a:graphicFrameLocks noChangeAspect="1"/>
            </p:cNvGraphicFramePr>
            <p:nvPr>
              <p:extLst>
                <p:ext uri="{D42A27DB-BD31-4B8C-83A1-F6EECF244321}">
                  <p14:modId xmlns:p14="http://schemas.microsoft.com/office/powerpoint/2010/main" val="3907325343"/>
                </p:ext>
              </p:extLst>
            </p:nvPr>
          </p:nvGraphicFramePr>
          <p:xfrm>
            <a:off x="5176934" y="2705905"/>
            <a:ext cx="825500" cy="393700"/>
          </p:xfrm>
          <a:graphic>
            <a:graphicData uri="http://schemas.openxmlformats.org/presentationml/2006/ole">
              <mc:AlternateContent xmlns:mc="http://schemas.openxmlformats.org/markup-compatibility/2006">
                <mc:Choice xmlns:v="urn:schemas-microsoft-com:vml" Requires="v">
                  <p:oleObj spid="_x0000_s143087" name="Equation" r:id="rId8" imgW="825480" imgH="393480" progId="Equation.DSMT4">
                    <p:embed/>
                  </p:oleObj>
                </mc:Choice>
                <mc:Fallback>
                  <p:oleObj name="Equation" r:id="rId8" imgW="825480" imgH="393480" progId="Equation.DSMT4">
                    <p:embed/>
                    <p:pic>
                      <p:nvPicPr>
                        <p:cNvPr id="19" name="对象 18">
                          <a:extLst>
                            <a:ext uri="{FF2B5EF4-FFF2-40B4-BE49-F238E27FC236}">
                              <a16:creationId xmlns:a16="http://schemas.microsoft.com/office/drawing/2014/main" id="{49A3FC5B-8BA4-483B-8F6E-948E40F28B09}"/>
                            </a:ext>
                          </a:extLst>
                        </p:cNvPr>
                        <p:cNvPicPr/>
                        <p:nvPr/>
                      </p:nvPicPr>
                      <p:blipFill>
                        <a:blip r:embed="rId9"/>
                        <a:stretch>
                          <a:fillRect/>
                        </a:stretch>
                      </p:blipFill>
                      <p:spPr>
                        <a:xfrm>
                          <a:off x="5176934" y="2705905"/>
                          <a:ext cx="825500" cy="393700"/>
                        </a:xfrm>
                        <a:prstGeom prst="rect">
                          <a:avLst/>
                        </a:prstGeom>
                      </p:spPr>
                    </p:pic>
                  </p:oleObj>
                </mc:Fallback>
              </mc:AlternateContent>
            </a:graphicData>
          </a:graphic>
        </p:graphicFrame>
      </p:grpSp>
      <p:graphicFrame>
        <p:nvGraphicFramePr>
          <p:cNvPr id="20" name="对象 19">
            <a:extLst>
              <a:ext uri="{FF2B5EF4-FFF2-40B4-BE49-F238E27FC236}">
                <a16:creationId xmlns:a16="http://schemas.microsoft.com/office/drawing/2014/main" id="{16339289-9516-422D-A774-07B6636A7B4C}"/>
              </a:ext>
            </a:extLst>
          </p:cNvPr>
          <p:cNvGraphicFramePr>
            <a:graphicFrameLocks noChangeAspect="1"/>
          </p:cNvGraphicFramePr>
          <p:nvPr>
            <p:extLst>
              <p:ext uri="{D42A27DB-BD31-4B8C-83A1-F6EECF244321}">
                <p14:modId xmlns:p14="http://schemas.microsoft.com/office/powerpoint/2010/main" val="2496683980"/>
              </p:ext>
            </p:extLst>
          </p:nvPr>
        </p:nvGraphicFramePr>
        <p:xfrm>
          <a:off x="4882378" y="4471362"/>
          <a:ext cx="1981200" cy="406400"/>
        </p:xfrm>
        <a:graphic>
          <a:graphicData uri="http://schemas.openxmlformats.org/presentationml/2006/ole">
            <mc:AlternateContent xmlns:mc="http://schemas.openxmlformats.org/markup-compatibility/2006">
              <mc:Choice xmlns:v="urn:schemas-microsoft-com:vml" Requires="v">
                <p:oleObj spid="_x0000_s143088" name="Equation" r:id="rId10" imgW="1981080" imgH="406080" progId="Equation.DSMT4">
                  <p:embed/>
                </p:oleObj>
              </mc:Choice>
              <mc:Fallback>
                <p:oleObj name="Equation" r:id="rId10" imgW="1981080" imgH="406080" progId="Equation.DSMT4">
                  <p:embed/>
                  <p:pic>
                    <p:nvPicPr>
                      <p:cNvPr id="20" name="对象 19">
                        <a:extLst>
                          <a:ext uri="{FF2B5EF4-FFF2-40B4-BE49-F238E27FC236}">
                            <a16:creationId xmlns:a16="http://schemas.microsoft.com/office/drawing/2014/main" id="{16339289-9516-422D-A774-07B6636A7B4C}"/>
                          </a:ext>
                        </a:extLst>
                      </p:cNvPr>
                      <p:cNvPicPr/>
                      <p:nvPr/>
                    </p:nvPicPr>
                    <p:blipFill>
                      <a:blip r:embed="rId11"/>
                      <a:stretch>
                        <a:fillRect/>
                      </a:stretch>
                    </p:blipFill>
                    <p:spPr>
                      <a:xfrm>
                        <a:off x="4882378" y="4471362"/>
                        <a:ext cx="1981200" cy="406400"/>
                      </a:xfrm>
                      <a:prstGeom prst="rect">
                        <a:avLst/>
                      </a:prstGeom>
                    </p:spPr>
                  </p:pic>
                </p:oleObj>
              </mc:Fallback>
            </mc:AlternateContent>
          </a:graphicData>
        </a:graphic>
      </p:graphicFrame>
      <p:grpSp>
        <p:nvGrpSpPr>
          <p:cNvPr id="31" name="组合 30">
            <a:extLst>
              <a:ext uri="{FF2B5EF4-FFF2-40B4-BE49-F238E27FC236}">
                <a16:creationId xmlns:a16="http://schemas.microsoft.com/office/drawing/2014/main" id="{63ABDE46-0422-4F64-966B-17C70B2221A7}"/>
              </a:ext>
            </a:extLst>
          </p:cNvPr>
          <p:cNvGrpSpPr/>
          <p:nvPr/>
        </p:nvGrpSpPr>
        <p:grpSpPr>
          <a:xfrm>
            <a:off x="1208333" y="4943796"/>
            <a:ext cx="2221483" cy="523220"/>
            <a:chOff x="1431355" y="3862136"/>
            <a:chExt cx="2221483" cy="523220"/>
          </a:xfrm>
        </p:grpSpPr>
        <p:sp>
          <p:nvSpPr>
            <p:cNvPr id="12" name="矩形 11">
              <a:extLst>
                <a:ext uri="{FF2B5EF4-FFF2-40B4-BE49-F238E27FC236}">
                  <a16:creationId xmlns:a16="http://schemas.microsoft.com/office/drawing/2014/main" id="{BBF1AF15-8489-480F-82CB-47E94DCF7365}"/>
                </a:ext>
              </a:extLst>
            </p:cNvPr>
            <p:cNvSpPr/>
            <p:nvPr/>
          </p:nvSpPr>
          <p:spPr>
            <a:xfrm>
              <a:off x="1431355" y="3862136"/>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将</a:t>
              </a:r>
              <a:endParaRPr lang="zh-CN" altLang="en-US" sz="2800" dirty="0"/>
            </a:p>
          </p:txBody>
        </p:sp>
        <p:sp>
          <p:nvSpPr>
            <p:cNvPr id="13" name="矩形 12">
              <a:extLst>
                <a:ext uri="{FF2B5EF4-FFF2-40B4-BE49-F238E27FC236}">
                  <a16:creationId xmlns:a16="http://schemas.microsoft.com/office/drawing/2014/main" id="{289D4892-6826-4D6F-AE84-EFBF16FBAADE}"/>
                </a:ext>
              </a:extLst>
            </p:cNvPr>
            <p:cNvSpPr/>
            <p:nvPr/>
          </p:nvSpPr>
          <p:spPr>
            <a:xfrm>
              <a:off x="2241833" y="3862136"/>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记为</a:t>
              </a:r>
              <a:endParaRPr lang="zh-CN" altLang="en-US" sz="2800" dirty="0"/>
            </a:p>
          </p:txBody>
        </p:sp>
        <p:graphicFrame>
          <p:nvGraphicFramePr>
            <p:cNvPr id="21" name="对象 20">
              <a:extLst>
                <a:ext uri="{FF2B5EF4-FFF2-40B4-BE49-F238E27FC236}">
                  <a16:creationId xmlns:a16="http://schemas.microsoft.com/office/drawing/2014/main" id="{6AD88983-DDE4-4F84-9D68-0B9196A97118}"/>
                </a:ext>
              </a:extLst>
            </p:cNvPr>
            <p:cNvGraphicFramePr>
              <a:graphicFrameLocks noChangeAspect="1"/>
            </p:cNvGraphicFramePr>
            <p:nvPr/>
          </p:nvGraphicFramePr>
          <p:xfrm>
            <a:off x="1898914" y="4012290"/>
            <a:ext cx="419100" cy="304800"/>
          </p:xfrm>
          <a:graphic>
            <a:graphicData uri="http://schemas.openxmlformats.org/presentationml/2006/ole">
              <mc:AlternateContent xmlns:mc="http://schemas.openxmlformats.org/markup-compatibility/2006">
                <mc:Choice xmlns:v="urn:schemas-microsoft-com:vml" Requires="v">
                  <p:oleObj spid="_x0000_s143089" name="Equation" r:id="rId12" imgW="419040" imgH="304560" progId="Equation.DSMT4">
                    <p:embed/>
                  </p:oleObj>
                </mc:Choice>
                <mc:Fallback>
                  <p:oleObj name="Equation" r:id="rId12" imgW="419040" imgH="304560" progId="Equation.DSMT4">
                    <p:embed/>
                    <p:pic>
                      <p:nvPicPr>
                        <p:cNvPr id="21" name="对象 20">
                          <a:extLst>
                            <a:ext uri="{FF2B5EF4-FFF2-40B4-BE49-F238E27FC236}">
                              <a16:creationId xmlns:a16="http://schemas.microsoft.com/office/drawing/2014/main" id="{6AD88983-DDE4-4F84-9D68-0B9196A97118}"/>
                            </a:ext>
                          </a:extLst>
                        </p:cNvPr>
                        <p:cNvPicPr/>
                        <p:nvPr/>
                      </p:nvPicPr>
                      <p:blipFill>
                        <a:blip r:embed="rId13"/>
                        <a:stretch>
                          <a:fillRect/>
                        </a:stretch>
                      </p:blipFill>
                      <p:spPr>
                        <a:xfrm>
                          <a:off x="1898914" y="4012290"/>
                          <a:ext cx="419100" cy="3048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435C5108-586C-4F15-BE41-F53EBDA9B13C}"/>
                </a:ext>
              </a:extLst>
            </p:cNvPr>
            <p:cNvGraphicFramePr>
              <a:graphicFrameLocks noChangeAspect="1"/>
            </p:cNvGraphicFramePr>
            <p:nvPr>
              <p:extLst>
                <p:ext uri="{D42A27DB-BD31-4B8C-83A1-F6EECF244321}">
                  <p14:modId xmlns:p14="http://schemas.microsoft.com/office/powerpoint/2010/main" val="3640882217"/>
                </p:ext>
              </p:extLst>
            </p:nvPr>
          </p:nvGraphicFramePr>
          <p:xfrm>
            <a:off x="3170238" y="3967163"/>
            <a:ext cx="482600" cy="393700"/>
          </p:xfrm>
          <a:graphic>
            <a:graphicData uri="http://schemas.openxmlformats.org/presentationml/2006/ole">
              <mc:AlternateContent xmlns:mc="http://schemas.openxmlformats.org/markup-compatibility/2006">
                <mc:Choice xmlns:v="urn:schemas-microsoft-com:vml" Requires="v">
                  <p:oleObj spid="_x0000_s143090" name="Equation" r:id="rId14" imgW="482400" imgH="393480" progId="Equation.DSMT4">
                    <p:embed/>
                  </p:oleObj>
                </mc:Choice>
                <mc:Fallback>
                  <p:oleObj name="Equation" r:id="rId14" imgW="482400" imgH="393480" progId="Equation.DSMT4">
                    <p:embed/>
                    <p:pic>
                      <p:nvPicPr>
                        <p:cNvPr id="22" name="对象 21">
                          <a:extLst>
                            <a:ext uri="{FF2B5EF4-FFF2-40B4-BE49-F238E27FC236}">
                              <a16:creationId xmlns:a16="http://schemas.microsoft.com/office/drawing/2014/main" id="{435C5108-586C-4F15-BE41-F53EBDA9B13C}"/>
                            </a:ext>
                          </a:extLst>
                        </p:cNvPr>
                        <p:cNvPicPr/>
                        <p:nvPr/>
                      </p:nvPicPr>
                      <p:blipFill>
                        <a:blip r:embed="rId15"/>
                        <a:stretch>
                          <a:fillRect/>
                        </a:stretch>
                      </p:blipFill>
                      <p:spPr>
                        <a:xfrm>
                          <a:off x="3170238" y="3967163"/>
                          <a:ext cx="482600" cy="393700"/>
                        </a:xfrm>
                        <a:prstGeom prst="rect">
                          <a:avLst/>
                        </a:prstGeom>
                      </p:spPr>
                    </p:pic>
                  </p:oleObj>
                </mc:Fallback>
              </mc:AlternateContent>
            </a:graphicData>
          </a:graphic>
        </p:graphicFrame>
      </p:grpSp>
      <p:graphicFrame>
        <p:nvGraphicFramePr>
          <p:cNvPr id="23" name="对象 22">
            <a:extLst>
              <a:ext uri="{FF2B5EF4-FFF2-40B4-BE49-F238E27FC236}">
                <a16:creationId xmlns:a16="http://schemas.microsoft.com/office/drawing/2014/main" id="{D69D0BF6-1145-4176-B665-E9846D39D9A4}"/>
              </a:ext>
            </a:extLst>
          </p:cNvPr>
          <p:cNvGraphicFramePr>
            <a:graphicFrameLocks noChangeAspect="1"/>
          </p:cNvGraphicFramePr>
          <p:nvPr>
            <p:extLst>
              <p:ext uri="{D42A27DB-BD31-4B8C-83A1-F6EECF244321}">
                <p14:modId xmlns:p14="http://schemas.microsoft.com/office/powerpoint/2010/main" val="3096882843"/>
              </p:ext>
            </p:extLst>
          </p:nvPr>
        </p:nvGraphicFramePr>
        <p:xfrm>
          <a:off x="4907778" y="5578174"/>
          <a:ext cx="1930400" cy="406400"/>
        </p:xfrm>
        <a:graphic>
          <a:graphicData uri="http://schemas.openxmlformats.org/presentationml/2006/ole">
            <mc:AlternateContent xmlns:mc="http://schemas.openxmlformats.org/markup-compatibility/2006">
              <mc:Choice xmlns:v="urn:schemas-microsoft-com:vml" Requires="v">
                <p:oleObj spid="_x0000_s143091" name="Equation" r:id="rId16" imgW="1930320" imgH="406080" progId="Equation.DSMT4">
                  <p:embed/>
                </p:oleObj>
              </mc:Choice>
              <mc:Fallback>
                <p:oleObj name="Equation" r:id="rId16" imgW="1930320" imgH="406080" progId="Equation.DSMT4">
                  <p:embed/>
                  <p:pic>
                    <p:nvPicPr>
                      <p:cNvPr id="23" name="对象 22">
                        <a:extLst>
                          <a:ext uri="{FF2B5EF4-FFF2-40B4-BE49-F238E27FC236}">
                            <a16:creationId xmlns:a16="http://schemas.microsoft.com/office/drawing/2014/main" id="{D69D0BF6-1145-4176-B665-E9846D39D9A4}"/>
                          </a:ext>
                        </a:extLst>
                      </p:cNvPr>
                      <p:cNvPicPr/>
                      <p:nvPr/>
                    </p:nvPicPr>
                    <p:blipFill>
                      <a:blip r:embed="rId17"/>
                      <a:stretch>
                        <a:fillRect/>
                      </a:stretch>
                    </p:blipFill>
                    <p:spPr>
                      <a:xfrm>
                        <a:off x="4907778" y="5578174"/>
                        <a:ext cx="1930400" cy="406400"/>
                      </a:xfrm>
                      <a:prstGeom prst="rect">
                        <a:avLst/>
                      </a:prstGeom>
                    </p:spPr>
                  </p:pic>
                </p:oleObj>
              </mc:Fallback>
            </mc:AlternateContent>
          </a:graphicData>
        </a:graphic>
      </p:graphicFrame>
      <p:grpSp>
        <p:nvGrpSpPr>
          <p:cNvPr id="28" name="组合 27">
            <a:extLst>
              <a:ext uri="{FF2B5EF4-FFF2-40B4-BE49-F238E27FC236}">
                <a16:creationId xmlns:a16="http://schemas.microsoft.com/office/drawing/2014/main" id="{A195A5BA-8CE0-447A-9296-99C178C58537}"/>
              </a:ext>
            </a:extLst>
          </p:cNvPr>
          <p:cNvGrpSpPr/>
          <p:nvPr/>
        </p:nvGrpSpPr>
        <p:grpSpPr>
          <a:xfrm>
            <a:off x="8486018" y="2652225"/>
            <a:ext cx="2089653" cy="526426"/>
            <a:chOff x="8709040" y="1269484"/>
            <a:chExt cx="2089653" cy="526426"/>
          </a:xfrm>
        </p:grpSpPr>
        <p:sp>
          <p:nvSpPr>
            <p:cNvPr id="4" name="矩形 3">
              <a:extLst>
                <a:ext uri="{FF2B5EF4-FFF2-40B4-BE49-F238E27FC236}">
                  <a16:creationId xmlns:a16="http://schemas.microsoft.com/office/drawing/2014/main" id="{133838BD-7BE0-418E-99F0-8F227031CA60}"/>
                </a:ext>
              </a:extLst>
            </p:cNvPr>
            <p:cNvSpPr/>
            <p:nvPr/>
          </p:nvSpPr>
          <p:spPr>
            <a:xfrm>
              <a:off x="10254954" y="1269484"/>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a:t>
              </a:r>
              <a:endParaRPr lang="zh-CN" altLang="en-US" sz="2800" dirty="0"/>
            </a:p>
          </p:txBody>
        </p:sp>
        <p:graphicFrame>
          <p:nvGraphicFramePr>
            <p:cNvPr id="16" name="对象 15">
              <a:extLst>
                <a:ext uri="{FF2B5EF4-FFF2-40B4-BE49-F238E27FC236}">
                  <a16:creationId xmlns:a16="http://schemas.microsoft.com/office/drawing/2014/main" id="{65767820-DDE7-4B70-A8DC-792D62CF11A1}"/>
                </a:ext>
              </a:extLst>
            </p:cNvPr>
            <p:cNvGraphicFramePr>
              <a:graphicFrameLocks noChangeAspect="1"/>
            </p:cNvGraphicFramePr>
            <p:nvPr/>
          </p:nvGraphicFramePr>
          <p:xfrm>
            <a:off x="9611851" y="1334244"/>
            <a:ext cx="723900" cy="393700"/>
          </p:xfrm>
          <a:graphic>
            <a:graphicData uri="http://schemas.openxmlformats.org/presentationml/2006/ole">
              <mc:AlternateContent xmlns:mc="http://schemas.openxmlformats.org/markup-compatibility/2006">
                <mc:Choice xmlns:v="urn:schemas-microsoft-com:vml" Requires="v">
                  <p:oleObj spid="_x0000_s143092" name="Equation" r:id="rId18" imgW="723600" imgH="393480" progId="Equation.DSMT4">
                    <p:embed/>
                  </p:oleObj>
                </mc:Choice>
                <mc:Fallback>
                  <p:oleObj name="Equation" r:id="rId18" imgW="723600" imgH="393480" progId="Equation.DSMT4">
                    <p:embed/>
                    <p:pic>
                      <p:nvPicPr>
                        <p:cNvPr id="16" name="对象 15">
                          <a:extLst>
                            <a:ext uri="{FF2B5EF4-FFF2-40B4-BE49-F238E27FC236}">
                              <a16:creationId xmlns:a16="http://schemas.microsoft.com/office/drawing/2014/main" id="{65767820-DDE7-4B70-A8DC-792D62CF11A1}"/>
                            </a:ext>
                          </a:extLst>
                        </p:cNvPr>
                        <p:cNvPicPr/>
                        <p:nvPr/>
                      </p:nvPicPr>
                      <p:blipFill>
                        <a:blip r:embed="rId4"/>
                        <a:stretch>
                          <a:fillRect/>
                        </a:stretch>
                      </p:blipFill>
                      <p:spPr>
                        <a:xfrm>
                          <a:off x="9611851" y="1334244"/>
                          <a:ext cx="723900" cy="393700"/>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id="{FCE16DB3-93BA-4AB5-82BB-F6D0B2C92D96}"/>
                </a:ext>
              </a:extLst>
            </p:cNvPr>
            <p:cNvSpPr/>
            <p:nvPr/>
          </p:nvSpPr>
          <p:spPr>
            <a:xfrm>
              <a:off x="8709040" y="1272690"/>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就称</a:t>
              </a:r>
              <a:endParaRPr lang="zh-CN" altLang="en-US" sz="2800" dirty="0"/>
            </a:p>
          </p:txBody>
        </p:sp>
      </p:grpSp>
      <p:sp>
        <p:nvSpPr>
          <p:cNvPr id="25" name="矩形 24">
            <a:extLst>
              <a:ext uri="{FF2B5EF4-FFF2-40B4-BE49-F238E27FC236}">
                <a16:creationId xmlns:a16="http://schemas.microsoft.com/office/drawing/2014/main" id="{24CE3A68-3565-43CF-9CD9-30A578BD041E}"/>
              </a:ext>
            </a:extLst>
          </p:cNvPr>
          <p:cNvSpPr/>
          <p:nvPr/>
        </p:nvSpPr>
        <p:spPr>
          <a:xfrm>
            <a:off x="9313787" y="3244107"/>
            <a:ext cx="1261884" cy="523220"/>
          </a:xfrm>
          <a:prstGeom prst="rect">
            <a:avLst/>
          </a:prstGeom>
        </p:spPr>
        <p:txBody>
          <a:bodyPr wrap="none">
            <a:spAutoFit/>
          </a:bodyPr>
          <a:lstStyle/>
          <a:p>
            <a:r>
              <a:rPr lang="zh-CN" altLang="zh-CN" sz="2800" dirty="0"/>
              <a:t>称为函</a:t>
            </a:r>
            <a:endParaRPr lang="zh-CN" altLang="en-US" sz="2800" dirty="0"/>
          </a:p>
        </p:txBody>
      </p:sp>
      <p:sp>
        <p:nvSpPr>
          <p:cNvPr id="26" name="矩形 25">
            <a:extLst>
              <a:ext uri="{FF2B5EF4-FFF2-40B4-BE49-F238E27FC236}">
                <a16:creationId xmlns:a16="http://schemas.microsoft.com/office/drawing/2014/main" id="{0ABC6E9B-8860-4397-947E-BDB48CE5F758}"/>
              </a:ext>
            </a:extLst>
          </p:cNvPr>
          <p:cNvSpPr/>
          <p:nvPr/>
        </p:nvSpPr>
        <p:spPr>
          <a:xfrm>
            <a:off x="6054213" y="3824322"/>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即</a:t>
            </a:r>
            <a:endParaRPr lang="zh-CN" altLang="en-US" sz="2800" dirty="0"/>
          </a:p>
        </p:txBody>
      </p:sp>
      <p:sp>
        <p:nvSpPr>
          <p:cNvPr id="32" name="矩形 31">
            <a:extLst>
              <a:ext uri="{FF2B5EF4-FFF2-40B4-BE49-F238E27FC236}">
                <a16:creationId xmlns:a16="http://schemas.microsoft.com/office/drawing/2014/main" id="{A19BF05F-4C91-448F-8500-5881E3091EEE}"/>
              </a:ext>
            </a:extLst>
          </p:cNvPr>
          <p:cNvSpPr/>
          <p:nvPr/>
        </p:nvSpPr>
        <p:spPr>
          <a:xfrm>
            <a:off x="1216310" y="780806"/>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在微分中，</a:t>
            </a:r>
            <a:endParaRPr lang="zh-CN" altLang="en-US" sz="2800" dirty="0"/>
          </a:p>
        </p:txBody>
      </p:sp>
      <p:sp>
        <p:nvSpPr>
          <p:cNvPr id="33" name="矩形 32">
            <a:extLst>
              <a:ext uri="{FF2B5EF4-FFF2-40B4-BE49-F238E27FC236}">
                <a16:creationId xmlns:a16="http://schemas.microsoft.com/office/drawing/2014/main" id="{A7D8602A-77D8-4266-B71D-C43273EE1329}"/>
              </a:ext>
            </a:extLst>
          </p:cNvPr>
          <p:cNvSpPr/>
          <p:nvPr/>
        </p:nvSpPr>
        <p:spPr>
          <a:xfrm>
            <a:off x="5975182" y="1400748"/>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sp>
        <p:nvSpPr>
          <p:cNvPr id="34" name="矩形 33">
            <a:extLst>
              <a:ext uri="{FF2B5EF4-FFF2-40B4-BE49-F238E27FC236}">
                <a16:creationId xmlns:a16="http://schemas.microsoft.com/office/drawing/2014/main" id="{8C4998B0-89B9-46D7-92E0-1E625AFF12DA}"/>
              </a:ext>
            </a:extLst>
          </p:cNvPr>
          <p:cNvSpPr/>
          <p:nvPr/>
        </p:nvSpPr>
        <p:spPr>
          <a:xfrm>
            <a:off x="1251866" y="2071174"/>
            <a:ext cx="206979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即微分的商</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5" name="组合 34">
            <a:extLst>
              <a:ext uri="{FF2B5EF4-FFF2-40B4-BE49-F238E27FC236}">
                <a16:creationId xmlns:a16="http://schemas.microsoft.com/office/drawing/2014/main" id="{4A335870-A55D-4766-9254-CE404BD366C9}"/>
              </a:ext>
            </a:extLst>
          </p:cNvPr>
          <p:cNvGrpSpPr/>
          <p:nvPr/>
        </p:nvGrpSpPr>
        <p:grpSpPr>
          <a:xfrm>
            <a:off x="7641657" y="780806"/>
            <a:ext cx="3428557" cy="606035"/>
            <a:chOff x="7663961" y="4518741"/>
            <a:chExt cx="3428557" cy="606035"/>
          </a:xfrm>
        </p:grpSpPr>
        <p:sp>
          <p:nvSpPr>
            <p:cNvPr id="36" name="矩形 35">
              <a:extLst>
                <a:ext uri="{FF2B5EF4-FFF2-40B4-BE49-F238E27FC236}">
                  <a16:creationId xmlns:a16="http://schemas.microsoft.com/office/drawing/2014/main" id="{EA61770B-0CEC-4D8C-8230-900CF356E18A}"/>
                </a:ext>
              </a:extLst>
            </p:cNvPr>
            <p:cNvSpPr/>
            <p:nvPr/>
          </p:nvSpPr>
          <p:spPr>
            <a:xfrm>
              <a:off x="7663961" y="4518741"/>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于是</a:t>
              </a:r>
              <a:endParaRPr lang="zh-CN" altLang="en-US" sz="2800" dirty="0"/>
            </a:p>
          </p:txBody>
        </p:sp>
        <p:graphicFrame>
          <p:nvGraphicFramePr>
            <p:cNvPr id="37" name="对象 36">
              <a:extLst>
                <a:ext uri="{FF2B5EF4-FFF2-40B4-BE49-F238E27FC236}">
                  <a16:creationId xmlns:a16="http://schemas.microsoft.com/office/drawing/2014/main" id="{B698B939-E64F-44A7-B652-6BB13686E4DA}"/>
                </a:ext>
              </a:extLst>
            </p:cNvPr>
            <p:cNvGraphicFramePr>
              <a:graphicFrameLocks noChangeAspect="1"/>
            </p:cNvGraphicFramePr>
            <p:nvPr>
              <p:extLst>
                <p:ext uri="{D42A27DB-BD31-4B8C-83A1-F6EECF244321}">
                  <p14:modId xmlns:p14="http://schemas.microsoft.com/office/powerpoint/2010/main" val="794480621"/>
                </p:ext>
              </p:extLst>
            </p:nvPr>
          </p:nvGraphicFramePr>
          <p:xfrm>
            <a:off x="8489018" y="4565976"/>
            <a:ext cx="2603500" cy="558800"/>
          </p:xfrm>
          <a:graphic>
            <a:graphicData uri="http://schemas.openxmlformats.org/presentationml/2006/ole">
              <mc:AlternateContent xmlns:mc="http://schemas.openxmlformats.org/markup-compatibility/2006">
                <mc:Choice xmlns:v="urn:schemas-microsoft-com:vml" Requires="v">
                  <p:oleObj spid="_x0000_s143093" name="Equation" r:id="rId19" imgW="2603160" imgH="558720" progId="Equation.DSMT4">
                    <p:embed/>
                  </p:oleObj>
                </mc:Choice>
                <mc:Fallback>
                  <p:oleObj name="Equation" r:id="rId19" imgW="2603160" imgH="558720" progId="Equation.DSMT4">
                    <p:embed/>
                    <p:pic>
                      <p:nvPicPr>
                        <p:cNvPr id="21" name="对象 20">
                          <a:extLst>
                            <a:ext uri="{FF2B5EF4-FFF2-40B4-BE49-F238E27FC236}">
                              <a16:creationId xmlns:a16="http://schemas.microsoft.com/office/drawing/2014/main" id="{B698B939-E64F-44A7-B652-6BB13686E4DA}"/>
                            </a:ext>
                          </a:extLst>
                        </p:cNvPr>
                        <p:cNvPicPr/>
                        <p:nvPr/>
                      </p:nvPicPr>
                      <p:blipFill>
                        <a:blip r:embed="rId20"/>
                        <a:stretch>
                          <a:fillRect/>
                        </a:stretch>
                      </p:blipFill>
                      <p:spPr>
                        <a:xfrm>
                          <a:off x="8489018" y="4565976"/>
                          <a:ext cx="2603500" cy="558800"/>
                        </a:xfrm>
                        <a:prstGeom prst="rect">
                          <a:avLst/>
                        </a:prstGeom>
                      </p:spPr>
                    </p:pic>
                  </p:oleObj>
                </mc:Fallback>
              </mc:AlternateContent>
            </a:graphicData>
          </a:graphic>
        </p:graphicFrame>
      </p:grpSp>
      <p:grpSp>
        <p:nvGrpSpPr>
          <p:cNvPr id="38" name="组合 37">
            <a:extLst>
              <a:ext uri="{FF2B5EF4-FFF2-40B4-BE49-F238E27FC236}">
                <a16:creationId xmlns:a16="http://schemas.microsoft.com/office/drawing/2014/main" id="{933BB324-A5B2-4DDA-844E-EACC94013644}"/>
              </a:ext>
            </a:extLst>
          </p:cNvPr>
          <p:cNvGrpSpPr/>
          <p:nvPr/>
        </p:nvGrpSpPr>
        <p:grpSpPr>
          <a:xfrm>
            <a:off x="2926203" y="777811"/>
            <a:ext cx="4744518" cy="526215"/>
            <a:chOff x="2948507" y="4515746"/>
            <a:chExt cx="4744518" cy="526215"/>
          </a:xfrm>
        </p:grpSpPr>
        <p:sp>
          <p:nvSpPr>
            <p:cNvPr id="39" name="矩形 38">
              <a:extLst>
                <a:ext uri="{FF2B5EF4-FFF2-40B4-BE49-F238E27FC236}">
                  <a16:creationId xmlns:a16="http://schemas.microsoft.com/office/drawing/2014/main" id="{DE5D6E47-C374-4C20-B594-FAE03A743D7E}"/>
                </a:ext>
              </a:extLst>
            </p:cNvPr>
            <p:cNvSpPr/>
            <p:nvPr/>
          </p:nvSpPr>
          <p:spPr>
            <a:xfrm>
              <a:off x="5637181" y="4518741"/>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往往记为</a:t>
              </a:r>
              <a:endParaRPr lang="zh-CN" altLang="en-US" sz="2800" dirty="0"/>
            </a:p>
          </p:txBody>
        </p:sp>
        <p:graphicFrame>
          <p:nvGraphicFramePr>
            <p:cNvPr id="40" name="对象 39">
              <a:extLst>
                <a:ext uri="{FF2B5EF4-FFF2-40B4-BE49-F238E27FC236}">
                  <a16:creationId xmlns:a16="http://schemas.microsoft.com/office/drawing/2014/main" id="{8252E068-F5F6-481B-AAF1-0D86109BBC43}"/>
                </a:ext>
              </a:extLst>
            </p:cNvPr>
            <p:cNvGraphicFramePr>
              <a:graphicFrameLocks noChangeAspect="1"/>
            </p:cNvGraphicFramePr>
            <p:nvPr/>
          </p:nvGraphicFramePr>
          <p:xfrm>
            <a:off x="5254920" y="4627951"/>
            <a:ext cx="419100" cy="309510"/>
          </p:xfrm>
          <a:graphic>
            <a:graphicData uri="http://schemas.openxmlformats.org/presentationml/2006/ole">
              <mc:AlternateContent xmlns:mc="http://schemas.openxmlformats.org/markup-compatibility/2006">
                <mc:Choice xmlns:v="urn:schemas-microsoft-com:vml" Requires="v">
                  <p:oleObj spid="_x0000_s143094" name="Equation" r:id="rId21" imgW="419040" imgH="304560" progId="Equation.DSMT4">
                    <p:embed/>
                  </p:oleObj>
                </mc:Choice>
                <mc:Fallback>
                  <p:oleObj name="Equation" r:id="rId21" imgW="419040" imgH="304560" progId="Equation.DSMT4">
                    <p:embed/>
                    <p:pic>
                      <p:nvPicPr>
                        <p:cNvPr id="19" name="对象 18">
                          <a:extLst>
                            <a:ext uri="{FF2B5EF4-FFF2-40B4-BE49-F238E27FC236}">
                              <a16:creationId xmlns:a16="http://schemas.microsoft.com/office/drawing/2014/main" id="{8252E068-F5F6-481B-AAF1-0D86109BBC43}"/>
                            </a:ext>
                          </a:extLst>
                        </p:cNvPr>
                        <p:cNvPicPr/>
                        <p:nvPr/>
                      </p:nvPicPr>
                      <p:blipFill>
                        <a:blip r:embed="rId13"/>
                        <a:stretch>
                          <a:fillRect/>
                        </a:stretch>
                      </p:blipFill>
                      <p:spPr>
                        <a:xfrm>
                          <a:off x="5254920" y="4627951"/>
                          <a:ext cx="419100" cy="309510"/>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id="{F2B8067C-3459-4131-B160-7C6D3A828B59}"/>
                </a:ext>
              </a:extLst>
            </p:cNvPr>
            <p:cNvGraphicFramePr>
              <a:graphicFrameLocks noChangeAspect="1"/>
            </p:cNvGraphicFramePr>
            <p:nvPr>
              <p:extLst>
                <p:ext uri="{D42A27DB-BD31-4B8C-83A1-F6EECF244321}">
                  <p14:modId xmlns:p14="http://schemas.microsoft.com/office/powerpoint/2010/main" val="3926554001"/>
                </p:ext>
              </p:extLst>
            </p:nvPr>
          </p:nvGraphicFramePr>
          <p:xfrm>
            <a:off x="7210425" y="4598439"/>
            <a:ext cx="482600" cy="400050"/>
          </p:xfrm>
          <a:graphic>
            <a:graphicData uri="http://schemas.openxmlformats.org/presentationml/2006/ole">
              <mc:AlternateContent xmlns:mc="http://schemas.openxmlformats.org/markup-compatibility/2006">
                <mc:Choice xmlns:v="urn:schemas-microsoft-com:vml" Requires="v">
                  <p:oleObj spid="_x0000_s143095" name="Equation" r:id="rId22" imgW="482400" imgH="393480" progId="Equation.DSMT4">
                    <p:embed/>
                  </p:oleObj>
                </mc:Choice>
                <mc:Fallback>
                  <p:oleObj name="Equation" r:id="rId22" imgW="482400" imgH="393480" progId="Equation.DSMT4">
                    <p:embed/>
                    <p:pic>
                      <p:nvPicPr>
                        <p:cNvPr id="20" name="对象 19">
                          <a:extLst>
                            <a:ext uri="{FF2B5EF4-FFF2-40B4-BE49-F238E27FC236}">
                              <a16:creationId xmlns:a16="http://schemas.microsoft.com/office/drawing/2014/main" id="{F2B8067C-3459-4131-B160-7C6D3A828B59}"/>
                            </a:ext>
                          </a:extLst>
                        </p:cNvPr>
                        <p:cNvPicPr/>
                        <p:nvPr/>
                      </p:nvPicPr>
                      <p:blipFill>
                        <a:blip r:embed="rId23"/>
                        <a:stretch>
                          <a:fillRect/>
                        </a:stretch>
                      </p:blipFill>
                      <p:spPr>
                        <a:xfrm>
                          <a:off x="7210425" y="4598439"/>
                          <a:ext cx="482600" cy="400050"/>
                        </a:xfrm>
                        <a:prstGeom prst="rect">
                          <a:avLst/>
                        </a:prstGeom>
                      </p:spPr>
                    </p:pic>
                  </p:oleObj>
                </mc:Fallback>
              </mc:AlternateContent>
            </a:graphicData>
          </a:graphic>
        </p:graphicFrame>
        <p:sp>
          <p:nvSpPr>
            <p:cNvPr id="42" name="矩形 41">
              <a:extLst>
                <a:ext uri="{FF2B5EF4-FFF2-40B4-BE49-F238E27FC236}">
                  <a16:creationId xmlns:a16="http://schemas.microsoft.com/office/drawing/2014/main" id="{5EB79F6C-9B3C-4F4E-9225-2522E56713E3}"/>
                </a:ext>
              </a:extLst>
            </p:cNvPr>
            <p:cNvSpPr/>
            <p:nvPr/>
          </p:nvSpPr>
          <p:spPr>
            <a:xfrm>
              <a:off x="2948507" y="4515746"/>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自变量的增量</a:t>
              </a:r>
              <a:endParaRPr lang="zh-CN" altLang="en-US" sz="2800" dirty="0"/>
            </a:p>
          </p:txBody>
        </p:sp>
      </p:grpSp>
      <p:grpSp>
        <p:nvGrpSpPr>
          <p:cNvPr id="43" name="组合 42">
            <a:extLst>
              <a:ext uri="{FF2B5EF4-FFF2-40B4-BE49-F238E27FC236}">
                <a16:creationId xmlns:a16="http://schemas.microsoft.com/office/drawing/2014/main" id="{10D0A593-6C15-40F6-9E81-6074A4FE0F52}"/>
              </a:ext>
            </a:extLst>
          </p:cNvPr>
          <p:cNvGrpSpPr/>
          <p:nvPr/>
        </p:nvGrpSpPr>
        <p:grpSpPr>
          <a:xfrm>
            <a:off x="1251866" y="1252387"/>
            <a:ext cx="4817054" cy="1003300"/>
            <a:chOff x="1274170" y="5055639"/>
            <a:chExt cx="4817054" cy="1003300"/>
          </a:xfrm>
        </p:grpSpPr>
        <p:sp>
          <p:nvSpPr>
            <p:cNvPr id="44" name="矩形 43">
              <a:extLst>
                <a:ext uri="{FF2B5EF4-FFF2-40B4-BE49-F238E27FC236}">
                  <a16:creationId xmlns:a16="http://schemas.microsoft.com/office/drawing/2014/main" id="{7B420D40-1C0A-4CE3-90FD-E4134A58E45F}"/>
                </a:ext>
              </a:extLst>
            </p:cNvPr>
            <p:cNvSpPr/>
            <p:nvPr/>
          </p:nvSpPr>
          <p:spPr>
            <a:xfrm>
              <a:off x="1274170" y="5207671"/>
              <a:ext cx="233910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从而可以得到</a:t>
              </a:r>
              <a:endParaRPr lang="zh-CN" altLang="en-US" sz="2800" dirty="0"/>
            </a:p>
          </p:txBody>
        </p:sp>
        <p:graphicFrame>
          <p:nvGraphicFramePr>
            <p:cNvPr id="45" name="对象 44">
              <a:extLst>
                <a:ext uri="{FF2B5EF4-FFF2-40B4-BE49-F238E27FC236}">
                  <a16:creationId xmlns:a16="http://schemas.microsoft.com/office/drawing/2014/main" id="{2170A222-3F95-4972-A69A-850A4A33653E}"/>
                </a:ext>
              </a:extLst>
            </p:cNvPr>
            <p:cNvGraphicFramePr>
              <a:graphicFrameLocks noChangeAspect="1"/>
            </p:cNvGraphicFramePr>
            <p:nvPr>
              <p:extLst>
                <p:ext uri="{D42A27DB-BD31-4B8C-83A1-F6EECF244321}">
                  <p14:modId xmlns:p14="http://schemas.microsoft.com/office/powerpoint/2010/main" val="1278401658"/>
                </p:ext>
              </p:extLst>
            </p:nvPr>
          </p:nvGraphicFramePr>
          <p:xfrm>
            <a:off x="3580657" y="5055639"/>
            <a:ext cx="2286000" cy="1003300"/>
          </p:xfrm>
          <a:graphic>
            <a:graphicData uri="http://schemas.openxmlformats.org/presentationml/2006/ole">
              <mc:AlternateContent xmlns:mc="http://schemas.openxmlformats.org/markup-compatibility/2006">
                <mc:Choice xmlns:v="urn:schemas-microsoft-com:vml" Requires="v">
                  <p:oleObj spid="_x0000_s143096" name="Equation" r:id="rId24" imgW="2286000" imgH="1002960" progId="Equation.DSMT4">
                    <p:embed/>
                  </p:oleObj>
                </mc:Choice>
                <mc:Fallback>
                  <p:oleObj name="Equation" r:id="rId24" imgW="2286000" imgH="1002960" progId="Equation.DSMT4">
                    <p:embed/>
                    <p:pic>
                      <p:nvPicPr>
                        <p:cNvPr id="22" name="对象 21">
                          <a:extLst>
                            <a:ext uri="{FF2B5EF4-FFF2-40B4-BE49-F238E27FC236}">
                              <a16:creationId xmlns:a16="http://schemas.microsoft.com/office/drawing/2014/main" id="{2170A222-3F95-4972-A69A-850A4A33653E}"/>
                            </a:ext>
                          </a:extLst>
                        </p:cNvPr>
                        <p:cNvPicPr/>
                        <p:nvPr/>
                      </p:nvPicPr>
                      <p:blipFill>
                        <a:blip r:embed="rId25"/>
                        <a:stretch>
                          <a:fillRect/>
                        </a:stretch>
                      </p:blipFill>
                      <p:spPr>
                        <a:xfrm>
                          <a:off x="3580657" y="5055639"/>
                          <a:ext cx="2286000" cy="1003300"/>
                        </a:xfrm>
                        <a:prstGeom prst="rect">
                          <a:avLst/>
                        </a:prstGeom>
                      </p:spPr>
                    </p:pic>
                  </p:oleObj>
                </mc:Fallback>
              </mc:AlternateContent>
            </a:graphicData>
          </a:graphic>
        </p:graphicFrame>
        <p:sp>
          <p:nvSpPr>
            <p:cNvPr id="46" name="矩形 45">
              <a:extLst>
                <a:ext uri="{FF2B5EF4-FFF2-40B4-BE49-F238E27FC236}">
                  <a16:creationId xmlns:a16="http://schemas.microsoft.com/office/drawing/2014/main" id="{0DBA84A4-42B0-4EFF-9DE9-DE488EAF5F01}"/>
                </a:ext>
              </a:extLst>
            </p:cNvPr>
            <p:cNvSpPr/>
            <p:nvPr/>
          </p:nvSpPr>
          <p:spPr>
            <a:xfrm>
              <a:off x="5792284" y="5207671"/>
              <a:ext cx="298940" cy="523220"/>
            </a:xfrm>
            <a:prstGeom prst="rect">
              <a:avLst/>
            </a:prstGeom>
          </p:spPr>
          <p:txBody>
            <a:bodyPr wrap="square">
              <a:spAutoFit/>
            </a:bodyPr>
            <a:lstStyle/>
            <a:p>
              <a:r>
                <a:rPr lang="en-US" altLang="zh-CN" sz="2800" kern="100" dirty="0">
                  <a:latin typeface="宋体" panose="02010600030101010101" pitchFamily="2" charset="-122"/>
                  <a:cs typeface="Times New Roman" panose="02020603050405020304" pitchFamily="18" charset="0"/>
                </a:rPr>
                <a:t>.</a:t>
              </a:r>
              <a:endParaRPr lang="zh-CN" altLang="en-US" sz="2800" dirty="0"/>
            </a:p>
          </p:txBody>
        </p:sp>
      </p:grpSp>
      <p:sp>
        <p:nvSpPr>
          <p:cNvPr id="47" name="矩形 46">
            <a:extLst>
              <a:ext uri="{FF2B5EF4-FFF2-40B4-BE49-F238E27FC236}">
                <a16:creationId xmlns:a16="http://schemas.microsoft.com/office/drawing/2014/main" id="{ACA1C0F3-67A0-408C-8D61-B579029B0A38}"/>
              </a:ext>
            </a:extLst>
          </p:cNvPr>
          <p:cNvSpPr/>
          <p:nvPr/>
        </p:nvSpPr>
        <p:spPr>
          <a:xfrm>
            <a:off x="6935098" y="1410756"/>
            <a:ext cx="449674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有时也称导数为“</a:t>
            </a:r>
            <a:r>
              <a:rPr lang="zh-CN" altLang="zh-CN" sz="2800" b="1" kern="100" dirty="0">
                <a:solidFill>
                  <a:srgbClr val="0070C0"/>
                </a:solidFill>
                <a:ea typeface="宋体" panose="02010600030101010101" pitchFamily="2" charset="-122"/>
                <a:cs typeface="Times New Roman" panose="02020603050405020304" pitchFamily="18" charset="0"/>
              </a:rPr>
              <a:t>微商</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8008640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50"/>
                                        <p:tgtEl>
                                          <p:spTgt spid="3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75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75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250"/>
                                        <p:tgtEl>
                                          <p:spTgt spid="33"/>
                                        </p:tgtEl>
                                      </p:cBhvr>
                                    </p:animEffect>
                                  </p:childTnLst>
                                </p:cTn>
                              </p:par>
                            </p:childTnLst>
                          </p:cTn>
                        </p:par>
                        <p:par>
                          <p:cTn id="27" fill="hold">
                            <p:stCondLst>
                              <p:cond delay="250"/>
                            </p:stCondLst>
                            <p:childTnLst>
                              <p:par>
                                <p:cTn id="28" presetID="22" presetClass="entr" presetSubtype="8"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75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250"/>
                                        <p:tgtEl>
                                          <p:spTgt spid="25"/>
                                        </p:tgtEl>
                                      </p:cBhvr>
                                    </p:animEffect>
                                  </p:childTnLst>
                                </p:cTn>
                              </p:par>
                            </p:childTnLst>
                          </p:cTn>
                        </p:par>
                        <p:par>
                          <p:cTn id="60" fill="hold">
                            <p:stCondLst>
                              <p:cond delay="25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250"/>
                                        <p:tgtEl>
                                          <p:spTgt spid="26"/>
                                        </p:tgtEl>
                                      </p:cBhvr>
                                    </p:animEffect>
                                  </p:childTnLst>
                                </p:cTn>
                              </p:par>
                            </p:childTnLst>
                          </p:cTn>
                        </p:par>
                        <p:par>
                          <p:cTn id="74" fill="hold">
                            <p:stCondLst>
                              <p:cond delay="250"/>
                            </p:stCondLst>
                            <p:childTnLst>
                              <p:par>
                                <p:cTn id="75" presetID="22" presetClass="entr" presetSubtype="8"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25" grpId="0"/>
      <p:bldP spid="26" grpId="0"/>
      <p:bldP spid="32" grpId="0"/>
      <p:bldP spid="33" grpId="0"/>
      <p:bldP spid="34" grpId="0"/>
      <p:bldP spid="4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FBADA44-DFA1-4482-888F-61F2E99C70F4}"/>
              </a:ext>
            </a:extLst>
          </p:cNvPr>
          <p:cNvSpPr/>
          <p:nvPr/>
        </p:nvSpPr>
        <p:spPr>
          <a:xfrm>
            <a:off x="1255835" y="751049"/>
            <a:ext cx="906017" cy="523220"/>
          </a:xfrm>
          <a:prstGeom prst="rect">
            <a:avLst/>
          </a:prstGeom>
        </p:spPr>
        <p:txBody>
          <a:bodyPr wrap="none">
            <a:spAutoFit/>
          </a:bodyPr>
          <a:lstStyle/>
          <a:p>
            <a:r>
              <a:rPr lang="zh-CN" altLang="zh-CN" sz="28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欣赏</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3" name="矩形 2">
            <a:extLst>
              <a:ext uri="{FF2B5EF4-FFF2-40B4-BE49-F238E27FC236}">
                <a16:creationId xmlns:a16="http://schemas.microsoft.com/office/drawing/2014/main" id="{72EAFCB5-6D14-45C9-B2E8-289D4A5C60D9}"/>
              </a:ext>
            </a:extLst>
          </p:cNvPr>
          <p:cNvSpPr/>
          <p:nvPr/>
        </p:nvSpPr>
        <p:spPr>
          <a:xfrm>
            <a:off x="2252430" y="747548"/>
            <a:ext cx="2339102" cy="523220"/>
          </a:xfrm>
          <a:prstGeom prst="rect">
            <a:avLst/>
          </a:prstGeom>
        </p:spPr>
        <p:txBody>
          <a:bodyPr wrap="none">
            <a:spAutoFit/>
          </a:bodyPr>
          <a:lstStyle/>
          <a:p>
            <a:r>
              <a:rPr lang="zh-CN" altLang="zh-CN" sz="2800"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无穷小的故事</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7" name="矩形 6">
            <a:extLst>
              <a:ext uri="{FF2B5EF4-FFF2-40B4-BE49-F238E27FC236}">
                <a16:creationId xmlns:a16="http://schemas.microsoft.com/office/drawing/2014/main" id="{EDB50240-D0AB-468F-8A18-E79364F76662}"/>
              </a:ext>
            </a:extLst>
          </p:cNvPr>
          <p:cNvSpPr/>
          <p:nvPr/>
        </p:nvSpPr>
        <p:spPr>
          <a:xfrm>
            <a:off x="1231626" y="1313452"/>
            <a:ext cx="4189460"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在牛顿创建微积分之前，</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8" name="矩形 7">
            <a:extLst>
              <a:ext uri="{FF2B5EF4-FFF2-40B4-BE49-F238E27FC236}">
                <a16:creationId xmlns:a16="http://schemas.microsoft.com/office/drawing/2014/main" id="{099115C2-1C27-478C-A8F3-65AFB8D0BD41}"/>
              </a:ext>
            </a:extLst>
          </p:cNvPr>
          <p:cNvSpPr/>
          <p:nvPr/>
        </p:nvSpPr>
        <p:spPr>
          <a:xfrm>
            <a:off x="1255836" y="1847865"/>
            <a:ext cx="4165250"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家运用无穷小进行研究，</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9" name="矩形 8">
            <a:extLst>
              <a:ext uri="{FF2B5EF4-FFF2-40B4-BE49-F238E27FC236}">
                <a16:creationId xmlns:a16="http://schemas.microsoft.com/office/drawing/2014/main" id="{8638F511-34FA-4999-ABCA-92D1D85ECA5E}"/>
              </a:ext>
            </a:extLst>
          </p:cNvPr>
          <p:cNvSpPr/>
          <p:nvPr/>
        </p:nvSpPr>
        <p:spPr>
          <a:xfrm>
            <a:off x="1231627" y="2377544"/>
            <a:ext cx="6503452"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费马运用无穷小得出了令人惊奇的正</a:t>
            </a:r>
            <a:r>
              <a:rPr lang="zh-CN" altLang="en-US"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确</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0" name="矩形 9">
            <a:extLst>
              <a:ext uri="{FF2B5EF4-FFF2-40B4-BE49-F238E27FC236}">
                <a16:creationId xmlns:a16="http://schemas.microsoft.com/office/drawing/2014/main" id="{13903562-4A9B-48D2-8817-2BEAE2DF0DF3}"/>
              </a:ext>
            </a:extLst>
          </p:cNvPr>
          <p:cNvSpPr/>
          <p:nvPr/>
        </p:nvSpPr>
        <p:spPr>
          <a:xfrm>
            <a:off x="1255835" y="2904598"/>
            <a:ext cx="1216777"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结论</a:t>
            </a:r>
            <a:r>
              <a:rPr lang="en-US"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1" name="矩形 10">
            <a:extLst>
              <a:ext uri="{FF2B5EF4-FFF2-40B4-BE49-F238E27FC236}">
                <a16:creationId xmlns:a16="http://schemas.microsoft.com/office/drawing/2014/main" id="{25713B5D-2D6B-4D73-903C-8E201C54284F}"/>
              </a:ext>
            </a:extLst>
          </p:cNvPr>
          <p:cNvSpPr/>
          <p:nvPr/>
        </p:nvSpPr>
        <p:spPr>
          <a:xfrm>
            <a:off x="1237173" y="3446775"/>
            <a:ext cx="3142817"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难以解释清楚</a:t>
            </a:r>
            <a:r>
              <a:rPr lang="en-US"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2" name="矩形 11">
            <a:extLst>
              <a:ext uri="{FF2B5EF4-FFF2-40B4-BE49-F238E27FC236}">
                <a16:creationId xmlns:a16="http://schemas.microsoft.com/office/drawing/2014/main" id="{C8FB22E7-A971-4A00-881C-B01142850E82}"/>
              </a:ext>
            </a:extLst>
          </p:cNvPr>
          <p:cNvSpPr/>
          <p:nvPr/>
        </p:nvSpPr>
        <p:spPr>
          <a:xfrm>
            <a:off x="1235245" y="3955730"/>
            <a:ext cx="3858724"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从古希腊到文艺复兴，</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3" name="矩形 12">
            <a:extLst>
              <a:ext uri="{FF2B5EF4-FFF2-40B4-BE49-F238E27FC236}">
                <a16:creationId xmlns:a16="http://schemas.microsoft.com/office/drawing/2014/main" id="{0CF4F3DC-D3FB-40A0-855B-35A905AEDB41}"/>
              </a:ext>
            </a:extLst>
          </p:cNvPr>
          <p:cNvSpPr/>
          <p:nvPr/>
        </p:nvSpPr>
        <p:spPr>
          <a:xfrm>
            <a:off x="2248281" y="2900004"/>
            <a:ext cx="4255958"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可是无穷小量是什么？</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4" name="矩形 13">
            <a:extLst>
              <a:ext uri="{FF2B5EF4-FFF2-40B4-BE49-F238E27FC236}">
                <a16:creationId xmlns:a16="http://schemas.microsoft.com/office/drawing/2014/main" id="{A1BFC284-062E-4B48-BC7E-AE66C027F07D}"/>
              </a:ext>
            </a:extLst>
          </p:cNvPr>
          <p:cNvSpPr/>
          <p:nvPr/>
        </p:nvSpPr>
        <p:spPr>
          <a:xfrm>
            <a:off x="5884161" y="2911302"/>
            <a:ext cx="1925559"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在那时</a:t>
            </a:r>
            <a:r>
              <a:rPr lang="zh-CN" altLang="en-US"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却</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5" name="矩形 14">
            <a:extLst>
              <a:ext uri="{FF2B5EF4-FFF2-40B4-BE49-F238E27FC236}">
                <a16:creationId xmlns:a16="http://schemas.microsoft.com/office/drawing/2014/main" id="{00B4CBEF-7496-47AF-89CF-DC1BC9D618D0}"/>
              </a:ext>
            </a:extLst>
          </p:cNvPr>
          <p:cNvSpPr/>
          <p:nvPr/>
        </p:nvSpPr>
        <p:spPr>
          <a:xfrm>
            <a:off x="1250124" y="4540060"/>
            <a:ext cx="2877711"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围成的面积最大</a:t>
            </a:r>
            <a:r>
              <a:rPr lang="en-US"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6" name="矩形 15">
            <a:extLst>
              <a:ext uri="{FF2B5EF4-FFF2-40B4-BE49-F238E27FC236}">
                <a16:creationId xmlns:a16="http://schemas.microsoft.com/office/drawing/2014/main" id="{FF468C49-914F-4E73-8AF2-6167ECC67F46}"/>
              </a:ext>
            </a:extLst>
          </p:cNvPr>
          <p:cNvSpPr/>
          <p:nvPr/>
        </p:nvSpPr>
        <p:spPr>
          <a:xfrm>
            <a:off x="3964625" y="4540060"/>
            <a:ext cx="4493538"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这是一个完全正确的命题，</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7" name="矩形 16">
            <a:extLst>
              <a:ext uri="{FF2B5EF4-FFF2-40B4-BE49-F238E27FC236}">
                <a16:creationId xmlns:a16="http://schemas.microsoft.com/office/drawing/2014/main" id="{C61BAE2B-0765-45C5-9959-B18B8C527C67}"/>
              </a:ext>
            </a:extLst>
          </p:cNvPr>
          <p:cNvSpPr/>
          <p:nvPr/>
        </p:nvSpPr>
        <p:spPr>
          <a:xfrm>
            <a:off x="9114800" y="4540060"/>
            <a:ext cx="1620957"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没有人能</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8" name="矩形 17">
            <a:extLst>
              <a:ext uri="{FF2B5EF4-FFF2-40B4-BE49-F238E27FC236}">
                <a16:creationId xmlns:a16="http://schemas.microsoft.com/office/drawing/2014/main" id="{4F33F168-0E40-493A-8AB2-7ECEFF8C1625}"/>
              </a:ext>
            </a:extLst>
          </p:cNvPr>
          <p:cNvSpPr/>
          <p:nvPr/>
        </p:nvSpPr>
        <p:spPr>
          <a:xfrm>
            <a:off x="1240793" y="5126956"/>
            <a:ext cx="2518638"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够证明其正确</a:t>
            </a:r>
            <a:r>
              <a:rPr lang="en-US"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9" name="矩形 18">
            <a:extLst>
              <a:ext uri="{FF2B5EF4-FFF2-40B4-BE49-F238E27FC236}">
                <a16:creationId xmlns:a16="http://schemas.microsoft.com/office/drawing/2014/main" id="{6035A332-1980-43FB-B808-6DD3B833553F}"/>
              </a:ext>
            </a:extLst>
          </p:cNvPr>
          <p:cNvSpPr/>
          <p:nvPr/>
        </p:nvSpPr>
        <p:spPr>
          <a:xfrm>
            <a:off x="3660332" y="5115257"/>
            <a:ext cx="4314001"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费马运用无穷小加以论证</a:t>
            </a:r>
            <a:r>
              <a:rPr lang="en-US"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20" name="矩形 19">
            <a:extLst>
              <a:ext uri="{FF2B5EF4-FFF2-40B4-BE49-F238E27FC236}">
                <a16:creationId xmlns:a16="http://schemas.microsoft.com/office/drawing/2014/main" id="{05A92387-2EFE-469F-BA93-D4D21BA14DA1}"/>
              </a:ext>
            </a:extLst>
          </p:cNvPr>
          <p:cNvSpPr/>
          <p:nvPr/>
        </p:nvSpPr>
        <p:spPr>
          <a:xfrm>
            <a:off x="9217441" y="5115257"/>
            <a:ext cx="1620957"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人们认为</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21" name="矩形 20">
            <a:extLst>
              <a:ext uri="{FF2B5EF4-FFF2-40B4-BE49-F238E27FC236}">
                <a16:creationId xmlns:a16="http://schemas.microsoft.com/office/drawing/2014/main" id="{EC75BD1F-E07D-4623-B1A2-02E8B98E1D68}"/>
              </a:ext>
            </a:extLst>
          </p:cNvPr>
          <p:cNvSpPr/>
          <p:nvPr/>
        </p:nvSpPr>
        <p:spPr>
          <a:xfrm>
            <a:off x="1231462" y="5713852"/>
            <a:ext cx="5750292"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无穷小就是“既是</a:t>
            </a:r>
            <a:r>
              <a:rPr lang="en-US"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0</a:t>
            </a:r>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又不是</a:t>
            </a:r>
            <a:r>
              <a:rPr lang="en-US"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0</a:t>
            </a:r>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的量”</a:t>
            </a:r>
            <a:r>
              <a:rPr lang="en-US"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grpSp>
        <p:nvGrpSpPr>
          <p:cNvPr id="23" name="组合 22">
            <a:extLst>
              <a:ext uri="{FF2B5EF4-FFF2-40B4-BE49-F238E27FC236}">
                <a16:creationId xmlns:a16="http://schemas.microsoft.com/office/drawing/2014/main" id="{9FC367DE-354A-4D91-B275-2D47F79AA2F0}"/>
              </a:ext>
            </a:extLst>
          </p:cNvPr>
          <p:cNvGrpSpPr/>
          <p:nvPr/>
        </p:nvGrpSpPr>
        <p:grpSpPr>
          <a:xfrm>
            <a:off x="8337873" y="1009158"/>
            <a:ext cx="1965757" cy="2993245"/>
            <a:chOff x="8847509" y="921344"/>
            <a:chExt cx="1965757" cy="2993245"/>
          </a:xfrm>
        </p:grpSpPr>
        <p:pic>
          <p:nvPicPr>
            <p:cNvPr id="5" name="Picture 35">
              <a:extLst>
                <a:ext uri="{FF2B5EF4-FFF2-40B4-BE49-F238E27FC236}">
                  <a16:creationId xmlns:a16="http://schemas.microsoft.com/office/drawing/2014/main" id="{2F4DDC9C-263B-4EE1-9E44-4F81778CD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509" y="921344"/>
              <a:ext cx="1965757" cy="2561041"/>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5B87E3E9-3888-4B27-B90F-87E37C0F4BAD}"/>
                </a:ext>
              </a:extLst>
            </p:cNvPr>
            <p:cNvSpPr txBox="1"/>
            <p:nvPr/>
          </p:nvSpPr>
          <p:spPr>
            <a:xfrm>
              <a:off x="9171700" y="3452924"/>
              <a:ext cx="1317373" cy="461665"/>
            </a:xfrm>
            <a:prstGeom prst="rect">
              <a:avLst/>
            </a:prstGeom>
            <a:noFill/>
          </p:spPr>
          <p:txBody>
            <a:bodyPr wrap="square" rtlCol="0">
              <a:spAutoFit/>
            </a:bodyPr>
            <a:lstStyle/>
            <a:p>
              <a:r>
                <a:rPr lang="zh-CN" altLang="en-US" sz="2400" b="1"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费  马</a:t>
              </a:r>
            </a:p>
          </p:txBody>
        </p:sp>
      </p:grpSp>
      <p:sp>
        <p:nvSpPr>
          <p:cNvPr id="4" name="矩形 3">
            <a:extLst>
              <a:ext uri="{FF2B5EF4-FFF2-40B4-BE49-F238E27FC236}">
                <a16:creationId xmlns:a16="http://schemas.microsoft.com/office/drawing/2014/main" id="{36721B90-D9CD-4B4C-BE0C-C1BB3E06791B}"/>
              </a:ext>
            </a:extLst>
          </p:cNvPr>
          <p:cNvSpPr/>
          <p:nvPr/>
        </p:nvSpPr>
        <p:spPr>
          <a:xfrm>
            <a:off x="4973887" y="1321818"/>
            <a:ext cx="3577586"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已经有许多数</a:t>
            </a:r>
            <a:r>
              <a:rPr lang="zh-CN" altLang="en-US"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学</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6" name="矩形 5">
            <a:extLst>
              <a:ext uri="{FF2B5EF4-FFF2-40B4-BE49-F238E27FC236}">
                <a16:creationId xmlns:a16="http://schemas.microsoft.com/office/drawing/2014/main" id="{B9AA7F3F-2CA4-4443-9833-5950B710E3B3}"/>
              </a:ext>
            </a:extLst>
          </p:cNvPr>
          <p:cNvSpPr/>
          <p:nvPr/>
        </p:nvSpPr>
        <p:spPr>
          <a:xfrm>
            <a:off x="5131293" y="1856336"/>
            <a:ext cx="2603785" cy="523220"/>
          </a:xfrm>
          <a:prstGeom prst="rect">
            <a:avLst/>
          </a:prstGeom>
        </p:spPr>
        <p:txBody>
          <a:bodyPr wrap="squar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如法国数学</a:t>
            </a:r>
            <a:r>
              <a:rPr lang="zh-CN" altLang="en-US"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家</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24" name="矩形 23">
            <a:extLst>
              <a:ext uri="{FF2B5EF4-FFF2-40B4-BE49-F238E27FC236}">
                <a16:creationId xmlns:a16="http://schemas.microsoft.com/office/drawing/2014/main" id="{1F376239-B0E2-417C-A037-5CF30B2AA5E6}"/>
              </a:ext>
            </a:extLst>
          </p:cNvPr>
          <p:cNvSpPr/>
          <p:nvPr/>
        </p:nvSpPr>
        <p:spPr>
          <a:xfrm>
            <a:off x="4759279" y="3955730"/>
            <a:ext cx="5929828"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大家都认为周长一定的矩形以正方形</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25" name="矩形 24">
            <a:extLst>
              <a:ext uri="{FF2B5EF4-FFF2-40B4-BE49-F238E27FC236}">
                <a16:creationId xmlns:a16="http://schemas.microsoft.com/office/drawing/2014/main" id="{67DD0101-C7C4-431E-8E7B-99358C47B83F}"/>
              </a:ext>
            </a:extLst>
          </p:cNvPr>
          <p:cNvSpPr/>
          <p:nvPr/>
        </p:nvSpPr>
        <p:spPr>
          <a:xfrm>
            <a:off x="8165739" y="4540060"/>
            <a:ext cx="1261884"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但是，</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26" name="矩形 25">
            <a:extLst>
              <a:ext uri="{FF2B5EF4-FFF2-40B4-BE49-F238E27FC236}">
                <a16:creationId xmlns:a16="http://schemas.microsoft.com/office/drawing/2014/main" id="{5907F2B7-30EF-4C94-B4ED-942798384A6F}"/>
              </a:ext>
            </a:extLst>
          </p:cNvPr>
          <p:cNvSpPr/>
          <p:nvPr/>
        </p:nvSpPr>
        <p:spPr>
          <a:xfrm>
            <a:off x="7861816" y="5126956"/>
            <a:ext cx="1620957" cy="523220"/>
          </a:xfrm>
          <a:prstGeom prst="rect">
            <a:avLst/>
          </a:prstGeom>
        </p:spPr>
        <p:txBody>
          <a:bodyPr wrap="none">
            <a:spAutoFit/>
          </a:bodyPr>
          <a:lstStyle/>
          <a:p>
            <a:r>
              <a:rPr lang="zh-CN" altLang="zh-CN" sz="2800" kern="100" dirty="0">
                <a:solidFill>
                  <a:schemeClr val="accent5">
                    <a:lumMod val="75000"/>
                  </a:schemeClr>
                </a:solidFill>
                <a:latin typeface="楷体" panose="02010609060101010101" pitchFamily="49" charset="-122"/>
                <a:ea typeface="楷体" panose="02010609060101010101" pitchFamily="49" charset="-122"/>
                <a:cs typeface="Times New Roman" panose="02020603050405020304" pitchFamily="18" charset="0"/>
              </a:rPr>
              <a:t>在当时，</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071043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
                                        <p:tgtEl>
                                          <p:spTgt spid="2"/>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750"/>
                                        <p:tgtEl>
                                          <p:spTgt spid="9"/>
                                        </p:tgtEl>
                                      </p:cBhvr>
                                    </p:animEffect>
                                  </p:childTnLst>
                                </p:cTn>
                              </p:par>
                              <p:par>
                                <p:cTn id="34" presetID="22" presetClass="entr" presetSubtype="8"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12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25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250"/>
                                        <p:tgtEl>
                                          <p:spTgt spid="14"/>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750"/>
                                        <p:tgtEl>
                                          <p:spTgt spid="24"/>
                                        </p:tgtEl>
                                      </p:cBhvr>
                                    </p:animEffect>
                                  </p:childTnLst>
                                </p:cTn>
                              </p:par>
                            </p:childTnLst>
                          </p:cTn>
                        </p:par>
                        <p:par>
                          <p:cTn id="63" fill="hold">
                            <p:stCondLst>
                              <p:cond delay="125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250"/>
                                        <p:tgtEl>
                                          <p:spTgt spid="25"/>
                                        </p:tgtEl>
                                      </p:cBhvr>
                                    </p:animEffect>
                                  </p:childTnLst>
                                </p:cTn>
                              </p:par>
                            </p:childTnLst>
                          </p:cTn>
                        </p:par>
                        <p:par>
                          <p:cTn id="76" fill="hold">
                            <p:stCondLst>
                              <p:cond delay="750"/>
                            </p:stCondLst>
                            <p:childTnLst>
                              <p:par>
                                <p:cTn id="77" presetID="22" presetClass="entr" presetSubtype="8"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250"/>
                                        <p:tgtEl>
                                          <p:spTgt spid="17"/>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250"/>
                                        <p:tgtEl>
                                          <p:spTgt spid="26"/>
                                        </p:tgtEl>
                                      </p:cBhvr>
                                    </p:animEffect>
                                  </p:childTnLst>
                                </p:cTn>
                              </p:par>
                            </p:childTnLst>
                          </p:cTn>
                        </p:par>
                        <p:par>
                          <p:cTn id="94" fill="hold">
                            <p:stCondLst>
                              <p:cond delay="250"/>
                            </p:stCondLst>
                            <p:childTnLst>
                              <p:par>
                                <p:cTn id="95" presetID="22" presetClass="entr" presetSubtype="8"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250"/>
                                        <p:tgtEl>
                                          <p:spTgt spid="20"/>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left)">
                                      <p:cBhvr>
                                        <p:cTn id="10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4" grpId="0"/>
      <p:bldP spid="6" grpId="0"/>
      <p:bldP spid="24" grpId="0"/>
      <p:bldP spid="25" grpId="0"/>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0C45692-D4AB-485C-A212-09472FBF8AC7}"/>
              </a:ext>
            </a:extLst>
          </p:cNvPr>
          <p:cNvSpPr/>
          <p:nvPr/>
        </p:nvSpPr>
        <p:spPr>
          <a:xfrm>
            <a:off x="830593" y="561426"/>
            <a:ext cx="485261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设矩形的二分之一周长是</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a </a:t>
            </a:r>
            <a:r>
              <a:rPr lang="zh-CN" altLang="en-US" sz="2800" kern="100" dirty="0">
                <a:ea typeface="宋体" panose="02010600030101010101" pitchFamily="2" charset="-122"/>
                <a:cs typeface="Times New Roman" panose="02020603050405020304" pitchFamily="18" charset="0"/>
              </a:rPr>
              <a:t>，</a:t>
            </a:r>
            <a:endParaRPr lang="zh-CN" altLang="en-US" sz="2800" dirty="0"/>
          </a:p>
        </p:txBody>
      </p:sp>
      <p:sp>
        <p:nvSpPr>
          <p:cNvPr id="6" name="矩形 5">
            <a:extLst>
              <a:ext uri="{FF2B5EF4-FFF2-40B4-BE49-F238E27FC236}">
                <a16:creationId xmlns:a16="http://schemas.microsoft.com/office/drawing/2014/main" id="{C2CA1525-C5BB-48A8-BBB0-3C9585BE5105}"/>
              </a:ext>
            </a:extLst>
          </p:cNvPr>
          <p:cNvSpPr/>
          <p:nvPr/>
        </p:nvSpPr>
        <p:spPr>
          <a:xfrm>
            <a:off x="830593" y="1139524"/>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时面积最大，</a:t>
            </a:r>
            <a:endParaRPr lang="zh-CN" altLang="en-US" sz="2800" dirty="0"/>
          </a:p>
        </p:txBody>
      </p:sp>
      <p:sp>
        <p:nvSpPr>
          <p:cNvPr id="8" name="矩形 7">
            <a:extLst>
              <a:ext uri="{FF2B5EF4-FFF2-40B4-BE49-F238E27FC236}">
                <a16:creationId xmlns:a16="http://schemas.microsoft.com/office/drawing/2014/main" id="{681F72A0-385C-4F43-BB26-D2A7A20B5433}"/>
              </a:ext>
            </a:extLst>
          </p:cNvPr>
          <p:cNvSpPr/>
          <p:nvPr/>
        </p:nvSpPr>
        <p:spPr>
          <a:xfrm>
            <a:off x="8413063" y="1144558"/>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那么可以猜想</a:t>
            </a:r>
            <a:endParaRPr lang="zh-CN" altLang="en-US" sz="2800" dirty="0"/>
          </a:p>
        </p:txBody>
      </p:sp>
      <p:sp>
        <p:nvSpPr>
          <p:cNvPr id="10" name="矩形 9">
            <a:extLst>
              <a:ext uri="{FF2B5EF4-FFF2-40B4-BE49-F238E27FC236}">
                <a16:creationId xmlns:a16="http://schemas.microsoft.com/office/drawing/2014/main" id="{A34BBA1B-8F9C-4F20-91D6-949B07C8DAA2}"/>
              </a:ext>
            </a:extLst>
          </p:cNvPr>
          <p:cNvSpPr/>
          <p:nvPr/>
        </p:nvSpPr>
        <p:spPr>
          <a:xfrm>
            <a:off x="830593" y="2214726"/>
            <a:ext cx="160688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费马认为，</a:t>
            </a:r>
            <a:endParaRPr lang="zh-CN" altLang="en-US" sz="2800" dirty="0"/>
          </a:p>
        </p:txBody>
      </p:sp>
      <p:sp>
        <p:nvSpPr>
          <p:cNvPr id="19" name="矩形 18">
            <a:extLst>
              <a:ext uri="{FF2B5EF4-FFF2-40B4-BE49-F238E27FC236}">
                <a16:creationId xmlns:a16="http://schemas.microsoft.com/office/drawing/2014/main" id="{782A7555-F7D0-4912-A821-745848194D5D}"/>
              </a:ext>
            </a:extLst>
          </p:cNvPr>
          <p:cNvSpPr/>
          <p:nvPr/>
        </p:nvSpPr>
        <p:spPr>
          <a:xfrm>
            <a:off x="2729147" y="4964918"/>
            <a:ext cx="238052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约去</a:t>
            </a:r>
            <a:r>
              <a:rPr lang="zh-CN" altLang="en-US" sz="2800" kern="100" dirty="0">
                <a:ea typeface="宋体" panose="02010600030101010101" pitchFamily="2" charset="-122"/>
                <a:cs typeface="Times New Roman" panose="02020603050405020304" pitchFamily="18" charset="0"/>
              </a:rPr>
              <a:t>它</a:t>
            </a:r>
            <a:r>
              <a:rPr lang="zh-CN" altLang="zh-CN" sz="2800" kern="100" dirty="0">
                <a:ea typeface="宋体" panose="02010600030101010101" pitchFamily="2" charset="-122"/>
                <a:cs typeface="Times New Roman" panose="02020603050405020304" pitchFamily="18" charset="0"/>
              </a:rPr>
              <a:t>，得</a:t>
            </a:r>
            <a:endParaRPr lang="zh-CN" altLang="en-US" sz="2800" dirty="0"/>
          </a:p>
        </p:txBody>
      </p:sp>
      <p:grpSp>
        <p:nvGrpSpPr>
          <p:cNvPr id="34" name="组合 33">
            <a:extLst>
              <a:ext uri="{FF2B5EF4-FFF2-40B4-BE49-F238E27FC236}">
                <a16:creationId xmlns:a16="http://schemas.microsoft.com/office/drawing/2014/main" id="{A09EE5E0-E32E-487D-A8D2-895CC88B08C7}"/>
              </a:ext>
            </a:extLst>
          </p:cNvPr>
          <p:cNvGrpSpPr/>
          <p:nvPr/>
        </p:nvGrpSpPr>
        <p:grpSpPr>
          <a:xfrm>
            <a:off x="5448149" y="561426"/>
            <a:ext cx="5148444" cy="527065"/>
            <a:chOff x="5442751" y="570239"/>
            <a:chExt cx="5148444" cy="527065"/>
          </a:xfrm>
        </p:grpSpPr>
        <p:sp>
          <p:nvSpPr>
            <p:cNvPr id="3" name="矩形 2">
              <a:extLst>
                <a:ext uri="{FF2B5EF4-FFF2-40B4-BE49-F238E27FC236}">
                  <a16:creationId xmlns:a16="http://schemas.microsoft.com/office/drawing/2014/main" id="{A02087E8-1F83-4BAB-BC93-CBDDD3923ED3}"/>
                </a:ext>
              </a:extLst>
            </p:cNvPr>
            <p:cNvSpPr/>
            <p:nvPr/>
          </p:nvSpPr>
          <p:spPr>
            <a:xfrm>
              <a:off x="5442751" y="570239"/>
              <a:ext cx="413446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假设当矩形的两个邻边为</a:t>
              </a:r>
              <a:endParaRPr lang="zh-CN" altLang="en-US" sz="2800" dirty="0"/>
            </a:p>
          </p:txBody>
        </p:sp>
        <p:graphicFrame>
          <p:nvGraphicFramePr>
            <p:cNvPr id="4" name="对象 3">
              <a:extLst>
                <a:ext uri="{FF2B5EF4-FFF2-40B4-BE49-F238E27FC236}">
                  <a16:creationId xmlns:a16="http://schemas.microsoft.com/office/drawing/2014/main" id="{F512A497-8957-4D20-AA46-0C21E983E653}"/>
                </a:ext>
              </a:extLst>
            </p:cNvPr>
            <p:cNvGraphicFramePr>
              <a:graphicFrameLocks noChangeAspect="1"/>
            </p:cNvGraphicFramePr>
            <p:nvPr/>
          </p:nvGraphicFramePr>
          <p:xfrm>
            <a:off x="9524395" y="703604"/>
            <a:ext cx="1066800" cy="393700"/>
          </p:xfrm>
          <a:graphic>
            <a:graphicData uri="http://schemas.openxmlformats.org/presentationml/2006/ole">
              <mc:AlternateContent xmlns:mc="http://schemas.openxmlformats.org/markup-compatibility/2006">
                <mc:Choice xmlns:v="urn:schemas-microsoft-com:vml" Requires="v">
                  <p:oleObj spid="_x0000_s227949" name="Equation" r:id="rId3" imgW="1066680" imgH="393480" progId="Equation.DSMT4">
                    <p:embed/>
                  </p:oleObj>
                </mc:Choice>
                <mc:Fallback>
                  <p:oleObj name="Equation" r:id="rId3" imgW="1066680" imgH="393480" progId="Equation.DSMT4">
                    <p:embed/>
                    <p:pic>
                      <p:nvPicPr>
                        <p:cNvPr id="4" name="对象 3">
                          <a:extLst>
                            <a:ext uri="{FF2B5EF4-FFF2-40B4-BE49-F238E27FC236}">
                              <a16:creationId xmlns:a16="http://schemas.microsoft.com/office/drawing/2014/main" id="{F512A497-8957-4D20-AA46-0C21E983E653}"/>
                            </a:ext>
                          </a:extLst>
                        </p:cNvPr>
                        <p:cNvPicPr/>
                        <p:nvPr/>
                      </p:nvPicPr>
                      <p:blipFill>
                        <a:blip r:embed="rId4"/>
                        <a:stretch>
                          <a:fillRect/>
                        </a:stretch>
                      </p:blipFill>
                      <p:spPr>
                        <a:xfrm>
                          <a:off x="9524395" y="703604"/>
                          <a:ext cx="1066800" cy="393700"/>
                        </a:xfrm>
                        <a:prstGeom prst="rect">
                          <a:avLst/>
                        </a:prstGeom>
                      </p:spPr>
                    </p:pic>
                  </p:oleObj>
                </mc:Fallback>
              </mc:AlternateContent>
            </a:graphicData>
          </a:graphic>
        </p:graphicFrame>
      </p:grpSp>
      <p:graphicFrame>
        <p:nvGraphicFramePr>
          <p:cNvPr id="25" name="对象 24">
            <a:extLst>
              <a:ext uri="{FF2B5EF4-FFF2-40B4-BE49-F238E27FC236}">
                <a16:creationId xmlns:a16="http://schemas.microsoft.com/office/drawing/2014/main" id="{C6D91D2D-E87F-48CD-8E7A-CBD893CF96B7}"/>
              </a:ext>
            </a:extLst>
          </p:cNvPr>
          <p:cNvGraphicFramePr>
            <a:graphicFrameLocks noChangeAspect="1"/>
          </p:cNvGraphicFramePr>
          <p:nvPr>
            <p:extLst>
              <p:ext uri="{D42A27DB-BD31-4B8C-83A1-F6EECF244321}">
                <p14:modId xmlns:p14="http://schemas.microsoft.com/office/powerpoint/2010/main" val="1026036690"/>
              </p:ext>
            </p:extLst>
          </p:nvPr>
        </p:nvGraphicFramePr>
        <p:xfrm>
          <a:off x="2103438" y="1733550"/>
          <a:ext cx="4241800" cy="393700"/>
        </p:xfrm>
        <a:graphic>
          <a:graphicData uri="http://schemas.openxmlformats.org/presentationml/2006/ole">
            <mc:AlternateContent xmlns:mc="http://schemas.openxmlformats.org/markup-compatibility/2006">
              <mc:Choice xmlns:v="urn:schemas-microsoft-com:vml" Requires="v">
                <p:oleObj spid="_x0000_s227950" name="Equation" r:id="rId5" imgW="4241520" imgH="393480" progId="Equation.DSMT4">
                  <p:embed/>
                </p:oleObj>
              </mc:Choice>
              <mc:Fallback>
                <p:oleObj name="Equation" r:id="rId5" imgW="4241520" imgH="393480" progId="Equation.DSMT4">
                  <p:embed/>
                  <p:pic>
                    <p:nvPicPr>
                      <p:cNvPr id="25" name="对象 24">
                        <a:extLst>
                          <a:ext uri="{FF2B5EF4-FFF2-40B4-BE49-F238E27FC236}">
                            <a16:creationId xmlns:a16="http://schemas.microsoft.com/office/drawing/2014/main" id="{C6D91D2D-E87F-48CD-8E7A-CBD893CF96B7}"/>
                          </a:ext>
                        </a:extLst>
                      </p:cNvPr>
                      <p:cNvPicPr/>
                      <p:nvPr/>
                    </p:nvPicPr>
                    <p:blipFill>
                      <a:blip r:embed="rId6"/>
                      <a:stretch>
                        <a:fillRect/>
                      </a:stretch>
                    </p:blipFill>
                    <p:spPr>
                      <a:xfrm>
                        <a:off x="2103438" y="1733550"/>
                        <a:ext cx="4241800" cy="39370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B2E5A8DA-7C6D-4FE9-B11F-A8382C983370}"/>
              </a:ext>
            </a:extLst>
          </p:cNvPr>
          <p:cNvGraphicFramePr>
            <a:graphicFrameLocks noChangeAspect="1"/>
          </p:cNvGraphicFramePr>
          <p:nvPr>
            <p:extLst>
              <p:ext uri="{D42A27DB-BD31-4B8C-83A1-F6EECF244321}">
                <p14:modId xmlns:p14="http://schemas.microsoft.com/office/powerpoint/2010/main" val="3262139119"/>
              </p:ext>
            </p:extLst>
          </p:nvPr>
        </p:nvGraphicFramePr>
        <p:xfrm>
          <a:off x="1689533" y="3907108"/>
          <a:ext cx="4559300" cy="444500"/>
        </p:xfrm>
        <a:graphic>
          <a:graphicData uri="http://schemas.openxmlformats.org/presentationml/2006/ole">
            <mc:AlternateContent xmlns:mc="http://schemas.openxmlformats.org/markup-compatibility/2006">
              <mc:Choice xmlns:v="urn:schemas-microsoft-com:vml" Requires="v">
                <p:oleObj spid="_x0000_s227951" name="Equation" r:id="rId7" imgW="4559040" imgH="444240" progId="Equation.DSMT4">
                  <p:embed/>
                </p:oleObj>
              </mc:Choice>
              <mc:Fallback>
                <p:oleObj name="Equation" r:id="rId7" imgW="4559040" imgH="444240" progId="Equation.DSMT4">
                  <p:embed/>
                  <p:pic>
                    <p:nvPicPr>
                      <p:cNvPr id="28" name="对象 27">
                        <a:extLst>
                          <a:ext uri="{FF2B5EF4-FFF2-40B4-BE49-F238E27FC236}">
                            <a16:creationId xmlns:a16="http://schemas.microsoft.com/office/drawing/2014/main" id="{B2E5A8DA-7C6D-4FE9-B11F-A8382C983370}"/>
                          </a:ext>
                        </a:extLst>
                      </p:cNvPr>
                      <p:cNvPicPr/>
                      <p:nvPr/>
                    </p:nvPicPr>
                    <p:blipFill>
                      <a:blip r:embed="rId8"/>
                      <a:stretch>
                        <a:fillRect/>
                      </a:stretch>
                    </p:blipFill>
                    <p:spPr>
                      <a:xfrm>
                        <a:off x="1689533" y="3907108"/>
                        <a:ext cx="4559300" cy="4445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72204B9B-CE50-4378-BD3F-3E5C9C25695A}"/>
              </a:ext>
            </a:extLst>
          </p:cNvPr>
          <p:cNvGraphicFramePr>
            <a:graphicFrameLocks noChangeAspect="1"/>
          </p:cNvGraphicFramePr>
          <p:nvPr>
            <p:extLst>
              <p:ext uri="{D42A27DB-BD31-4B8C-83A1-F6EECF244321}">
                <p14:modId xmlns:p14="http://schemas.microsoft.com/office/powerpoint/2010/main" val="3774247232"/>
              </p:ext>
            </p:extLst>
          </p:nvPr>
        </p:nvGraphicFramePr>
        <p:xfrm>
          <a:off x="4694884" y="5027447"/>
          <a:ext cx="2298700" cy="393700"/>
        </p:xfrm>
        <a:graphic>
          <a:graphicData uri="http://schemas.openxmlformats.org/presentationml/2006/ole">
            <mc:AlternateContent xmlns:mc="http://schemas.openxmlformats.org/markup-compatibility/2006">
              <mc:Choice xmlns:v="urn:schemas-microsoft-com:vml" Requires="v">
                <p:oleObj spid="_x0000_s227952" name="Equation" r:id="rId9" imgW="2298600" imgH="393480" progId="Equation.DSMT4">
                  <p:embed/>
                </p:oleObj>
              </mc:Choice>
              <mc:Fallback>
                <p:oleObj name="Equation" r:id="rId9" imgW="2298600" imgH="393480" progId="Equation.DSMT4">
                  <p:embed/>
                  <p:pic>
                    <p:nvPicPr>
                      <p:cNvPr id="31" name="对象 30">
                        <a:extLst>
                          <a:ext uri="{FF2B5EF4-FFF2-40B4-BE49-F238E27FC236}">
                            <a16:creationId xmlns:a16="http://schemas.microsoft.com/office/drawing/2014/main" id="{72204B9B-CE50-4378-BD3F-3E5C9C25695A}"/>
                          </a:ext>
                        </a:extLst>
                      </p:cNvPr>
                      <p:cNvPicPr/>
                      <p:nvPr/>
                    </p:nvPicPr>
                    <p:blipFill>
                      <a:blip r:embed="rId10"/>
                      <a:stretch>
                        <a:fillRect/>
                      </a:stretch>
                    </p:blipFill>
                    <p:spPr>
                      <a:xfrm>
                        <a:off x="4694884" y="5027447"/>
                        <a:ext cx="2298700" cy="393700"/>
                      </a:xfrm>
                      <a:prstGeom prst="rect">
                        <a:avLst/>
                      </a:prstGeom>
                    </p:spPr>
                  </p:pic>
                </p:oleObj>
              </mc:Fallback>
            </mc:AlternateContent>
          </a:graphicData>
        </a:graphic>
      </p:graphicFrame>
      <p:grpSp>
        <p:nvGrpSpPr>
          <p:cNvPr id="60" name="组合 59">
            <a:extLst>
              <a:ext uri="{FF2B5EF4-FFF2-40B4-BE49-F238E27FC236}">
                <a16:creationId xmlns:a16="http://schemas.microsoft.com/office/drawing/2014/main" id="{9AE0DEE6-48FA-4821-9540-4B80A2F2970B}"/>
              </a:ext>
            </a:extLst>
          </p:cNvPr>
          <p:cNvGrpSpPr/>
          <p:nvPr/>
        </p:nvGrpSpPr>
        <p:grpSpPr>
          <a:xfrm>
            <a:off x="830593" y="5524279"/>
            <a:ext cx="3700423" cy="523220"/>
            <a:chOff x="3428984" y="5430082"/>
            <a:chExt cx="3700423" cy="523220"/>
          </a:xfrm>
        </p:grpSpPr>
        <p:sp>
          <p:nvSpPr>
            <p:cNvPr id="21" name="矩形 20">
              <a:extLst>
                <a:ext uri="{FF2B5EF4-FFF2-40B4-BE49-F238E27FC236}">
                  <a16:creationId xmlns:a16="http://schemas.microsoft.com/office/drawing/2014/main" id="{3182DB6F-B6AC-48E1-9241-74C58225D4F5}"/>
                </a:ext>
              </a:extLst>
            </p:cNvPr>
            <p:cNvSpPr/>
            <p:nvPr/>
          </p:nvSpPr>
          <p:spPr>
            <a:xfrm>
              <a:off x="3428984" y="5430082"/>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又因为</a:t>
              </a:r>
              <a:endParaRPr lang="zh-CN" altLang="en-US" sz="2800" dirty="0"/>
            </a:p>
          </p:txBody>
        </p:sp>
        <p:sp>
          <p:nvSpPr>
            <p:cNvPr id="22" name="矩形 21">
              <a:extLst>
                <a:ext uri="{FF2B5EF4-FFF2-40B4-BE49-F238E27FC236}">
                  <a16:creationId xmlns:a16="http://schemas.microsoft.com/office/drawing/2014/main" id="{4785B525-2BDD-42C1-9CFF-CB6E28283898}"/>
                </a:ext>
              </a:extLst>
            </p:cNvPr>
            <p:cNvSpPr/>
            <p:nvPr/>
          </p:nvSpPr>
          <p:spPr>
            <a:xfrm>
              <a:off x="4870689" y="5430082"/>
              <a:ext cx="225871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是无穷小量，</a:t>
              </a:r>
              <a:endParaRPr lang="zh-CN" altLang="en-US" sz="2800" dirty="0"/>
            </a:p>
          </p:txBody>
        </p:sp>
        <p:graphicFrame>
          <p:nvGraphicFramePr>
            <p:cNvPr id="32" name="对象 31">
              <a:extLst>
                <a:ext uri="{FF2B5EF4-FFF2-40B4-BE49-F238E27FC236}">
                  <a16:creationId xmlns:a16="http://schemas.microsoft.com/office/drawing/2014/main" id="{F61DD84A-2F47-4AE7-883B-F2F87637F1B6}"/>
                </a:ext>
              </a:extLst>
            </p:cNvPr>
            <p:cNvGraphicFramePr>
              <a:graphicFrameLocks noChangeAspect="1"/>
            </p:cNvGraphicFramePr>
            <p:nvPr/>
          </p:nvGraphicFramePr>
          <p:xfrm>
            <a:off x="4653075" y="5534201"/>
            <a:ext cx="292100" cy="317500"/>
          </p:xfrm>
          <a:graphic>
            <a:graphicData uri="http://schemas.openxmlformats.org/presentationml/2006/ole">
              <mc:AlternateContent xmlns:mc="http://schemas.openxmlformats.org/markup-compatibility/2006">
                <mc:Choice xmlns:v="urn:schemas-microsoft-com:vml" Requires="v">
                  <p:oleObj spid="_x0000_s227953" name="Equation" r:id="rId11" imgW="291960" imgH="317160" progId="Equation.DSMT4">
                    <p:embed/>
                  </p:oleObj>
                </mc:Choice>
                <mc:Fallback>
                  <p:oleObj name="Equation" r:id="rId11" imgW="291960" imgH="317160" progId="Equation.DSMT4">
                    <p:embed/>
                    <p:pic>
                      <p:nvPicPr>
                        <p:cNvPr id="32" name="对象 31">
                          <a:extLst>
                            <a:ext uri="{FF2B5EF4-FFF2-40B4-BE49-F238E27FC236}">
                              <a16:creationId xmlns:a16="http://schemas.microsoft.com/office/drawing/2014/main" id="{F61DD84A-2F47-4AE7-883B-F2F87637F1B6}"/>
                            </a:ext>
                          </a:extLst>
                        </p:cNvPr>
                        <p:cNvPicPr/>
                        <p:nvPr/>
                      </p:nvPicPr>
                      <p:blipFill>
                        <a:blip r:embed="rId12"/>
                        <a:stretch>
                          <a:fillRect/>
                        </a:stretch>
                      </p:blipFill>
                      <p:spPr>
                        <a:xfrm>
                          <a:off x="4653075" y="5534201"/>
                          <a:ext cx="292100" cy="317500"/>
                        </a:xfrm>
                        <a:prstGeom prst="rect">
                          <a:avLst/>
                        </a:prstGeom>
                      </p:spPr>
                    </p:pic>
                  </p:oleObj>
                </mc:Fallback>
              </mc:AlternateContent>
            </a:graphicData>
          </a:graphic>
        </p:graphicFrame>
      </p:grpSp>
      <p:grpSp>
        <p:nvGrpSpPr>
          <p:cNvPr id="59" name="组合 58">
            <a:extLst>
              <a:ext uri="{FF2B5EF4-FFF2-40B4-BE49-F238E27FC236}">
                <a16:creationId xmlns:a16="http://schemas.microsoft.com/office/drawing/2014/main" id="{CF2995A9-B2FB-4957-ABBF-4E02CFA58C52}"/>
              </a:ext>
            </a:extLst>
          </p:cNvPr>
          <p:cNvGrpSpPr/>
          <p:nvPr/>
        </p:nvGrpSpPr>
        <p:grpSpPr>
          <a:xfrm>
            <a:off x="7556529" y="5537051"/>
            <a:ext cx="3355102" cy="523220"/>
            <a:chOff x="797627" y="5986790"/>
            <a:chExt cx="3355102" cy="523220"/>
          </a:xfrm>
        </p:grpSpPr>
        <p:sp>
          <p:nvSpPr>
            <p:cNvPr id="23" name="矩形 22">
              <a:extLst>
                <a:ext uri="{FF2B5EF4-FFF2-40B4-BE49-F238E27FC236}">
                  <a16:creationId xmlns:a16="http://schemas.microsoft.com/office/drawing/2014/main" id="{A8A3E532-81CB-4A34-B7FF-A9BDB38E09D4}"/>
                </a:ext>
              </a:extLst>
            </p:cNvPr>
            <p:cNvSpPr/>
            <p:nvPr/>
          </p:nvSpPr>
          <p:spPr>
            <a:xfrm>
              <a:off x="797627" y="5986790"/>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立刻得到结论</a:t>
              </a:r>
              <a:endParaRPr lang="zh-CN" altLang="en-US" sz="2800" dirty="0"/>
            </a:p>
          </p:txBody>
        </p:sp>
        <p:graphicFrame>
          <p:nvGraphicFramePr>
            <p:cNvPr id="33" name="对象 32">
              <a:extLst>
                <a:ext uri="{FF2B5EF4-FFF2-40B4-BE49-F238E27FC236}">
                  <a16:creationId xmlns:a16="http://schemas.microsoft.com/office/drawing/2014/main" id="{18D524F1-6745-4E5F-A4EF-4AD24B7A80C6}"/>
                </a:ext>
              </a:extLst>
            </p:cNvPr>
            <p:cNvGraphicFramePr>
              <a:graphicFrameLocks noChangeAspect="1"/>
            </p:cNvGraphicFramePr>
            <p:nvPr/>
          </p:nvGraphicFramePr>
          <p:xfrm>
            <a:off x="3136729" y="6072904"/>
            <a:ext cx="1016000" cy="393700"/>
          </p:xfrm>
          <a:graphic>
            <a:graphicData uri="http://schemas.openxmlformats.org/presentationml/2006/ole">
              <mc:AlternateContent xmlns:mc="http://schemas.openxmlformats.org/markup-compatibility/2006">
                <mc:Choice xmlns:v="urn:schemas-microsoft-com:vml" Requires="v">
                  <p:oleObj spid="_x0000_s227954" name="Equation" r:id="rId13" imgW="1015920" imgH="393480" progId="Equation.DSMT4">
                    <p:embed/>
                  </p:oleObj>
                </mc:Choice>
                <mc:Fallback>
                  <p:oleObj name="Equation" r:id="rId13" imgW="1015920" imgH="393480" progId="Equation.DSMT4">
                    <p:embed/>
                    <p:pic>
                      <p:nvPicPr>
                        <p:cNvPr id="33" name="对象 32">
                          <a:extLst>
                            <a:ext uri="{FF2B5EF4-FFF2-40B4-BE49-F238E27FC236}">
                              <a16:creationId xmlns:a16="http://schemas.microsoft.com/office/drawing/2014/main" id="{18D524F1-6745-4E5F-A4EF-4AD24B7A80C6}"/>
                            </a:ext>
                          </a:extLst>
                        </p:cNvPr>
                        <p:cNvPicPr/>
                        <p:nvPr/>
                      </p:nvPicPr>
                      <p:blipFill>
                        <a:blip r:embed="rId14"/>
                        <a:stretch>
                          <a:fillRect/>
                        </a:stretch>
                      </p:blipFill>
                      <p:spPr>
                        <a:xfrm>
                          <a:off x="3136729" y="6072904"/>
                          <a:ext cx="1016000" cy="393700"/>
                        </a:xfrm>
                        <a:prstGeom prst="rect">
                          <a:avLst/>
                        </a:prstGeom>
                      </p:spPr>
                    </p:pic>
                  </p:oleObj>
                </mc:Fallback>
              </mc:AlternateContent>
            </a:graphicData>
          </a:graphic>
        </p:graphicFrame>
      </p:grpSp>
      <p:grpSp>
        <p:nvGrpSpPr>
          <p:cNvPr id="44" name="组合 43">
            <a:extLst>
              <a:ext uri="{FF2B5EF4-FFF2-40B4-BE49-F238E27FC236}">
                <a16:creationId xmlns:a16="http://schemas.microsoft.com/office/drawing/2014/main" id="{E2F9D90D-EDBB-4C77-B2F5-07CD50518E26}"/>
              </a:ext>
            </a:extLst>
          </p:cNvPr>
          <p:cNvGrpSpPr/>
          <p:nvPr/>
        </p:nvGrpSpPr>
        <p:grpSpPr>
          <a:xfrm>
            <a:off x="2910058" y="1137431"/>
            <a:ext cx="2917219" cy="525313"/>
            <a:chOff x="2849796" y="1218807"/>
            <a:chExt cx="2917219" cy="525313"/>
          </a:xfrm>
        </p:grpSpPr>
        <p:sp>
          <p:nvSpPr>
            <p:cNvPr id="7" name="矩形 6">
              <a:extLst>
                <a:ext uri="{FF2B5EF4-FFF2-40B4-BE49-F238E27FC236}">
                  <a16:creationId xmlns:a16="http://schemas.microsoft.com/office/drawing/2014/main" id="{32187355-650A-4BCC-AB73-D6B95866BD70}"/>
                </a:ext>
              </a:extLst>
            </p:cNvPr>
            <p:cNvSpPr/>
            <p:nvPr/>
          </p:nvSpPr>
          <p:spPr>
            <a:xfrm>
              <a:off x="5402813" y="1218807"/>
              <a:ext cx="364202" cy="523220"/>
            </a:xfrm>
            <a:prstGeom prst="rect">
              <a:avLst/>
            </a:prstGeom>
          </p:spPr>
          <p:txBody>
            <a:bodyPr wrap="square">
              <a:spAutoFit/>
            </a:bodyPr>
            <a:lstStyle/>
            <a:p>
              <a:r>
                <a:rPr lang="en-US" altLang="zh-CN" sz="2800" kern="100" dirty="0">
                  <a:latin typeface="宋体" panose="02010600030101010101" pitchFamily="2" charset="-122"/>
                  <a:cs typeface="Times New Roman" panose="02020603050405020304" pitchFamily="18" charset="0"/>
                </a:rPr>
                <a:t>.</a:t>
              </a:r>
              <a:endParaRPr lang="zh-CN" altLang="en-US" sz="2800" dirty="0"/>
            </a:p>
          </p:txBody>
        </p:sp>
        <p:grpSp>
          <p:nvGrpSpPr>
            <p:cNvPr id="38" name="组合 37">
              <a:extLst>
                <a:ext uri="{FF2B5EF4-FFF2-40B4-BE49-F238E27FC236}">
                  <a16:creationId xmlns:a16="http://schemas.microsoft.com/office/drawing/2014/main" id="{DBD491D0-0DB4-4DE8-A913-DA42882B0155}"/>
                </a:ext>
              </a:extLst>
            </p:cNvPr>
            <p:cNvGrpSpPr/>
            <p:nvPr/>
          </p:nvGrpSpPr>
          <p:grpSpPr>
            <a:xfrm>
              <a:off x="2849796" y="1220900"/>
              <a:ext cx="2592955" cy="523220"/>
              <a:chOff x="2849796" y="1220900"/>
              <a:chExt cx="2592955" cy="523220"/>
            </a:xfrm>
          </p:grpSpPr>
          <p:graphicFrame>
            <p:nvGraphicFramePr>
              <p:cNvPr id="5" name="对象 4">
                <a:extLst>
                  <a:ext uri="{FF2B5EF4-FFF2-40B4-BE49-F238E27FC236}">
                    <a16:creationId xmlns:a16="http://schemas.microsoft.com/office/drawing/2014/main" id="{C4EE7787-ED34-4C7A-BB63-F9587A6622E2}"/>
                  </a:ext>
                </a:extLst>
              </p:cNvPr>
              <p:cNvGraphicFramePr>
                <a:graphicFrameLocks noChangeAspect="1"/>
              </p:cNvGraphicFramePr>
              <p:nvPr/>
            </p:nvGraphicFramePr>
            <p:xfrm>
              <a:off x="4502951" y="1337698"/>
              <a:ext cx="939800" cy="317500"/>
            </p:xfrm>
            <a:graphic>
              <a:graphicData uri="http://schemas.openxmlformats.org/presentationml/2006/ole">
                <mc:AlternateContent xmlns:mc="http://schemas.openxmlformats.org/markup-compatibility/2006">
                  <mc:Choice xmlns:v="urn:schemas-microsoft-com:vml" Requires="v">
                    <p:oleObj spid="_x0000_s227955" name="Equation" r:id="rId15" imgW="939600" imgH="317160" progId="Equation.DSMT4">
                      <p:embed/>
                    </p:oleObj>
                  </mc:Choice>
                  <mc:Fallback>
                    <p:oleObj name="Equation" r:id="rId15" imgW="939600" imgH="317160" progId="Equation.DSMT4">
                      <p:embed/>
                      <p:pic>
                        <p:nvPicPr>
                          <p:cNvPr id="5" name="对象 4">
                            <a:extLst>
                              <a:ext uri="{FF2B5EF4-FFF2-40B4-BE49-F238E27FC236}">
                                <a16:creationId xmlns:a16="http://schemas.microsoft.com/office/drawing/2014/main" id="{C4EE7787-ED34-4C7A-BB63-F9587A6622E2}"/>
                              </a:ext>
                            </a:extLst>
                          </p:cNvPr>
                          <p:cNvPicPr/>
                          <p:nvPr/>
                        </p:nvPicPr>
                        <p:blipFill>
                          <a:blip r:embed="rId16"/>
                          <a:stretch>
                            <a:fillRect/>
                          </a:stretch>
                        </p:blipFill>
                        <p:spPr>
                          <a:xfrm>
                            <a:off x="4502951" y="1337698"/>
                            <a:ext cx="939800" cy="317500"/>
                          </a:xfrm>
                          <a:prstGeom prst="rect">
                            <a:avLst/>
                          </a:prstGeom>
                        </p:spPr>
                      </p:pic>
                    </p:oleObj>
                  </mc:Fallback>
                </mc:AlternateContent>
              </a:graphicData>
            </a:graphic>
          </p:graphicFrame>
          <p:sp>
            <p:nvSpPr>
              <p:cNvPr id="35" name="矩形 34">
                <a:extLst>
                  <a:ext uri="{FF2B5EF4-FFF2-40B4-BE49-F238E27FC236}">
                    <a16:creationId xmlns:a16="http://schemas.microsoft.com/office/drawing/2014/main" id="{AF9579DA-CF36-4B7C-BB3C-459973175786}"/>
                  </a:ext>
                </a:extLst>
              </p:cNvPr>
              <p:cNvSpPr/>
              <p:nvPr/>
            </p:nvSpPr>
            <p:spPr>
              <a:xfrm>
                <a:off x="2849796" y="122090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只要证明</a:t>
                </a:r>
                <a:endParaRPr lang="zh-CN" altLang="en-US" sz="2800" dirty="0"/>
              </a:p>
            </p:txBody>
          </p:sp>
        </p:grpSp>
      </p:grpSp>
      <p:grpSp>
        <p:nvGrpSpPr>
          <p:cNvPr id="45" name="组合 44">
            <a:extLst>
              <a:ext uri="{FF2B5EF4-FFF2-40B4-BE49-F238E27FC236}">
                <a16:creationId xmlns:a16="http://schemas.microsoft.com/office/drawing/2014/main" id="{0DCA10FE-4E0B-4382-8F92-FC81C3B68B17}"/>
              </a:ext>
            </a:extLst>
          </p:cNvPr>
          <p:cNvGrpSpPr/>
          <p:nvPr/>
        </p:nvGrpSpPr>
        <p:grpSpPr>
          <a:xfrm>
            <a:off x="5683203" y="1137431"/>
            <a:ext cx="2655849" cy="523220"/>
            <a:chOff x="5622941" y="1218807"/>
            <a:chExt cx="2655849" cy="523220"/>
          </a:xfrm>
        </p:grpSpPr>
        <p:graphicFrame>
          <p:nvGraphicFramePr>
            <p:cNvPr id="9" name="对象 8">
              <a:extLst>
                <a:ext uri="{FF2B5EF4-FFF2-40B4-BE49-F238E27FC236}">
                  <a16:creationId xmlns:a16="http://schemas.microsoft.com/office/drawing/2014/main" id="{F0D91B61-AA2B-4670-8F4A-2ED968ACB693}"/>
                </a:ext>
              </a:extLst>
            </p:cNvPr>
            <p:cNvGraphicFramePr>
              <a:graphicFrameLocks noChangeAspect="1"/>
            </p:cNvGraphicFramePr>
            <p:nvPr/>
          </p:nvGraphicFramePr>
          <p:xfrm>
            <a:off x="7935890" y="1390650"/>
            <a:ext cx="342900" cy="317500"/>
          </p:xfrm>
          <a:graphic>
            <a:graphicData uri="http://schemas.openxmlformats.org/presentationml/2006/ole">
              <mc:AlternateContent xmlns:mc="http://schemas.openxmlformats.org/markup-compatibility/2006">
                <mc:Choice xmlns:v="urn:schemas-microsoft-com:vml" Requires="v">
                  <p:oleObj spid="_x0000_s227956" name="Equation" r:id="rId17" imgW="342720" imgH="317160" progId="Equation.DSMT4">
                    <p:embed/>
                  </p:oleObj>
                </mc:Choice>
                <mc:Fallback>
                  <p:oleObj name="Equation" r:id="rId17" imgW="342720" imgH="317160" progId="Equation.DSMT4">
                    <p:embed/>
                    <p:pic>
                      <p:nvPicPr>
                        <p:cNvPr id="9" name="对象 8">
                          <a:extLst>
                            <a:ext uri="{FF2B5EF4-FFF2-40B4-BE49-F238E27FC236}">
                              <a16:creationId xmlns:a16="http://schemas.microsoft.com/office/drawing/2014/main" id="{F0D91B61-AA2B-4670-8F4A-2ED968ACB693}"/>
                            </a:ext>
                          </a:extLst>
                        </p:cNvPr>
                        <p:cNvPicPr/>
                        <p:nvPr/>
                      </p:nvPicPr>
                      <p:blipFill>
                        <a:blip r:embed="rId18"/>
                        <a:stretch>
                          <a:fillRect/>
                        </a:stretch>
                      </p:blipFill>
                      <p:spPr>
                        <a:xfrm>
                          <a:off x="7935890" y="1390650"/>
                          <a:ext cx="342900" cy="317500"/>
                        </a:xfrm>
                        <a:prstGeom prst="rect">
                          <a:avLst/>
                        </a:prstGeom>
                      </p:spPr>
                    </p:pic>
                  </p:oleObj>
                </mc:Fallback>
              </mc:AlternateContent>
            </a:graphicData>
          </a:graphic>
        </p:graphicFrame>
        <p:sp>
          <p:nvSpPr>
            <p:cNvPr id="39" name="矩形 38">
              <a:extLst>
                <a:ext uri="{FF2B5EF4-FFF2-40B4-BE49-F238E27FC236}">
                  <a16:creationId xmlns:a16="http://schemas.microsoft.com/office/drawing/2014/main" id="{FEFC8B44-9E86-40ED-AC5F-B2F237010DA1}"/>
                </a:ext>
              </a:extLst>
            </p:cNvPr>
            <p:cNvSpPr/>
            <p:nvPr/>
          </p:nvSpPr>
          <p:spPr>
            <a:xfrm>
              <a:off x="5622941" y="1218807"/>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任取无穷小量</a:t>
              </a:r>
              <a:endParaRPr lang="zh-CN" altLang="en-US" sz="2800" dirty="0"/>
            </a:p>
          </p:txBody>
        </p:sp>
      </p:grpSp>
      <p:sp>
        <p:nvSpPr>
          <p:cNvPr id="46" name="矩形 45">
            <a:extLst>
              <a:ext uri="{FF2B5EF4-FFF2-40B4-BE49-F238E27FC236}">
                <a16:creationId xmlns:a16="http://schemas.microsoft.com/office/drawing/2014/main" id="{A0D14DCD-C75A-455D-B421-5A871CE81C9B}"/>
              </a:ext>
            </a:extLst>
          </p:cNvPr>
          <p:cNvSpPr/>
          <p:nvPr/>
        </p:nvSpPr>
        <p:spPr>
          <a:xfrm>
            <a:off x="2437479" y="2211204"/>
            <a:ext cx="589121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在变量取得最大值或最小值的地方</a:t>
            </a:r>
            <a:endParaRPr lang="zh-CN" altLang="en-US" sz="2800" dirty="0"/>
          </a:p>
        </p:txBody>
      </p:sp>
      <p:grpSp>
        <p:nvGrpSpPr>
          <p:cNvPr id="37" name="组合 36"/>
          <p:cNvGrpSpPr/>
          <p:nvPr/>
        </p:nvGrpSpPr>
        <p:grpSpPr>
          <a:xfrm>
            <a:off x="3608930" y="2774002"/>
            <a:ext cx="4010847" cy="523220"/>
            <a:chOff x="3571606" y="2652699"/>
            <a:chExt cx="4010847" cy="523220"/>
          </a:xfrm>
        </p:grpSpPr>
        <p:sp>
          <p:nvSpPr>
            <p:cNvPr id="12" name="矩形 11">
              <a:extLst>
                <a:ext uri="{FF2B5EF4-FFF2-40B4-BE49-F238E27FC236}">
                  <a16:creationId xmlns:a16="http://schemas.microsoft.com/office/drawing/2014/main" id="{EF59B619-EE54-471C-A48C-17D4B1767163}"/>
                </a:ext>
              </a:extLst>
            </p:cNvPr>
            <p:cNvSpPr/>
            <p:nvPr/>
          </p:nvSpPr>
          <p:spPr>
            <a:xfrm>
              <a:off x="3571606" y="2652699"/>
              <a:ext cx="377694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自变量加一个无穷小量</a:t>
              </a:r>
              <a:endParaRPr lang="zh-CN" altLang="en-US" sz="2800" dirty="0"/>
            </a:p>
          </p:txBody>
        </p:sp>
        <p:graphicFrame>
          <p:nvGraphicFramePr>
            <p:cNvPr id="26" name="对象 25">
              <a:extLst>
                <a:ext uri="{FF2B5EF4-FFF2-40B4-BE49-F238E27FC236}">
                  <a16:creationId xmlns:a16="http://schemas.microsoft.com/office/drawing/2014/main" id="{315428D9-3749-4420-A45C-234EFA8F0972}"/>
                </a:ext>
              </a:extLst>
            </p:cNvPr>
            <p:cNvGraphicFramePr>
              <a:graphicFrameLocks noChangeAspect="1"/>
            </p:cNvGraphicFramePr>
            <p:nvPr>
              <p:extLst>
                <p:ext uri="{D42A27DB-BD31-4B8C-83A1-F6EECF244321}">
                  <p14:modId xmlns:p14="http://schemas.microsoft.com/office/powerpoint/2010/main" val="1668465776"/>
                </p:ext>
              </p:extLst>
            </p:nvPr>
          </p:nvGraphicFramePr>
          <p:xfrm>
            <a:off x="7297019" y="2818201"/>
            <a:ext cx="285434" cy="317500"/>
          </p:xfrm>
          <a:graphic>
            <a:graphicData uri="http://schemas.openxmlformats.org/presentationml/2006/ole">
              <mc:AlternateContent xmlns:mc="http://schemas.openxmlformats.org/markup-compatibility/2006">
                <mc:Choice xmlns:v="urn:schemas-microsoft-com:vml" Requires="v">
                  <p:oleObj spid="_x0000_s227957" name="Equation" r:id="rId19" imgW="291960" imgH="317160" progId="Equation.DSMT4">
                    <p:embed/>
                  </p:oleObj>
                </mc:Choice>
                <mc:Fallback>
                  <p:oleObj name="Equation" r:id="rId19" imgW="291960" imgH="317160" progId="Equation.DSMT4">
                    <p:embed/>
                    <p:pic>
                      <p:nvPicPr>
                        <p:cNvPr id="26" name="对象 25">
                          <a:extLst>
                            <a:ext uri="{FF2B5EF4-FFF2-40B4-BE49-F238E27FC236}">
                              <a16:creationId xmlns:a16="http://schemas.microsoft.com/office/drawing/2014/main" id="{315428D9-3749-4420-A45C-234EFA8F0972}"/>
                            </a:ext>
                          </a:extLst>
                        </p:cNvPr>
                        <p:cNvPicPr/>
                        <p:nvPr/>
                      </p:nvPicPr>
                      <p:blipFill>
                        <a:blip r:embed="rId12"/>
                        <a:stretch>
                          <a:fillRect/>
                        </a:stretch>
                      </p:blipFill>
                      <p:spPr>
                        <a:xfrm>
                          <a:off x="7297019" y="2818201"/>
                          <a:ext cx="285434" cy="317500"/>
                        </a:xfrm>
                        <a:prstGeom prst="rect">
                          <a:avLst/>
                        </a:prstGeom>
                      </p:spPr>
                    </p:pic>
                  </p:oleObj>
                </mc:Fallback>
              </mc:AlternateContent>
            </a:graphicData>
          </a:graphic>
        </p:graphicFrame>
      </p:grpSp>
      <p:sp>
        <p:nvSpPr>
          <p:cNvPr id="47" name="矩形 46">
            <a:extLst>
              <a:ext uri="{FF2B5EF4-FFF2-40B4-BE49-F238E27FC236}">
                <a16:creationId xmlns:a16="http://schemas.microsoft.com/office/drawing/2014/main" id="{FE9B04CC-FDCF-4795-8711-D77187A80488}"/>
              </a:ext>
            </a:extLst>
          </p:cNvPr>
          <p:cNvSpPr/>
          <p:nvPr/>
        </p:nvSpPr>
        <p:spPr>
          <a:xfrm>
            <a:off x="830593" y="2771864"/>
            <a:ext cx="307266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运动都是稳定</a:t>
            </a:r>
            <a:r>
              <a:rPr lang="zh-CN" altLang="en-US" sz="2800" kern="100" dirty="0">
                <a:ea typeface="宋体" panose="02010600030101010101" pitchFamily="2" charset="-122"/>
                <a:cs typeface="Times New Roman" panose="02020603050405020304" pitchFamily="18" charset="0"/>
              </a:rPr>
              <a:t>的</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48" name="矩形 47">
            <a:extLst>
              <a:ext uri="{FF2B5EF4-FFF2-40B4-BE49-F238E27FC236}">
                <a16:creationId xmlns:a16="http://schemas.microsoft.com/office/drawing/2014/main" id="{279A3495-9E68-4FE0-8880-28E06264A859}"/>
              </a:ext>
            </a:extLst>
          </p:cNvPr>
          <p:cNvSpPr/>
          <p:nvPr/>
        </p:nvSpPr>
        <p:spPr>
          <a:xfrm>
            <a:off x="830593" y="3320855"/>
            <a:ext cx="356275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进去函数值不会变化</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51" name="矩形 50">
            <a:extLst>
              <a:ext uri="{FF2B5EF4-FFF2-40B4-BE49-F238E27FC236}">
                <a16:creationId xmlns:a16="http://schemas.microsoft.com/office/drawing/2014/main" id="{461DCEF4-38F8-4F77-B810-534ACB2DE8BE}"/>
              </a:ext>
            </a:extLst>
          </p:cNvPr>
          <p:cNvSpPr/>
          <p:nvPr/>
        </p:nvSpPr>
        <p:spPr>
          <a:xfrm>
            <a:off x="4395565" y="3307098"/>
            <a:ext cx="3416320"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展开这个式子，得到</a:t>
            </a:r>
            <a:endParaRPr lang="zh-CN" altLang="en-US" sz="2800" dirty="0"/>
          </a:p>
        </p:txBody>
      </p:sp>
      <p:grpSp>
        <p:nvGrpSpPr>
          <p:cNvPr id="54" name="组合 53">
            <a:extLst>
              <a:ext uri="{FF2B5EF4-FFF2-40B4-BE49-F238E27FC236}">
                <a16:creationId xmlns:a16="http://schemas.microsoft.com/office/drawing/2014/main" id="{FC55275A-8622-44A3-AEF9-2E76BEF0E666}"/>
              </a:ext>
            </a:extLst>
          </p:cNvPr>
          <p:cNvGrpSpPr/>
          <p:nvPr/>
        </p:nvGrpSpPr>
        <p:grpSpPr>
          <a:xfrm>
            <a:off x="830927" y="4415171"/>
            <a:ext cx="4529831" cy="523220"/>
            <a:chOff x="797627" y="4852270"/>
            <a:chExt cx="4529831" cy="523220"/>
          </a:xfrm>
        </p:grpSpPr>
        <p:sp>
          <p:nvSpPr>
            <p:cNvPr id="17" name="矩形 16">
              <a:extLst>
                <a:ext uri="{FF2B5EF4-FFF2-40B4-BE49-F238E27FC236}">
                  <a16:creationId xmlns:a16="http://schemas.microsoft.com/office/drawing/2014/main" id="{8B24FE3A-A211-469E-BFCD-CEFA37FF4C96}"/>
                </a:ext>
              </a:extLst>
            </p:cNvPr>
            <p:cNvSpPr/>
            <p:nvPr/>
          </p:nvSpPr>
          <p:spPr>
            <a:xfrm>
              <a:off x="797627" y="485227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整理后有</a:t>
              </a:r>
              <a:endParaRPr lang="zh-CN" altLang="en-US" sz="2800" dirty="0"/>
            </a:p>
          </p:txBody>
        </p:sp>
        <p:graphicFrame>
          <p:nvGraphicFramePr>
            <p:cNvPr id="29" name="对象 28">
              <a:extLst>
                <a:ext uri="{FF2B5EF4-FFF2-40B4-BE49-F238E27FC236}">
                  <a16:creationId xmlns:a16="http://schemas.microsoft.com/office/drawing/2014/main" id="{752BB299-E3DF-4F5D-BE65-CF7F50311206}"/>
                </a:ext>
              </a:extLst>
            </p:cNvPr>
            <p:cNvGraphicFramePr>
              <a:graphicFrameLocks noChangeAspect="1"/>
            </p:cNvGraphicFramePr>
            <p:nvPr>
              <p:extLst>
                <p:ext uri="{D42A27DB-BD31-4B8C-83A1-F6EECF244321}">
                  <p14:modId xmlns:p14="http://schemas.microsoft.com/office/powerpoint/2010/main" val="1717549324"/>
                </p:ext>
              </p:extLst>
            </p:nvPr>
          </p:nvGraphicFramePr>
          <p:xfrm>
            <a:off x="2838258" y="4913849"/>
            <a:ext cx="2489200" cy="393700"/>
          </p:xfrm>
          <a:graphic>
            <a:graphicData uri="http://schemas.openxmlformats.org/presentationml/2006/ole">
              <mc:AlternateContent xmlns:mc="http://schemas.openxmlformats.org/markup-compatibility/2006">
                <mc:Choice xmlns:v="urn:schemas-microsoft-com:vml" Requires="v">
                  <p:oleObj spid="_x0000_s227958" name="Equation" r:id="rId20" imgW="2489040" imgH="393480" progId="Equation.DSMT4">
                    <p:embed/>
                  </p:oleObj>
                </mc:Choice>
                <mc:Fallback>
                  <p:oleObj name="Equation" r:id="rId20" imgW="2489040" imgH="393480" progId="Equation.DSMT4">
                    <p:embed/>
                    <p:pic>
                      <p:nvPicPr>
                        <p:cNvPr id="29" name="对象 28">
                          <a:extLst>
                            <a:ext uri="{FF2B5EF4-FFF2-40B4-BE49-F238E27FC236}">
                              <a16:creationId xmlns:a16="http://schemas.microsoft.com/office/drawing/2014/main" id="{752BB299-E3DF-4F5D-BE65-CF7F50311206}"/>
                            </a:ext>
                          </a:extLst>
                        </p:cNvPr>
                        <p:cNvPicPr/>
                        <p:nvPr/>
                      </p:nvPicPr>
                      <p:blipFill>
                        <a:blip r:embed="rId21"/>
                        <a:stretch>
                          <a:fillRect/>
                        </a:stretch>
                      </p:blipFill>
                      <p:spPr>
                        <a:xfrm>
                          <a:off x="2838258" y="4913849"/>
                          <a:ext cx="2489200" cy="393700"/>
                        </a:xfrm>
                        <a:prstGeom prst="rect">
                          <a:avLst/>
                        </a:prstGeom>
                      </p:spPr>
                    </p:pic>
                  </p:oleObj>
                </mc:Fallback>
              </mc:AlternateContent>
            </a:graphicData>
          </a:graphic>
        </p:graphicFrame>
      </p:grpSp>
      <p:grpSp>
        <p:nvGrpSpPr>
          <p:cNvPr id="56" name="组合 55">
            <a:extLst>
              <a:ext uri="{FF2B5EF4-FFF2-40B4-BE49-F238E27FC236}">
                <a16:creationId xmlns:a16="http://schemas.microsoft.com/office/drawing/2014/main" id="{EDCDADD6-4D85-4253-A4E6-D91EB27162BD}"/>
              </a:ext>
            </a:extLst>
          </p:cNvPr>
          <p:cNvGrpSpPr/>
          <p:nvPr/>
        </p:nvGrpSpPr>
        <p:grpSpPr>
          <a:xfrm>
            <a:off x="832302" y="4964918"/>
            <a:ext cx="2223122" cy="541763"/>
            <a:chOff x="7443866" y="4868561"/>
            <a:chExt cx="2223122" cy="541763"/>
          </a:xfrm>
        </p:grpSpPr>
        <p:sp>
          <p:nvSpPr>
            <p:cNvPr id="18" name="矩形 17">
              <a:extLst>
                <a:ext uri="{FF2B5EF4-FFF2-40B4-BE49-F238E27FC236}">
                  <a16:creationId xmlns:a16="http://schemas.microsoft.com/office/drawing/2014/main" id="{5D119C1C-DE44-44BD-94DF-6C172B87367E}"/>
                </a:ext>
              </a:extLst>
            </p:cNvPr>
            <p:cNvSpPr/>
            <p:nvPr/>
          </p:nvSpPr>
          <p:spPr>
            <a:xfrm>
              <a:off x="7443866" y="4868561"/>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因为</a:t>
              </a:r>
              <a:endParaRPr lang="zh-CN" altLang="en-US" sz="2800" dirty="0"/>
            </a:p>
          </p:txBody>
        </p:sp>
        <p:graphicFrame>
          <p:nvGraphicFramePr>
            <p:cNvPr id="30" name="对象 29">
              <a:extLst>
                <a:ext uri="{FF2B5EF4-FFF2-40B4-BE49-F238E27FC236}">
                  <a16:creationId xmlns:a16="http://schemas.microsoft.com/office/drawing/2014/main" id="{1FED3AAA-F93A-458F-9C37-B8AB9070FBEC}"/>
                </a:ext>
              </a:extLst>
            </p:cNvPr>
            <p:cNvGraphicFramePr>
              <a:graphicFrameLocks noChangeAspect="1"/>
            </p:cNvGraphicFramePr>
            <p:nvPr/>
          </p:nvGraphicFramePr>
          <p:xfrm>
            <a:off x="8318562" y="4942962"/>
            <a:ext cx="762000" cy="381000"/>
          </p:xfrm>
          <a:graphic>
            <a:graphicData uri="http://schemas.openxmlformats.org/presentationml/2006/ole">
              <mc:AlternateContent xmlns:mc="http://schemas.openxmlformats.org/markup-compatibility/2006">
                <mc:Choice xmlns:v="urn:schemas-microsoft-com:vml" Requires="v">
                  <p:oleObj spid="_x0000_s227959" name="Equation" r:id="rId22" imgW="761760" imgH="380880" progId="Equation.DSMT4">
                    <p:embed/>
                  </p:oleObj>
                </mc:Choice>
                <mc:Fallback>
                  <p:oleObj name="Equation" r:id="rId22" imgW="761760" imgH="380880" progId="Equation.DSMT4">
                    <p:embed/>
                    <p:pic>
                      <p:nvPicPr>
                        <p:cNvPr id="30" name="对象 29">
                          <a:extLst>
                            <a:ext uri="{FF2B5EF4-FFF2-40B4-BE49-F238E27FC236}">
                              <a16:creationId xmlns:a16="http://schemas.microsoft.com/office/drawing/2014/main" id="{1FED3AAA-F93A-458F-9C37-B8AB9070FBEC}"/>
                            </a:ext>
                          </a:extLst>
                        </p:cNvPr>
                        <p:cNvPicPr/>
                        <p:nvPr/>
                      </p:nvPicPr>
                      <p:blipFill>
                        <a:blip r:embed="rId23"/>
                        <a:stretch>
                          <a:fillRect/>
                        </a:stretch>
                      </p:blipFill>
                      <p:spPr>
                        <a:xfrm>
                          <a:off x="8318562" y="4942962"/>
                          <a:ext cx="762000" cy="381000"/>
                        </a:xfrm>
                        <a:prstGeom prst="rect">
                          <a:avLst/>
                        </a:prstGeom>
                      </p:spPr>
                    </p:pic>
                  </p:oleObj>
                </mc:Fallback>
              </mc:AlternateContent>
            </a:graphicData>
          </a:graphic>
        </p:graphicFrame>
        <p:sp>
          <p:nvSpPr>
            <p:cNvPr id="55" name="矩形 54">
              <a:extLst>
                <a:ext uri="{FF2B5EF4-FFF2-40B4-BE49-F238E27FC236}">
                  <a16:creationId xmlns:a16="http://schemas.microsoft.com/office/drawing/2014/main" id="{396C0E06-61AC-4F8D-BCE6-348A48E742AC}"/>
                </a:ext>
              </a:extLst>
            </p:cNvPr>
            <p:cNvSpPr/>
            <p:nvPr/>
          </p:nvSpPr>
          <p:spPr>
            <a:xfrm>
              <a:off x="9123249" y="488710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sp>
        <p:nvSpPr>
          <p:cNvPr id="57" name="矩形 56">
            <a:extLst>
              <a:ext uri="{FF2B5EF4-FFF2-40B4-BE49-F238E27FC236}">
                <a16:creationId xmlns:a16="http://schemas.microsoft.com/office/drawing/2014/main" id="{EB90E029-42AE-4226-8A50-7E4BF4AE9D07}"/>
              </a:ext>
            </a:extLst>
          </p:cNvPr>
          <p:cNvSpPr/>
          <p:nvPr/>
        </p:nvSpPr>
        <p:spPr>
          <a:xfrm>
            <a:off x="4241525" y="5520745"/>
            <a:ext cx="191969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看成是</a:t>
            </a:r>
            <a:r>
              <a:rPr lang="en-US" altLang="zh-CN" sz="2800" kern="100" dirty="0">
                <a:ea typeface="宋体" panose="02010600030101010101" pitchFamily="2" charset="-122"/>
                <a:cs typeface="Times New Roman" panose="02020603050405020304" pitchFamily="18" charset="0"/>
              </a:rPr>
              <a:t>0</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58" name="矩形 57">
            <a:extLst>
              <a:ext uri="{FF2B5EF4-FFF2-40B4-BE49-F238E27FC236}">
                <a16:creationId xmlns:a16="http://schemas.microsoft.com/office/drawing/2014/main" id="{6ABE0C7C-39EB-45E5-B144-DEBA444D7DCD}"/>
              </a:ext>
            </a:extLst>
          </p:cNvPr>
          <p:cNvSpPr/>
          <p:nvPr/>
        </p:nvSpPr>
        <p:spPr>
          <a:xfrm>
            <a:off x="5846041" y="552074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可以略去，</a:t>
            </a:r>
            <a:endParaRPr lang="zh-CN" altLang="en-US" sz="2800" dirty="0"/>
          </a:p>
        </p:txBody>
      </p:sp>
      <p:grpSp>
        <p:nvGrpSpPr>
          <p:cNvPr id="64" name="组合 63"/>
          <p:cNvGrpSpPr/>
          <p:nvPr/>
        </p:nvGrpSpPr>
        <p:grpSpPr>
          <a:xfrm>
            <a:off x="7853826" y="1699697"/>
            <a:ext cx="3080730" cy="3342928"/>
            <a:chOff x="7853826" y="1699697"/>
            <a:chExt cx="3080730" cy="3342928"/>
          </a:xfrm>
        </p:grpSpPr>
        <p:grpSp>
          <p:nvGrpSpPr>
            <p:cNvPr id="42" name="组合 41">
              <a:extLst>
                <a:ext uri="{FF2B5EF4-FFF2-40B4-BE49-F238E27FC236}">
                  <a16:creationId xmlns:a16="http://schemas.microsoft.com/office/drawing/2014/main" id="{7DED94C8-A224-40D3-8CD7-94AFC8E582D5}"/>
                </a:ext>
              </a:extLst>
            </p:cNvPr>
            <p:cNvGrpSpPr/>
            <p:nvPr/>
          </p:nvGrpSpPr>
          <p:grpSpPr>
            <a:xfrm>
              <a:off x="7853826" y="1699697"/>
              <a:ext cx="3080730" cy="3329153"/>
              <a:chOff x="8117813" y="1392606"/>
              <a:chExt cx="3080730" cy="3329153"/>
            </a:xfrm>
          </p:grpSpPr>
          <p:grpSp>
            <p:nvGrpSpPr>
              <p:cNvPr id="69" name="组合 68">
                <a:extLst>
                  <a:ext uri="{FF2B5EF4-FFF2-40B4-BE49-F238E27FC236}">
                    <a16:creationId xmlns:a16="http://schemas.microsoft.com/office/drawing/2014/main" id="{211C0670-8BCF-40A5-9105-4A10B476CB57}"/>
                  </a:ext>
                </a:extLst>
              </p:cNvPr>
              <p:cNvGrpSpPr/>
              <p:nvPr/>
            </p:nvGrpSpPr>
            <p:grpSpPr>
              <a:xfrm>
                <a:off x="8117813" y="1392606"/>
                <a:ext cx="3080730" cy="3262224"/>
                <a:chOff x="507114" y="364364"/>
                <a:chExt cx="5966995" cy="6043312"/>
              </a:xfrm>
            </p:grpSpPr>
            <p:sp>
              <p:nvSpPr>
                <p:cNvPr id="70" name="矩形 69">
                  <a:extLst>
                    <a:ext uri="{FF2B5EF4-FFF2-40B4-BE49-F238E27FC236}">
                      <a16:creationId xmlns:a16="http://schemas.microsoft.com/office/drawing/2014/main" id="{FC399C26-419E-4F61-9794-D91D6B06F3A7}"/>
                    </a:ext>
                  </a:extLst>
                </p:cNvPr>
                <p:cNvSpPr/>
                <p:nvPr/>
              </p:nvSpPr>
              <p:spPr>
                <a:xfrm>
                  <a:off x="1698504" y="1207625"/>
                  <a:ext cx="3591090" cy="435476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8E328EB9-E9FD-45A4-945B-0DF34BCDD676}"/>
                        </a:ext>
                      </a:extLst>
                    </p:cNvPr>
                    <p:cNvSpPr txBox="1"/>
                    <p:nvPr/>
                  </p:nvSpPr>
                  <p:spPr>
                    <a:xfrm>
                      <a:off x="507114" y="2817545"/>
                      <a:ext cx="1775012" cy="969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𝒃</m:t>
                            </m:r>
                          </m:oMath>
                        </m:oMathPara>
                      </a14:m>
                      <a:endParaRPr lang="zh-CN" altLang="en-US" sz="2800" b="1" dirty="0"/>
                    </a:p>
                  </p:txBody>
                </p:sp>
              </mc:Choice>
              <mc:Fallback xmlns="">
                <p:sp>
                  <p:nvSpPr>
                    <p:cNvPr id="71" name="文本框 70">
                      <a:extLst>
                        <a:ext uri="{FF2B5EF4-FFF2-40B4-BE49-F238E27FC236}">
                          <a16:creationId xmlns:a16="http://schemas.microsoft.com/office/drawing/2014/main" id="{8E328EB9-E9FD-45A4-945B-0DF34BCDD676}"/>
                        </a:ext>
                      </a:extLst>
                    </p:cNvPr>
                    <p:cNvSpPr txBox="1">
                      <a:spLocks noRot="1" noChangeAspect="1" noMove="1" noResize="1" noEditPoints="1" noAdjustHandles="1" noChangeArrowheads="1" noChangeShapeType="1" noTextEdit="1"/>
                    </p:cNvSpPr>
                    <p:nvPr/>
                  </p:nvSpPr>
                  <p:spPr>
                    <a:xfrm>
                      <a:off x="507114" y="2817545"/>
                      <a:ext cx="1775012" cy="96927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179A0C6E-C752-4E6D-B310-EA963B7425BD}"/>
                        </a:ext>
                      </a:extLst>
                    </p:cNvPr>
                    <p:cNvSpPr txBox="1"/>
                    <p:nvPr/>
                  </p:nvSpPr>
                  <p:spPr>
                    <a:xfrm>
                      <a:off x="2434646" y="364364"/>
                      <a:ext cx="2180155" cy="969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𝒂</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𝒃</m:t>
                            </m:r>
                          </m:oMath>
                        </m:oMathPara>
                      </a14:m>
                      <a:endParaRPr lang="zh-CN" altLang="en-US" sz="2800" b="1" dirty="0"/>
                    </a:p>
                  </p:txBody>
                </p:sp>
              </mc:Choice>
              <mc:Fallback xmlns="">
                <p:sp>
                  <p:nvSpPr>
                    <p:cNvPr id="72" name="文本框 71">
                      <a:extLst>
                        <a:ext uri="{FF2B5EF4-FFF2-40B4-BE49-F238E27FC236}">
                          <a16:creationId xmlns:a16="http://schemas.microsoft.com/office/drawing/2014/main" id="{179A0C6E-C752-4E6D-B310-EA963B7425BD}"/>
                        </a:ext>
                      </a:extLst>
                    </p:cNvPr>
                    <p:cNvSpPr txBox="1">
                      <a:spLocks noRot="1" noChangeAspect="1" noMove="1" noResize="1" noEditPoints="1" noAdjustHandles="1" noChangeArrowheads="1" noChangeShapeType="1" noTextEdit="1"/>
                    </p:cNvSpPr>
                    <p:nvPr/>
                  </p:nvSpPr>
                  <p:spPr>
                    <a:xfrm>
                      <a:off x="2434646" y="364364"/>
                      <a:ext cx="2180155" cy="96927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CF6879DD-F98B-467D-A588-E8E6697CBE98}"/>
                        </a:ext>
                      </a:extLst>
                    </p:cNvPr>
                    <p:cNvSpPr txBox="1"/>
                    <p:nvPr/>
                  </p:nvSpPr>
                  <p:spPr>
                    <a:xfrm>
                      <a:off x="529808" y="5438404"/>
                      <a:ext cx="1775012" cy="969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800" b="1" i="1" smtClean="0">
                                <a:latin typeface="Cambria Math" panose="02040503050406030204" pitchFamily="18" charset="0"/>
                              </a:rPr>
                              <m:t>𝜸</m:t>
                            </m:r>
                          </m:oMath>
                        </m:oMathPara>
                      </a14:m>
                      <a:endParaRPr lang="zh-CN" altLang="en-US" sz="2800" b="1" dirty="0"/>
                    </a:p>
                  </p:txBody>
                </p:sp>
              </mc:Choice>
              <mc:Fallback xmlns="">
                <p:sp>
                  <p:nvSpPr>
                    <p:cNvPr id="73" name="文本框 72">
                      <a:extLst>
                        <a:ext uri="{FF2B5EF4-FFF2-40B4-BE49-F238E27FC236}">
                          <a16:creationId xmlns:a16="http://schemas.microsoft.com/office/drawing/2014/main" id="{CF6879DD-F98B-467D-A588-E8E6697CBE98}"/>
                        </a:ext>
                      </a:extLst>
                    </p:cNvPr>
                    <p:cNvSpPr txBox="1">
                      <a:spLocks noRot="1" noChangeAspect="1" noMove="1" noResize="1" noEditPoints="1" noAdjustHandles="1" noChangeArrowheads="1" noChangeShapeType="1" noTextEdit="1"/>
                    </p:cNvSpPr>
                    <p:nvPr/>
                  </p:nvSpPr>
                  <p:spPr>
                    <a:xfrm>
                      <a:off x="529808" y="5438404"/>
                      <a:ext cx="1775012" cy="96927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50C992F5-A44F-4BDC-9530-753943BE4200}"/>
                        </a:ext>
                      </a:extLst>
                    </p:cNvPr>
                    <p:cNvSpPr txBox="1"/>
                    <p:nvPr/>
                  </p:nvSpPr>
                  <p:spPr>
                    <a:xfrm>
                      <a:off x="5462877" y="1000549"/>
                      <a:ext cx="1011232" cy="969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800" b="1" i="1" smtClean="0">
                                <a:latin typeface="Cambria Math" panose="02040503050406030204" pitchFamily="18" charset="0"/>
                              </a:rPr>
                              <m:t>𝜸</m:t>
                            </m:r>
                          </m:oMath>
                        </m:oMathPara>
                      </a14:m>
                      <a:endParaRPr lang="zh-CN" altLang="en-US" sz="2800" b="1" dirty="0"/>
                    </a:p>
                  </p:txBody>
                </p:sp>
              </mc:Choice>
              <mc:Fallback xmlns="">
                <p:sp>
                  <p:nvSpPr>
                    <p:cNvPr id="76" name="文本框 75">
                      <a:extLst>
                        <a:ext uri="{FF2B5EF4-FFF2-40B4-BE49-F238E27FC236}">
                          <a16:creationId xmlns:a16="http://schemas.microsoft.com/office/drawing/2014/main" id="{50C992F5-A44F-4BDC-9530-753943BE4200}"/>
                        </a:ext>
                      </a:extLst>
                    </p:cNvPr>
                    <p:cNvSpPr txBox="1">
                      <a:spLocks noRot="1" noChangeAspect="1" noMove="1" noResize="1" noEditPoints="1" noAdjustHandles="1" noChangeArrowheads="1" noChangeShapeType="1" noTextEdit="1"/>
                    </p:cNvSpPr>
                    <p:nvPr/>
                  </p:nvSpPr>
                  <p:spPr>
                    <a:xfrm>
                      <a:off x="5462877" y="1000549"/>
                      <a:ext cx="1011232" cy="969272"/>
                    </a:xfrm>
                    <a:prstGeom prst="rect">
                      <a:avLst/>
                    </a:prstGeom>
                    <a:blipFill>
                      <a:blip r:embed="rId28"/>
                      <a:stretch>
                        <a:fillRect/>
                      </a:stretch>
                    </a:blipFill>
                  </p:spPr>
                  <p:txBody>
                    <a:bodyPr/>
                    <a:lstStyle/>
                    <a:p>
                      <a:r>
                        <a:rPr lang="zh-CN" altLang="en-US">
                          <a:noFill/>
                        </a:rPr>
                        <a:t> </a:t>
                      </a:r>
                    </a:p>
                  </p:txBody>
                </p:sp>
              </mc:Fallback>
            </mc:AlternateContent>
          </p:grpSp>
          <p:sp>
            <p:nvSpPr>
              <p:cNvPr id="36" name="矩形 35">
                <a:extLst>
                  <a:ext uri="{FF2B5EF4-FFF2-40B4-BE49-F238E27FC236}">
                    <a16:creationId xmlns:a16="http://schemas.microsoft.com/office/drawing/2014/main" id="{03AB4709-00AB-40DE-A373-8A28EE2B39BB}"/>
                  </a:ext>
                </a:extLst>
              </p:cNvPr>
              <p:cNvSpPr/>
              <p:nvPr/>
            </p:nvSpPr>
            <p:spPr>
              <a:xfrm>
                <a:off x="8728004" y="4198539"/>
                <a:ext cx="2376000" cy="523220"/>
              </a:xfrm>
              <a:prstGeom prst="rect">
                <a:avLst/>
              </a:prstGeom>
              <a:ln w="38100">
                <a:solidFill>
                  <a:schemeClr val="tx1"/>
                </a:solidFill>
                <a:prstDash val="sysDot"/>
              </a:ln>
            </p:spPr>
            <p:txBody>
              <a:bodyPr wrap="square" rtlCol="0" anchor="ctr">
                <a:spAutoFit/>
              </a:bodyPr>
              <a:lstStyle/>
              <a:p>
                <a:endParaRPr lang="zh-CN" altLang="en-US" sz="2800" dirty="0"/>
              </a:p>
            </p:txBody>
          </p:sp>
          <p:cxnSp>
            <p:nvCxnSpPr>
              <p:cNvPr id="40" name="直接连接符 39">
                <a:extLst>
                  <a:ext uri="{FF2B5EF4-FFF2-40B4-BE49-F238E27FC236}">
                    <a16:creationId xmlns:a16="http://schemas.microsoft.com/office/drawing/2014/main" id="{4266B2A8-DE52-450C-B7ED-6EDC89FC2E19}"/>
                  </a:ext>
                </a:extLst>
              </p:cNvPr>
              <p:cNvCxnSpPr>
                <a:cxnSpLocks/>
              </p:cNvCxnSpPr>
              <p:nvPr/>
            </p:nvCxnSpPr>
            <p:spPr>
              <a:xfrm flipH="1">
                <a:off x="11104004" y="1868370"/>
                <a:ext cx="20893" cy="2341418"/>
              </a:xfrm>
              <a:prstGeom prst="line">
                <a:avLst/>
              </a:prstGeom>
              <a:ln w="38100">
                <a:prstDash val="sysDot"/>
              </a:ln>
            </p:spPr>
            <p:style>
              <a:lnRef idx="1">
                <a:schemeClr val="dk1"/>
              </a:lnRef>
              <a:fillRef idx="0">
                <a:schemeClr val="dk1"/>
              </a:fillRef>
              <a:effectRef idx="0">
                <a:schemeClr val="dk1"/>
              </a:effectRef>
              <a:fontRef idx="minor">
                <a:schemeClr val="tx1"/>
              </a:fontRef>
            </p:style>
          </p:cxnSp>
        </p:grpSp>
        <p:cxnSp>
          <p:nvCxnSpPr>
            <p:cNvPr id="66" name="直接连接符 65">
              <a:extLst>
                <a:ext uri="{FF2B5EF4-FFF2-40B4-BE49-F238E27FC236}">
                  <a16:creationId xmlns:a16="http://schemas.microsoft.com/office/drawing/2014/main" id="{4266B2A8-DE52-450C-B7ED-6EDC89FC2E19}"/>
                </a:ext>
              </a:extLst>
            </p:cNvPr>
            <p:cNvCxnSpPr>
              <a:cxnSpLocks/>
            </p:cNvCxnSpPr>
            <p:nvPr/>
          </p:nvCxnSpPr>
          <p:spPr>
            <a:xfrm flipH="1">
              <a:off x="10309821" y="2154894"/>
              <a:ext cx="569751" cy="536"/>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4266B2A8-DE52-450C-B7ED-6EDC89FC2E19}"/>
                </a:ext>
              </a:extLst>
            </p:cNvPr>
            <p:cNvCxnSpPr>
              <a:cxnSpLocks/>
            </p:cNvCxnSpPr>
            <p:nvPr/>
          </p:nvCxnSpPr>
          <p:spPr>
            <a:xfrm flipH="1">
              <a:off x="10328254" y="4430982"/>
              <a:ext cx="4797" cy="611643"/>
            </a:xfrm>
            <a:prstGeom prst="line">
              <a:avLst/>
            </a:prstGeom>
            <a:ln w="38100">
              <a:prstDash val="sysDot"/>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660188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750"/>
                                        <p:tgtEl>
                                          <p:spTgt spid="34"/>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75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left)">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750"/>
                                        <p:tgtEl>
                                          <p:spTgt spid="4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75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75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wipe(left)">
                                      <p:cBhvr>
                                        <p:cTn id="96" dur="500"/>
                                        <p:tgtEl>
                                          <p:spTgt spid="60"/>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left)">
                                      <p:cBhvr>
                                        <p:cTn id="100" dur="25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left)">
                                      <p:cBhvr>
                                        <p:cTn id="105" dur="250"/>
                                        <p:tgtEl>
                                          <p:spTgt spid="5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wipe(left)">
                                      <p:cBhvr>
                                        <p:cTn id="1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P spid="19" grpId="0"/>
      <p:bldP spid="46" grpId="0"/>
      <p:bldP spid="47" grpId="0"/>
      <p:bldP spid="48" grpId="0"/>
      <p:bldP spid="51"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41C5DE4-B357-4AFC-AAA3-C080E3ED69A0}"/>
              </a:ext>
            </a:extLst>
          </p:cNvPr>
          <p:cNvSpPr/>
          <p:nvPr/>
        </p:nvSpPr>
        <p:spPr>
          <a:xfrm>
            <a:off x="1222511" y="5513335"/>
            <a:ext cx="2649096" cy="523220"/>
          </a:xfrm>
          <a:prstGeom prst="rect">
            <a:avLst/>
          </a:prstGeom>
        </p:spPr>
        <p:txBody>
          <a:bodyPr wrap="square">
            <a:spAutoFit/>
          </a:bodyPr>
          <a:lstStyle/>
          <a:p>
            <a:r>
              <a:rPr lang="zh-CN" altLang="en-US" sz="2800" dirty="0"/>
              <a:t>定点的切线了！</a:t>
            </a:r>
          </a:p>
        </p:txBody>
      </p:sp>
      <p:sp>
        <p:nvSpPr>
          <p:cNvPr id="4" name="矩形 3">
            <a:extLst>
              <a:ext uri="{FF2B5EF4-FFF2-40B4-BE49-F238E27FC236}">
                <a16:creationId xmlns:a16="http://schemas.microsoft.com/office/drawing/2014/main" id="{5AF19C78-3D72-4C3F-AB52-60AB75705D40}"/>
              </a:ext>
            </a:extLst>
          </p:cNvPr>
          <p:cNvSpPr/>
          <p:nvPr/>
        </p:nvSpPr>
        <p:spPr>
          <a:xfrm>
            <a:off x="1241968" y="601446"/>
            <a:ext cx="3369789" cy="523220"/>
          </a:xfrm>
          <a:prstGeom prst="rect">
            <a:avLst/>
          </a:prstGeom>
        </p:spPr>
        <p:txBody>
          <a:bodyPr wrap="square">
            <a:spAutoFit/>
          </a:bodyPr>
          <a:lstStyle/>
          <a:p>
            <a:r>
              <a:rPr lang="zh-CN" altLang="en-US" sz="2800" dirty="0"/>
              <a:t>那么，什么是切线？</a:t>
            </a:r>
          </a:p>
        </p:txBody>
      </p:sp>
      <p:sp>
        <p:nvSpPr>
          <p:cNvPr id="9" name="矩形 8">
            <a:extLst>
              <a:ext uri="{FF2B5EF4-FFF2-40B4-BE49-F238E27FC236}">
                <a16:creationId xmlns:a16="http://schemas.microsoft.com/office/drawing/2014/main" id="{ED49FBEF-C1C7-4354-9225-5647C485F9B0}"/>
              </a:ext>
            </a:extLst>
          </p:cNvPr>
          <p:cNvSpPr/>
          <p:nvPr/>
        </p:nvSpPr>
        <p:spPr>
          <a:xfrm>
            <a:off x="1222514" y="1215665"/>
            <a:ext cx="6176641" cy="523220"/>
          </a:xfrm>
          <a:prstGeom prst="rect">
            <a:avLst/>
          </a:prstGeom>
        </p:spPr>
        <p:txBody>
          <a:bodyPr wrap="square">
            <a:spAutoFit/>
          </a:bodyPr>
          <a:lstStyle/>
          <a:p>
            <a:r>
              <a:rPr lang="zh-CN" altLang="en-US" sz="2800" dirty="0"/>
              <a:t>与曲线密切接触程度最高的一条直线</a:t>
            </a:r>
            <a:r>
              <a:rPr lang="en-US" altLang="zh-CN" sz="2800" dirty="0"/>
              <a:t>.</a:t>
            </a:r>
            <a:endParaRPr lang="zh-CN" altLang="en-US" sz="2800" dirty="0"/>
          </a:p>
        </p:txBody>
      </p:sp>
      <p:sp>
        <p:nvSpPr>
          <p:cNvPr id="13" name="矩形 12">
            <a:extLst>
              <a:ext uri="{FF2B5EF4-FFF2-40B4-BE49-F238E27FC236}">
                <a16:creationId xmlns:a16="http://schemas.microsoft.com/office/drawing/2014/main" id="{4CA27924-8688-4C25-A9B0-EEEB7D7F548E}"/>
              </a:ext>
            </a:extLst>
          </p:cNvPr>
          <p:cNvSpPr/>
          <p:nvPr/>
        </p:nvSpPr>
        <p:spPr>
          <a:xfrm>
            <a:off x="1263793" y="1832785"/>
            <a:ext cx="9186493" cy="523220"/>
          </a:xfrm>
          <a:prstGeom prst="rect">
            <a:avLst/>
          </a:prstGeom>
        </p:spPr>
        <p:txBody>
          <a:bodyPr wrap="square">
            <a:spAutoFit/>
          </a:bodyPr>
          <a:lstStyle/>
          <a:p>
            <a:r>
              <a:rPr lang="zh-CN" altLang="en-US" sz="2800" dirty="0"/>
              <a:t>决定一条直线需要两点，要找的切线首先应通过该定点，</a:t>
            </a:r>
          </a:p>
        </p:txBody>
      </p:sp>
      <p:sp>
        <p:nvSpPr>
          <p:cNvPr id="14" name="矩形 13">
            <a:extLst>
              <a:ext uri="{FF2B5EF4-FFF2-40B4-BE49-F238E27FC236}">
                <a16:creationId xmlns:a16="http://schemas.microsoft.com/office/drawing/2014/main" id="{10C85C05-D46C-4F6C-8238-6AA84BC28D55}"/>
              </a:ext>
            </a:extLst>
          </p:cNvPr>
          <p:cNvSpPr/>
          <p:nvPr/>
        </p:nvSpPr>
        <p:spPr>
          <a:xfrm>
            <a:off x="1222513" y="2447004"/>
            <a:ext cx="5937043" cy="523220"/>
          </a:xfrm>
          <a:prstGeom prst="rect">
            <a:avLst/>
          </a:prstGeom>
        </p:spPr>
        <p:txBody>
          <a:bodyPr wrap="square">
            <a:spAutoFit/>
          </a:bodyPr>
          <a:lstStyle/>
          <a:p>
            <a:r>
              <a:rPr lang="zh-CN" altLang="en-US" sz="2800" dirty="0"/>
              <a:t>一点，在曲线上往往找不到最好的，</a:t>
            </a:r>
          </a:p>
        </p:txBody>
      </p:sp>
      <p:sp>
        <p:nvSpPr>
          <p:cNvPr id="15" name="矩形 14">
            <a:extLst>
              <a:ext uri="{FF2B5EF4-FFF2-40B4-BE49-F238E27FC236}">
                <a16:creationId xmlns:a16="http://schemas.microsoft.com/office/drawing/2014/main" id="{F5071E2E-57F1-4032-AED0-0C9E2225A5E7}"/>
              </a:ext>
            </a:extLst>
          </p:cNvPr>
          <p:cNvSpPr/>
          <p:nvPr/>
        </p:nvSpPr>
        <p:spPr>
          <a:xfrm>
            <a:off x="6979174" y="2435548"/>
            <a:ext cx="4035287" cy="523220"/>
          </a:xfrm>
          <a:prstGeom prst="rect">
            <a:avLst/>
          </a:prstGeom>
        </p:spPr>
        <p:txBody>
          <a:bodyPr wrap="square">
            <a:spAutoFit/>
          </a:bodyPr>
          <a:lstStyle/>
          <a:p>
            <a:r>
              <a:rPr lang="zh-CN" altLang="en-US" sz="2800" dirty="0"/>
              <a:t>越靠近该定点一定越好</a:t>
            </a:r>
            <a:r>
              <a:rPr lang="en-US" altLang="zh-CN" sz="2800" dirty="0"/>
              <a:t>.</a:t>
            </a:r>
            <a:endParaRPr lang="zh-CN" altLang="en-US" sz="2800" dirty="0"/>
          </a:p>
        </p:txBody>
      </p:sp>
      <p:sp>
        <p:nvSpPr>
          <p:cNvPr id="16" name="矩形 15">
            <a:extLst>
              <a:ext uri="{FF2B5EF4-FFF2-40B4-BE49-F238E27FC236}">
                <a16:creationId xmlns:a16="http://schemas.microsoft.com/office/drawing/2014/main" id="{123A3AAB-D2F9-4920-A509-B5DC813EA122}"/>
              </a:ext>
            </a:extLst>
          </p:cNvPr>
          <p:cNvSpPr/>
          <p:nvPr/>
        </p:nvSpPr>
        <p:spPr>
          <a:xfrm>
            <a:off x="1222513" y="3675442"/>
            <a:ext cx="2808312" cy="523220"/>
          </a:xfrm>
          <a:prstGeom prst="rect">
            <a:avLst/>
          </a:prstGeom>
        </p:spPr>
        <p:txBody>
          <a:bodyPr wrap="square">
            <a:spAutoFit/>
          </a:bodyPr>
          <a:lstStyle/>
          <a:p>
            <a:r>
              <a:rPr lang="zh-CN" altLang="en-US" sz="2800" dirty="0">
                <a:solidFill>
                  <a:prstClr val="black"/>
                </a:solidFill>
              </a:rPr>
              <a:t>点</a:t>
            </a:r>
            <a:r>
              <a:rPr lang="en-US" altLang="zh-CN" sz="2800" i="1" dirty="0">
                <a:solidFill>
                  <a:prstClr val="black"/>
                </a:solidFill>
              </a:rPr>
              <a:t>B</a:t>
            </a:r>
            <a:r>
              <a:rPr lang="zh-CN" altLang="en-US" sz="2800" i="1" dirty="0"/>
              <a:t> </a:t>
            </a:r>
            <a:r>
              <a:rPr lang="en-US" altLang="zh-CN" sz="2800" dirty="0"/>
              <a:t>(</a:t>
            </a:r>
            <a:r>
              <a:rPr lang="zh-CN" altLang="en-US" sz="2800" dirty="0"/>
              <a:t>称为动点</a:t>
            </a:r>
            <a:r>
              <a:rPr lang="en-US" altLang="zh-CN" sz="2800" dirty="0"/>
              <a:t>)</a:t>
            </a:r>
            <a:r>
              <a:rPr lang="zh-CN" altLang="en-US" sz="2800" dirty="0"/>
              <a:t>，</a:t>
            </a:r>
          </a:p>
        </p:txBody>
      </p:sp>
      <p:sp>
        <p:nvSpPr>
          <p:cNvPr id="17" name="矩形 16">
            <a:extLst>
              <a:ext uri="{FF2B5EF4-FFF2-40B4-BE49-F238E27FC236}">
                <a16:creationId xmlns:a16="http://schemas.microsoft.com/office/drawing/2014/main" id="{A0D0D3A5-81B3-4331-846E-86E0786DDF34}"/>
              </a:ext>
            </a:extLst>
          </p:cNvPr>
          <p:cNvSpPr/>
          <p:nvPr/>
        </p:nvSpPr>
        <p:spPr>
          <a:xfrm>
            <a:off x="1222512" y="4296867"/>
            <a:ext cx="2966933" cy="523220"/>
          </a:xfrm>
          <a:prstGeom prst="rect">
            <a:avLst/>
          </a:prstGeom>
        </p:spPr>
        <p:txBody>
          <a:bodyPr wrap="square">
            <a:spAutoFit/>
          </a:bodyPr>
          <a:lstStyle/>
          <a:p>
            <a:r>
              <a:rPr lang="zh-CN" altLang="en-US" sz="2800" dirty="0"/>
              <a:t>直线 </a:t>
            </a:r>
            <a:r>
              <a:rPr lang="en-US" altLang="zh-CN" sz="2800" dirty="0"/>
              <a:t>(</a:t>
            </a:r>
            <a:r>
              <a:rPr lang="zh-CN" altLang="en-US" sz="2800" dirty="0"/>
              <a:t>称为割线</a:t>
            </a:r>
            <a:r>
              <a:rPr lang="en-US" altLang="zh-CN" sz="2800" dirty="0"/>
              <a:t>)</a:t>
            </a:r>
            <a:r>
              <a:rPr lang="zh-CN" altLang="en-US" sz="2800" dirty="0"/>
              <a:t>，</a:t>
            </a:r>
          </a:p>
        </p:txBody>
      </p:sp>
      <p:sp>
        <p:nvSpPr>
          <p:cNvPr id="18" name="矩形 17">
            <a:extLst>
              <a:ext uri="{FF2B5EF4-FFF2-40B4-BE49-F238E27FC236}">
                <a16:creationId xmlns:a16="http://schemas.microsoft.com/office/drawing/2014/main" id="{A9B5151C-4A3F-4632-AB76-91DD95CC6209}"/>
              </a:ext>
            </a:extLst>
          </p:cNvPr>
          <p:cNvSpPr/>
          <p:nvPr/>
        </p:nvSpPr>
        <p:spPr>
          <a:xfrm>
            <a:off x="1222511" y="4905101"/>
            <a:ext cx="5937045" cy="523220"/>
          </a:xfrm>
          <a:prstGeom prst="rect">
            <a:avLst/>
          </a:prstGeom>
        </p:spPr>
        <p:txBody>
          <a:bodyPr wrap="square">
            <a:spAutoFit/>
          </a:bodyPr>
          <a:lstStyle/>
          <a:p>
            <a:r>
              <a:rPr lang="zh-CN" altLang="en-US" sz="2800" dirty="0"/>
              <a:t>接近定点时，该直线就成为了过该</a:t>
            </a:r>
          </a:p>
        </p:txBody>
      </p:sp>
      <p:sp>
        <p:nvSpPr>
          <p:cNvPr id="19" name="矩形 18">
            <a:extLst>
              <a:ext uri="{FF2B5EF4-FFF2-40B4-BE49-F238E27FC236}">
                <a16:creationId xmlns:a16="http://schemas.microsoft.com/office/drawing/2014/main" id="{49647AED-194F-479C-8923-C9F16A9D84D7}"/>
              </a:ext>
            </a:extLst>
          </p:cNvPr>
          <p:cNvSpPr/>
          <p:nvPr/>
        </p:nvSpPr>
        <p:spPr>
          <a:xfrm>
            <a:off x="4474336" y="597843"/>
            <a:ext cx="6907660" cy="523220"/>
          </a:xfrm>
          <a:prstGeom prst="rect">
            <a:avLst/>
          </a:prstGeom>
        </p:spPr>
        <p:txBody>
          <a:bodyPr wrap="none">
            <a:spAutoFit/>
          </a:bodyPr>
          <a:lstStyle/>
          <a:p>
            <a:r>
              <a:rPr lang="zh-CN" altLang="en-US" sz="2800" dirty="0"/>
              <a:t>通俗地讲，曲线在某一点</a:t>
            </a:r>
            <a:r>
              <a:rPr lang="en-US" altLang="zh-CN" sz="2800" i="1" dirty="0"/>
              <a:t>A</a:t>
            </a:r>
            <a:r>
              <a:rPr lang="zh-CN" altLang="en-US" sz="2800" dirty="0"/>
              <a:t>的切线是在该点</a:t>
            </a:r>
          </a:p>
        </p:txBody>
      </p:sp>
      <p:sp>
        <p:nvSpPr>
          <p:cNvPr id="20" name="矩形 19">
            <a:extLst>
              <a:ext uri="{FF2B5EF4-FFF2-40B4-BE49-F238E27FC236}">
                <a16:creationId xmlns:a16="http://schemas.microsoft.com/office/drawing/2014/main" id="{FA0D29AA-7A8F-4298-8AE1-4B04D6219168}"/>
              </a:ext>
            </a:extLst>
          </p:cNvPr>
          <p:cNvSpPr/>
          <p:nvPr/>
        </p:nvSpPr>
        <p:spPr>
          <a:xfrm>
            <a:off x="7239068" y="1218566"/>
            <a:ext cx="3775393" cy="523220"/>
          </a:xfrm>
          <a:prstGeom prst="rect">
            <a:avLst/>
          </a:prstGeom>
        </p:spPr>
        <p:txBody>
          <a:bodyPr wrap="none">
            <a:spAutoFit/>
          </a:bodyPr>
          <a:lstStyle/>
          <a:p>
            <a:r>
              <a:rPr lang="zh-CN" altLang="en-US" sz="2800" dirty="0">
                <a:solidFill>
                  <a:prstClr val="black"/>
                </a:solidFill>
              </a:rPr>
              <a:t>那么如何求出切线呢？</a:t>
            </a:r>
            <a:endParaRPr lang="zh-CN" altLang="en-US" dirty="0"/>
          </a:p>
        </p:txBody>
      </p:sp>
      <p:sp>
        <p:nvSpPr>
          <p:cNvPr id="21" name="矩形 20">
            <a:extLst>
              <a:ext uri="{FF2B5EF4-FFF2-40B4-BE49-F238E27FC236}">
                <a16:creationId xmlns:a16="http://schemas.microsoft.com/office/drawing/2014/main" id="{460C464F-4CE1-4725-97A1-22217765B612}"/>
              </a:ext>
            </a:extLst>
          </p:cNvPr>
          <p:cNvSpPr/>
          <p:nvPr/>
        </p:nvSpPr>
        <p:spPr>
          <a:xfrm>
            <a:off x="1222511" y="3069915"/>
            <a:ext cx="5660524" cy="523220"/>
          </a:xfrm>
          <a:prstGeom prst="rect">
            <a:avLst/>
          </a:prstGeom>
        </p:spPr>
        <p:txBody>
          <a:bodyPr wrap="none">
            <a:spAutoFit/>
          </a:bodyPr>
          <a:lstStyle/>
          <a:p>
            <a:r>
              <a:rPr lang="zh-CN" altLang="en-US" sz="2800" dirty="0">
                <a:solidFill>
                  <a:prstClr val="black"/>
                </a:solidFill>
              </a:rPr>
              <a:t>为了得到切线</a:t>
            </a:r>
            <a:r>
              <a:rPr lang="en-US" altLang="zh-CN" sz="2800" dirty="0">
                <a:solidFill>
                  <a:prstClr val="black"/>
                </a:solidFill>
              </a:rPr>
              <a:t>,</a:t>
            </a:r>
            <a:r>
              <a:rPr lang="zh-CN" altLang="en-US" sz="2800" dirty="0">
                <a:solidFill>
                  <a:prstClr val="black"/>
                </a:solidFill>
              </a:rPr>
              <a:t>，先在定点附近取一</a:t>
            </a:r>
            <a:endParaRPr lang="zh-CN" altLang="en-US" i="1" dirty="0"/>
          </a:p>
        </p:txBody>
      </p:sp>
      <p:sp>
        <p:nvSpPr>
          <p:cNvPr id="23" name="矩形 22">
            <a:extLst>
              <a:ext uri="{FF2B5EF4-FFF2-40B4-BE49-F238E27FC236}">
                <a16:creationId xmlns:a16="http://schemas.microsoft.com/office/drawing/2014/main" id="{10C85C05-D46C-4F6C-8238-6AA84BC28D55}"/>
              </a:ext>
            </a:extLst>
          </p:cNvPr>
          <p:cNvSpPr/>
          <p:nvPr/>
        </p:nvSpPr>
        <p:spPr>
          <a:xfrm>
            <a:off x="10122344" y="1844241"/>
            <a:ext cx="1271081" cy="523220"/>
          </a:xfrm>
          <a:prstGeom prst="rect">
            <a:avLst/>
          </a:prstGeom>
        </p:spPr>
        <p:txBody>
          <a:bodyPr wrap="square">
            <a:spAutoFit/>
          </a:bodyPr>
          <a:lstStyle/>
          <a:p>
            <a:r>
              <a:rPr lang="zh-CN" altLang="en-US" sz="2800" dirty="0"/>
              <a:t>至于另</a:t>
            </a:r>
          </a:p>
        </p:txBody>
      </p:sp>
      <p:sp>
        <p:nvSpPr>
          <p:cNvPr id="29" name="Freeform 36"/>
          <p:cNvSpPr>
            <a:spLocks/>
          </p:cNvSpPr>
          <p:nvPr/>
        </p:nvSpPr>
        <p:spPr bwMode="auto">
          <a:xfrm rot="94848">
            <a:off x="8485648" y="3753029"/>
            <a:ext cx="2686798" cy="1843877"/>
          </a:xfrm>
          <a:custGeom>
            <a:avLst/>
            <a:gdLst>
              <a:gd name="T0" fmla="*/ 2836 w 2836"/>
              <a:gd name="T1" fmla="*/ 0 h 3318"/>
              <a:gd name="T2" fmla="*/ 0 w 2836"/>
              <a:gd name="T3" fmla="*/ 3318 h 3318"/>
            </a:gdLst>
            <a:ahLst/>
            <a:cxnLst>
              <a:cxn ang="0">
                <a:pos x="T0" y="T1"/>
              </a:cxn>
              <a:cxn ang="0">
                <a:pos x="T2" y="T3"/>
              </a:cxn>
            </a:cxnLst>
            <a:rect l="0" t="0" r="r" b="b"/>
            <a:pathLst>
              <a:path w="2836" h="3318">
                <a:moveTo>
                  <a:pt x="2836" y="0"/>
                </a:moveTo>
                <a:lnTo>
                  <a:pt x="0" y="3318"/>
                </a:lnTo>
              </a:path>
            </a:pathLst>
          </a:custGeom>
          <a:noFill/>
          <a:ln w="9525" cmpd="sng">
            <a:solidFill>
              <a:schemeClr val="accent5">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 name="组合 4"/>
          <p:cNvGrpSpPr/>
          <p:nvPr/>
        </p:nvGrpSpPr>
        <p:grpSpPr>
          <a:xfrm>
            <a:off x="7370292" y="3202829"/>
            <a:ext cx="3964925" cy="3115225"/>
            <a:chOff x="7370292" y="3202829"/>
            <a:chExt cx="3964925" cy="3115225"/>
          </a:xfrm>
        </p:grpSpPr>
        <p:graphicFrame>
          <p:nvGraphicFramePr>
            <p:cNvPr id="27" name="Object 16"/>
            <p:cNvGraphicFramePr>
              <a:graphicFrameLocks noChangeAspect="1"/>
            </p:cNvGraphicFramePr>
            <p:nvPr>
              <p:extLst>
                <p:ext uri="{D42A27DB-BD31-4B8C-83A1-F6EECF244321}">
                  <p14:modId xmlns:p14="http://schemas.microsoft.com/office/powerpoint/2010/main" val="121238671"/>
                </p:ext>
              </p:extLst>
            </p:nvPr>
          </p:nvGraphicFramePr>
          <p:xfrm>
            <a:off x="7837331" y="4696799"/>
            <a:ext cx="620712" cy="330200"/>
          </p:xfrm>
          <a:graphic>
            <a:graphicData uri="http://schemas.openxmlformats.org/presentationml/2006/ole">
              <mc:AlternateContent xmlns:mc="http://schemas.openxmlformats.org/markup-compatibility/2006">
                <mc:Choice xmlns:v="urn:schemas-microsoft-com:vml" Requires="v">
                  <p:oleObj spid="_x0000_s240664" name="公式" r:id="rId3" imgW="431640" imgH="228600" progId="Equation.3">
                    <p:embed/>
                  </p:oleObj>
                </mc:Choice>
                <mc:Fallback>
                  <p:oleObj name="公式" r:id="rId3" imgW="431640" imgH="228600" progId="Equation.3">
                    <p:embed/>
                    <p:pic>
                      <p:nvPicPr>
                        <p:cNvPr id="7"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331" y="4696799"/>
                          <a:ext cx="620712"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组合 2"/>
            <p:cNvGrpSpPr/>
            <p:nvPr/>
          </p:nvGrpSpPr>
          <p:grpSpPr>
            <a:xfrm>
              <a:off x="7370292" y="3202829"/>
              <a:ext cx="3964925" cy="3115225"/>
              <a:chOff x="7370292" y="3193500"/>
              <a:chExt cx="3964925" cy="3115225"/>
            </a:xfrm>
          </p:grpSpPr>
          <p:sp>
            <p:nvSpPr>
              <p:cNvPr id="24" name="Freeform 8"/>
              <p:cNvSpPr>
                <a:spLocks/>
              </p:cNvSpPr>
              <p:nvPr/>
            </p:nvSpPr>
            <p:spPr bwMode="auto">
              <a:xfrm>
                <a:off x="9130094" y="5868988"/>
                <a:ext cx="1587" cy="63500"/>
              </a:xfrm>
              <a:custGeom>
                <a:avLst/>
                <a:gdLst>
                  <a:gd name="T0" fmla="*/ 0 w 1"/>
                  <a:gd name="T1" fmla="*/ 0 h 40"/>
                  <a:gd name="T2" fmla="*/ 0 w 1"/>
                  <a:gd name="T3" fmla="*/ 40 h 40"/>
                </a:gdLst>
                <a:ahLst/>
                <a:cxnLst>
                  <a:cxn ang="0">
                    <a:pos x="T0" y="T1"/>
                  </a:cxn>
                  <a:cxn ang="0">
                    <a:pos x="T2" y="T3"/>
                  </a:cxn>
                </a:cxnLst>
                <a:rect l="0" t="0" r="r" b="b"/>
                <a:pathLst>
                  <a:path w="1" h="40">
                    <a:moveTo>
                      <a:pt x="0" y="0"/>
                    </a:moveTo>
                    <a:lnTo>
                      <a:pt x="0" y="4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5" name="Line 13"/>
              <p:cNvSpPr>
                <a:spLocks noChangeShapeType="1"/>
              </p:cNvSpPr>
              <p:nvPr/>
            </p:nvSpPr>
            <p:spPr bwMode="auto">
              <a:xfrm flipH="1">
                <a:off x="9125711" y="5133594"/>
                <a:ext cx="1778" cy="77343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15"/>
              <p:cNvSpPr>
                <a:spLocks noChangeShapeType="1"/>
              </p:cNvSpPr>
              <p:nvPr/>
            </p:nvSpPr>
            <p:spPr bwMode="auto">
              <a:xfrm flipV="1">
                <a:off x="7819899" y="5113715"/>
                <a:ext cx="1283018" cy="10734"/>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Text Box 33"/>
              <p:cNvSpPr txBox="1">
                <a:spLocks noChangeArrowheads="1"/>
              </p:cNvSpPr>
              <p:nvPr/>
            </p:nvSpPr>
            <p:spPr bwMode="auto">
              <a:xfrm>
                <a:off x="8952738" y="5851525"/>
                <a:ext cx="438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b="1" i="1">
                    <a:solidFill>
                      <a:srgbClr val="FF0000"/>
                    </a:solidFill>
                  </a:rPr>
                  <a:t>x</a:t>
                </a:r>
                <a:r>
                  <a:rPr lang="en-US" altLang="zh-CN" b="1" baseline="-25000">
                    <a:solidFill>
                      <a:srgbClr val="FF0000"/>
                    </a:solidFill>
                  </a:rPr>
                  <a:t>0</a:t>
                </a:r>
                <a:endParaRPr lang="en-US" altLang="zh-CN" sz="2000">
                  <a:solidFill>
                    <a:srgbClr val="FF0000"/>
                  </a:solidFill>
                </a:endParaRPr>
              </a:p>
            </p:txBody>
          </p:sp>
          <p:grpSp>
            <p:nvGrpSpPr>
              <p:cNvPr id="30" name="组合 29"/>
              <p:cNvGrpSpPr/>
              <p:nvPr/>
            </p:nvGrpSpPr>
            <p:grpSpPr>
              <a:xfrm>
                <a:off x="7370292" y="3193500"/>
                <a:ext cx="3964925" cy="3054329"/>
                <a:chOff x="3100044" y="3193500"/>
                <a:chExt cx="3964925" cy="3054329"/>
              </a:xfrm>
            </p:grpSpPr>
            <p:sp>
              <p:nvSpPr>
                <p:cNvPr id="31" name="Text Box 14"/>
                <p:cNvSpPr txBox="1">
                  <a:spLocks noChangeArrowheads="1"/>
                </p:cNvSpPr>
                <p:nvPr/>
              </p:nvSpPr>
              <p:spPr bwMode="auto">
                <a:xfrm>
                  <a:off x="4556909" y="4771447"/>
                  <a:ext cx="331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CN" sz="1800" b="1" i="1" dirty="0"/>
                    <a:t>A</a:t>
                  </a:r>
                  <a:endParaRPr lang="en-US" altLang="zh-CN" sz="2000" dirty="0"/>
                </a:p>
              </p:txBody>
            </p:sp>
            <p:sp>
              <p:nvSpPr>
                <p:cNvPr id="32" name="Freeform 31"/>
                <p:cNvSpPr>
                  <a:spLocks/>
                </p:cNvSpPr>
                <p:nvPr/>
              </p:nvSpPr>
              <p:spPr bwMode="auto">
                <a:xfrm>
                  <a:off x="3911379" y="3575304"/>
                  <a:ext cx="2663157" cy="1666281"/>
                </a:xfrm>
                <a:custGeom>
                  <a:avLst/>
                  <a:gdLst>
                    <a:gd name="T0" fmla="*/ 0 w 1973"/>
                    <a:gd name="T1" fmla="*/ 2518 h 2518"/>
                    <a:gd name="T2" fmla="*/ 855 w 1973"/>
                    <a:gd name="T3" fmla="*/ 2255 h 2518"/>
                    <a:gd name="T4" fmla="*/ 1646 w 1973"/>
                    <a:gd name="T5" fmla="*/ 1436 h 2518"/>
                    <a:gd name="T6" fmla="*/ 1973 w 1973"/>
                    <a:gd name="T7" fmla="*/ 0 h 2518"/>
                  </a:gdLst>
                  <a:ahLst/>
                  <a:cxnLst>
                    <a:cxn ang="0">
                      <a:pos x="T0" y="T1"/>
                    </a:cxn>
                    <a:cxn ang="0">
                      <a:pos x="T2" y="T3"/>
                    </a:cxn>
                    <a:cxn ang="0">
                      <a:pos x="T4" y="T5"/>
                    </a:cxn>
                    <a:cxn ang="0">
                      <a:pos x="T6" y="T7"/>
                    </a:cxn>
                  </a:cxnLst>
                  <a:rect l="0" t="0" r="r" b="b"/>
                  <a:pathLst>
                    <a:path w="1973" h="2518">
                      <a:moveTo>
                        <a:pt x="0" y="2518"/>
                      </a:moveTo>
                      <a:cubicBezTo>
                        <a:pt x="142" y="2474"/>
                        <a:pt x="581" y="2435"/>
                        <a:pt x="855" y="2255"/>
                      </a:cubicBezTo>
                      <a:cubicBezTo>
                        <a:pt x="1129" y="2075"/>
                        <a:pt x="1460" y="1812"/>
                        <a:pt x="1646" y="1436"/>
                      </a:cubicBezTo>
                      <a:cubicBezTo>
                        <a:pt x="1832" y="1060"/>
                        <a:pt x="1905" y="299"/>
                        <a:pt x="1973" y="0"/>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3" name="组合 32"/>
                <p:cNvGrpSpPr/>
                <p:nvPr/>
              </p:nvGrpSpPr>
              <p:grpSpPr>
                <a:xfrm>
                  <a:off x="3100044" y="3193500"/>
                  <a:ext cx="3964925" cy="3054329"/>
                  <a:chOff x="3100044" y="3202644"/>
                  <a:chExt cx="3964925" cy="3054329"/>
                </a:xfrm>
              </p:grpSpPr>
              <p:sp>
                <p:nvSpPr>
                  <p:cNvPr id="35" name="Line 3"/>
                  <p:cNvSpPr>
                    <a:spLocks noChangeShapeType="1"/>
                  </p:cNvSpPr>
                  <p:nvPr/>
                </p:nvSpPr>
                <p:spPr bwMode="auto">
                  <a:xfrm>
                    <a:off x="3165200" y="5902617"/>
                    <a:ext cx="3899769" cy="4406"/>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Line 4"/>
                  <p:cNvSpPr>
                    <a:spLocks noChangeShapeType="1"/>
                  </p:cNvSpPr>
                  <p:nvPr/>
                </p:nvSpPr>
                <p:spPr bwMode="auto">
                  <a:xfrm flipH="1" flipV="1">
                    <a:off x="3516549" y="3393474"/>
                    <a:ext cx="6113" cy="2727734"/>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Text Box 5"/>
                  <p:cNvSpPr txBox="1">
                    <a:spLocks noChangeArrowheads="1"/>
                  </p:cNvSpPr>
                  <p:nvPr/>
                </p:nvSpPr>
                <p:spPr bwMode="auto">
                  <a:xfrm>
                    <a:off x="6647498" y="5799773"/>
                    <a:ext cx="31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b="1" i="1">
                        <a:solidFill>
                          <a:schemeClr val="tx1"/>
                        </a:solidFill>
                      </a:rPr>
                      <a:t>x</a:t>
                    </a:r>
                    <a:endParaRPr lang="en-US" altLang="zh-CN" sz="2000" b="1">
                      <a:solidFill>
                        <a:schemeClr val="tx1"/>
                      </a:solidFill>
                    </a:endParaRPr>
                  </a:p>
                </p:txBody>
              </p:sp>
              <p:sp>
                <p:nvSpPr>
                  <p:cNvPr id="38" name="Text Box 6"/>
                  <p:cNvSpPr txBox="1">
                    <a:spLocks noChangeArrowheads="1"/>
                  </p:cNvSpPr>
                  <p:nvPr/>
                </p:nvSpPr>
                <p:spPr bwMode="auto">
                  <a:xfrm>
                    <a:off x="3100044" y="3202644"/>
                    <a:ext cx="528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000" b="1" i="1" dirty="0">
                        <a:solidFill>
                          <a:schemeClr val="tx1"/>
                        </a:solidFill>
                      </a:rPr>
                      <a:t>y</a:t>
                    </a:r>
                    <a:endParaRPr lang="en-US" altLang="zh-CN" sz="2000" b="1" dirty="0">
                      <a:solidFill>
                        <a:schemeClr val="tx1"/>
                      </a:solidFill>
                    </a:endParaRPr>
                  </a:p>
                </p:txBody>
              </p:sp>
              <p:sp>
                <p:nvSpPr>
                  <p:cNvPr id="39" name="Text Box 7"/>
                  <p:cNvSpPr txBox="1">
                    <a:spLocks noChangeArrowheads="1"/>
                  </p:cNvSpPr>
                  <p:nvPr/>
                </p:nvSpPr>
                <p:spPr bwMode="auto">
                  <a:xfrm>
                    <a:off x="3166583" y="5850880"/>
                    <a:ext cx="4556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i="1" dirty="0"/>
                      <a:t>O</a:t>
                    </a:r>
                    <a:endParaRPr lang="en-US" altLang="zh-CN" sz="1800" i="1" dirty="0">
                      <a:solidFill>
                        <a:schemeClr val="tx1"/>
                      </a:solidFill>
                    </a:endParaRPr>
                  </a:p>
                </p:txBody>
              </p:sp>
            </p:grpSp>
          </p:grpSp>
        </p:grpSp>
      </p:grpSp>
      <p:sp>
        <p:nvSpPr>
          <p:cNvPr id="40" name="Freeform 36"/>
          <p:cNvSpPr>
            <a:spLocks/>
          </p:cNvSpPr>
          <p:nvPr/>
        </p:nvSpPr>
        <p:spPr bwMode="auto">
          <a:xfrm rot="94848">
            <a:off x="8342700" y="3975834"/>
            <a:ext cx="2953688" cy="1611113"/>
          </a:xfrm>
          <a:custGeom>
            <a:avLst/>
            <a:gdLst>
              <a:gd name="T0" fmla="*/ 2836 w 2836"/>
              <a:gd name="T1" fmla="*/ 0 h 3318"/>
              <a:gd name="T2" fmla="*/ 0 w 2836"/>
              <a:gd name="T3" fmla="*/ 3318 h 3318"/>
            </a:gdLst>
            <a:ahLst/>
            <a:cxnLst>
              <a:cxn ang="0">
                <a:pos x="T0" y="T1"/>
              </a:cxn>
              <a:cxn ang="0">
                <a:pos x="T2" y="T3"/>
              </a:cxn>
            </a:cxnLst>
            <a:rect l="0" t="0" r="r" b="b"/>
            <a:pathLst>
              <a:path w="2836" h="3318">
                <a:moveTo>
                  <a:pt x="2836" y="0"/>
                </a:moveTo>
                <a:lnTo>
                  <a:pt x="0" y="3318"/>
                </a:lnTo>
              </a:path>
            </a:pathLst>
          </a:custGeom>
          <a:noFill/>
          <a:ln w="9525" cmpd="sng">
            <a:solidFill>
              <a:schemeClr val="accent5">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Freeform 36"/>
          <p:cNvSpPr>
            <a:spLocks/>
          </p:cNvSpPr>
          <p:nvPr/>
        </p:nvSpPr>
        <p:spPr bwMode="auto">
          <a:xfrm rot="94848">
            <a:off x="8284584" y="4149248"/>
            <a:ext cx="3090432" cy="1377249"/>
          </a:xfrm>
          <a:custGeom>
            <a:avLst/>
            <a:gdLst>
              <a:gd name="T0" fmla="*/ 2836 w 2836"/>
              <a:gd name="T1" fmla="*/ 0 h 3318"/>
              <a:gd name="T2" fmla="*/ 0 w 2836"/>
              <a:gd name="T3" fmla="*/ 3318 h 3318"/>
            </a:gdLst>
            <a:ahLst/>
            <a:cxnLst>
              <a:cxn ang="0">
                <a:pos x="T0" y="T1"/>
              </a:cxn>
              <a:cxn ang="0">
                <a:pos x="T2" y="T3"/>
              </a:cxn>
            </a:cxnLst>
            <a:rect l="0" t="0" r="r" b="b"/>
            <a:pathLst>
              <a:path w="2836" h="3318">
                <a:moveTo>
                  <a:pt x="2836" y="0"/>
                </a:moveTo>
                <a:lnTo>
                  <a:pt x="0" y="3318"/>
                </a:lnTo>
              </a:path>
            </a:pathLst>
          </a:custGeom>
          <a:noFill/>
          <a:ln w="9525" cmpd="sng">
            <a:solidFill>
              <a:schemeClr val="accent5">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Freeform 36"/>
          <p:cNvSpPr>
            <a:spLocks/>
          </p:cNvSpPr>
          <p:nvPr/>
        </p:nvSpPr>
        <p:spPr bwMode="auto">
          <a:xfrm rot="94848">
            <a:off x="8231968" y="4324253"/>
            <a:ext cx="3246748" cy="1153429"/>
          </a:xfrm>
          <a:custGeom>
            <a:avLst/>
            <a:gdLst>
              <a:gd name="T0" fmla="*/ 2836 w 2836"/>
              <a:gd name="T1" fmla="*/ 0 h 3318"/>
              <a:gd name="T2" fmla="*/ 0 w 2836"/>
              <a:gd name="T3" fmla="*/ 3318 h 3318"/>
            </a:gdLst>
            <a:ahLst/>
            <a:cxnLst>
              <a:cxn ang="0">
                <a:pos x="T0" y="T1"/>
              </a:cxn>
              <a:cxn ang="0">
                <a:pos x="T2" y="T3"/>
              </a:cxn>
            </a:cxnLst>
            <a:rect l="0" t="0" r="r" b="b"/>
            <a:pathLst>
              <a:path w="2836" h="3318">
                <a:moveTo>
                  <a:pt x="2836" y="0"/>
                </a:moveTo>
                <a:lnTo>
                  <a:pt x="0" y="3318"/>
                </a:lnTo>
              </a:path>
            </a:pathLst>
          </a:custGeom>
          <a:noFill/>
          <a:ln w="9525" cmpd="sng">
            <a:solidFill>
              <a:schemeClr val="accent5">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Freeform 36"/>
          <p:cNvSpPr>
            <a:spLocks/>
          </p:cNvSpPr>
          <p:nvPr/>
        </p:nvSpPr>
        <p:spPr bwMode="auto">
          <a:xfrm rot="94848">
            <a:off x="8226736" y="4591681"/>
            <a:ext cx="3257212" cy="774249"/>
          </a:xfrm>
          <a:custGeom>
            <a:avLst/>
            <a:gdLst>
              <a:gd name="T0" fmla="*/ 2836 w 2836"/>
              <a:gd name="T1" fmla="*/ 0 h 3318"/>
              <a:gd name="T2" fmla="*/ 0 w 2836"/>
              <a:gd name="T3" fmla="*/ 3318 h 3318"/>
            </a:gdLst>
            <a:ahLst/>
            <a:cxnLst>
              <a:cxn ang="0">
                <a:pos x="T0" y="T1"/>
              </a:cxn>
              <a:cxn ang="0">
                <a:pos x="T2" y="T3"/>
              </a:cxn>
            </a:cxnLst>
            <a:rect l="0" t="0" r="r" b="b"/>
            <a:pathLst>
              <a:path w="2836" h="3318">
                <a:moveTo>
                  <a:pt x="2836" y="0"/>
                </a:moveTo>
                <a:lnTo>
                  <a:pt x="0" y="3318"/>
                </a:lnTo>
              </a:path>
            </a:pathLst>
          </a:custGeom>
          <a:noFill/>
          <a:ln w="19050"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矩形 43">
            <a:extLst>
              <a:ext uri="{FF2B5EF4-FFF2-40B4-BE49-F238E27FC236}">
                <a16:creationId xmlns:a16="http://schemas.microsoft.com/office/drawing/2014/main" id="{123A3AAB-D2F9-4920-A509-B5DC813EA122}"/>
              </a:ext>
            </a:extLst>
          </p:cNvPr>
          <p:cNvSpPr/>
          <p:nvPr/>
        </p:nvSpPr>
        <p:spPr>
          <a:xfrm>
            <a:off x="3810910" y="3691340"/>
            <a:ext cx="3252085" cy="523220"/>
          </a:xfrm>
          <a:prstGeom prst="rect">
            <a:avLst/>
          </a:prstGeom>
        </p:spPr>
        <p:txBody>
          <a:bodyPr wrap="square">
            <a:spAutoFit/>
          </a:bodyPr>
          <a:lstStyle/>
          <a:p>
            <a:r>
              <a:rPr lang="zh-CN" altLang="en-US" sz="2800" dirty="0"/>
              <a:t>再过这两点作一条</a:t>
            </a:r>
          </a:p>
        </p:txBody>
      </p:sp>
      <p:sp>
        <p:nvSpPr>
          <p:cNvPr id="45" name="矩形 44">
            <a:extLst>
              <a:ext uri="{FF2B5EF4-FFF2-40B4-BE49-F238E27FC236}">
                <a16:creationId xmlns:a16="http://schemas.microsoft.com/office/drawing/2014/main" id="{A0D0D3A5-81B3-4331-846E-86E0786DDF34}"/>
              </a:ext>
            </a:extLst>
          </p:cNvPr>
          <p:cNvSpPr/>
          <p:nvPr/>
        </p:nvSpPr>
        <p:spPr>
          <a:xfrm>
            <a:off x="3992329" y="4279689"/>
            <a:ext cx="2756198" cy="523220"/>
          </a:xfrm>
          <a:prstGeom prst="rect">
            <a:avLst/>
          </a:prstGeom>
        </p:spPr>
        <p:txBody>
          <a:bodyPr wrap="square">
            <a:spAutoFit/>
          </a:bodyPr>
          <a:lstStyle/>
          <a:p>
            <a:r>
              <a:rPr lang="zh-CN" altLang="en-US" sz="2800" dirty="0"/>
              <a:t>当这个动点无限</a:t>
            </a:r>
          </a:p>
        </p:txBody>
      </p:sp>
      <p:sp>
        <p:nvSpPr>
          <p:cNvPr id="46" name="Text Box 14"/>
          <p:cNvSpPr txBox="1">
            <a:spLocks noChangeArrowheads="1"/>
          </p:cNvSpPr>
          <p:nvPr/>
        </p:nvSpPr>
        <p:spPr bwMode="auto">
          <a:xfrm>
            <a:off x="10284392" y="3845228"/>
            <a:ext cx="331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CN" sz="1800" b="1" i="1" dirty="0">
                <a:solidFill>
                  <a:srgbClr val="FF0000"/>
                </a:solidFill>
              </a:rPr>
              <a:t>B</a:t>
            </a:r>
            <a:endParaRPr lang="en-US" altLang="zh-CN" sz="2000" dirty="0">
              <a:solidFill>
                <a:srgbClr val="FF0000"/>
              </a:solidFill>
            </a:endParaRPr>
          </a:p>
        </p:txBody>
      </p:sp>
      <p:sp>
        <p:nvSpPr>
          <p:cNvPr id="47" name="Text Box 14"/>
          <p:cNvSpPr txBox="1">
            <a:spLocks noChangeArrowheads="1"/>
          </p:cNvSpPr>
          <p:nvPr/>
        </p:nvSpPr>
        <p:spPr bwMode="auto">
          <a:xfrm>
            <a:off x="9711216" y="4418514"/>
            <a:ext cx="331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CN" sz="1800" b="1" i="1" dirty="0"/>
              <a:t>B</a:t>
            </a:r>
            <a:endParaRPr lang="en-US" altLang="zh-CN" sz="2000" dirty="0"/>
          </a:p>
        </p:txBody>
      </p:sp>
    </p:spTree>
    <p:extLst>
      <p:ext uri="{BB962C8B-B14F-4D97-AF65-F5344CB8AC3E}">
        <p14:creationId xmlns:p14="http://schemas.microsoft.com/office/powerpoint/2010/main" val="12525232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750"/>
                                        <p:tgtEl>
                                          <p:spTgt spid="1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250"/>
                                        <p:tgtEl>
                                          <p:spTgt spid="23"/>
                                        </p:tgtEl>
                                      </p:cBhvr>
                                    </p:animEffect>
                                  </p:childTnLst>
                                </p:cTn>
                              </p:par>
                            </p:childTnLst>
                          </p:cTn>
                        </p:par>
                        <p:par>
                          <p:cTn id="42" fill="hold">
                            <p:stCondLst>
                              <p:cond delay="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7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750"/>
                                        <p:tgtEl>
                                          <p:spTgt spid="21"/>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1250"/>
                            </p:stCondLst>
                            <p:childTnLst>
                              <p:par>
                                <p:cTn id="61" presetID="22" presetClass="entr" presetSubtype="8"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25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childTnLst>
                          </p:cTn>
                        </p:par>
                        <p:par>
                          <p:cTn id="77" fill="hold">
                            <p:stCondLst>
                              <p:cond delay="1500"/>
                            </p:stCondLst>
                            <p:childTnLst>
                              <p:par>
                                <p:cTn id="78" presetID="10" presetClass="exit" presetSubtype="0" fill="hold" grpId="1" nodeType="afterEffect">
                                  <p:stCondLst>
                                    <p:cond delay="0"/>
                                  </p:stCondLst>
                                  <p:childTnLst>
                                    <p:animEffect transition="out" filter="fade">
                                      <p:cBhvr>
                                        <p:cTn id="79" dur="500"/>
                                        <p:tgtEl>
                                          <p:spTgt spid="43"/>
                                        </p:tgtEl>
                                      </p:cBhvr>
                                    </p:animEffect>
                                    <p:set>
                                      <p:cBhvr>
                                        <p:cTn id="80" dur="1" fill="hold">
                                          <p:stCondLst>
                                            <p:cond delay="499"/>
                                          </p:stCondLst>
                                        </p:cTn>
                                        <p:tgtEl>
                                          <p:spTgt spid="4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left)">
                                      <p:cBhvr>
                                        <p:cTn id="85" dur="500"/>
                                        <p:tgtEl>
                                          <p:spTgt spid="45"/>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750"/>
                                        <p:tgtEl>
                                          <p:spTgt spid="18"/>
                                        </p:tgtEl>
                                      </p:cBhvr>
                                    </p:animEffect>
                                  </p:childTnLst>
                                </p:cTn>
                              </p:par>
                            </p:childTnLst>
                          </p:cTn>
                        </p:par>
                        <p:par>
                          <p:cTn id="90" fill="hold">
                            <p:stCondLst>
                              <p:cond delay="1250"/>
                            </p:stCondLst>
                            <p:childTnLst>
                              <p:par>
                                <p:cTn id="91" presetID="22" presetClass="entr" presetSubtype="8" fill="hold" grpId="0" nodeType="after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ipe(left)">
                                      <p:cBhvr>
                                        <p:cTn id="93" dur="500"/>
                                        <p:tgtEl>
                                          <p:spTgt spid="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29"/>
                                        </p:tgtEl>
                                      </p:cBhvr>
                                    </p:animEffect>
                                    <p:set>
                                      <p:cBhvr>
                                        <p:cTn id="98" dur="1" fill="hold">
                                          <p:stCondLst>
                                            <p:cond delay="499"/>
                                          </p:stCondLst>
                                        </p:cTn>
                                        <p:tgtEl>
                                          <p:spTgt spid="29"/>
                                        </p:tgtEl>
                                        <p:attrNameLst>
                                          <p:attrName>style.visibility</p:attrName>
                                        </p:attrNameLst>
                                      </p:cBhvr>
                                      <p:to>
                                        <p:strVal val="hidden"/>
                                      </p:to>
                                    </p:set>
                                  </p:childTnLst>
                                </p:cTn>
                              </p:par>
                            </p:childTnLst>
                          </p:cTn>
                        </p:par>
                        <p:par>
                          <p:cTn id="99" fill="hold">
                            <p:stCondLst>
                              <p:cond delay="500"/>
                            </p:stCondLst>
                            <p:childTnLst>
                              <p:par>
                                <p:cTn id="100" presetID="22" presetClass="entr" presetSubtype="4"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down)">
                                      <p:cBhvr>
                                        <p:cTn id="102" dur="500"/>
                                        <p:tgtEl>
                                          <p:spTgt spid="40"/>
                                        </p:tgtEl>
                                      </p:cBhvr>
                                    </p:animEffect>
                                  </p:childTnLst>
                                </p:cTn>
                              </p:par>
                            </p:childTnLst>
                          </p:cTn>
                        </p:par>
                        <p:par>
                          <p:cTn id="103" fill="hold">
                            <p:stCondLst>
                              <p:cond delay="1000"/>
                            </p:stCondLst>
                            <p:childTnLst>
                              <p:par>
                                <p:cTn id="104" presetID="10" presetClass="exit" presetSubtype="0" fill="hold" grpId="1" nodeType="afterEffect">
                                  <p:stCondLst>
                                    <p:cond delay="0"/>
                                  </p:stCondLst>
                                  <p:childTnLst>
                                    <p:animEffect transition="out" filter="fade">
                                      <p:cBhvr>
                                        <p:cTn id="105" dur="500"/>
                                        <p:tgtEl>
                                          <p:spTgt spid="46"/>
                                        </p:tgtEl>
                                      </p:cBhvr>
                                    </p:animEffect>
                                    <p:set>
                                      <p:cBhvr>
                                        <p:cTn id="106" dur="1" fill="hold">
                                          <p:stCondLst>
                                            <p:cond delay="499"/>
                                          </p:stCondLst>
                                        </p:cTn>
                                        <p:tgtEl>
                                          <p:spTgt spid="4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40"/>
                                        </p:tgtEl>
                                      </p:cBhvr>
                                    </p:animEffect>
                                    <p:set>
                                      <p:cBhvr>
                                        <p:cTn id="111" dur="1" fill="hold">
                                          <p:stCondLst>
                                            <p:cond delay="499"/>
                                          </p:stCondLst>
                                        </p:cTn>
                                        <p:tgtEl>
                                          <p:spTgt spid="40"/>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4"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down)">
                                      <p:cBhvr>
                                        <p:cTn id="115" dur="500"/>
                                        <p:tgtEl>
                                          <p:spTgt spid="41"/>
                                        </p:tgtEl>
                                      </p:cBhvr>
                                    </p:animEffect>
                                  </p:childTnLst>
                                </p:cTn>
                              </p:par>
                            </p:childTnLst>
                          </p:cTn>
                        </p:par>
                        <p:par>
                          <p:cTn id="116" fill="hold">
                            <p:stCondLst>
                              <p:cond delay="1000"/>
                            </p:stCondLst>
                            <p:childTnLst>
                              <p:par>
                                <p:cTn id="117" presetID="22" presetClass="entr" presetSubtype="4"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wipe(down)">
                                      <p:cBhvr>
                                        <p:cTn id="119" dur="250"/>
                                        <p:tgtEl>
                                          <p:spTgt spid="4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41"/>
                                        </p:tgtEl>
                                      </p:cBhvr>
                                    </p:animEffect>
                                    <p:set>
                                      <p:cBhvr>
                                        <p:cTn id="124" dur="1" fill="hold">
                                          <p:stCondLst>
                                            <p:cond delay="499"/>
                                          </p:stCondLst>
                                        </p:cTn>
                                        <p:tgtEl>
                                          <p:spTgt spid="41"/>
                                        </p:tgtEl>
                                        <p:attrNameLst>
                                          <p:attrName>style.visibility</p:attrName>
                                        </p:attrNameLst>
                                      </p:cBhvr>
                                      <p:to>
                                        <p:strVal val="hidden"/>
                                      </p:to>
                                    </p:set>
                                  </p:childTnLst>
                                </p:cTn>
                              </p:par>
                            </p:childTnLst>
                          </p:cTn>
                        </p:par>
                        <p:par>
                          <p:cTn id="125" fill="hold">
                            <p:stCondLst>
                              <p:cond delay="500"/>
                            </p:stCondLst>
                            <p:childTnLst>
                              <p:par>
                                <p:cTn id="126" presetID="22" presetClass="entr" presetSubtype="4" fill="hold" grpId="0"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down)">
                                      <p:cBhvr>
                                        <p:cTn id="128" dur="500"/>
                                        <p:tgtEl>
                                          <p:spTgt spid="42"/>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42"/>
                                        </p:tgtEl>
                                      </p:cBhvr>
                                    </p:animEffect>
                                    <p:set>
                                      <p:cBhvr>
                                        <p:cTn id="133" dur="1" fill="hold">
                                          <p:stCondLst>
                                            <p:cond delay="499"/>
                                          </p:stCondLst>
                                        </p:cTn>
                                        <p:tgtEl>
                                          <p:spTgt spid="42"/>
                                        </p:tgtEl>
                                        <p:attrNameLst>
                                          <p:attrName>style.visibility</p:attrName>
                                        </p:attrNameLst>
                                      </p:cBhvr>
                                      <p:to>
                                        <p:strVal val="hidden"/>
                                      </p:to>
                                    </p:set>
                                  </p:childTnLst>
                                </p:cTn>
                              </p:par>
                            </p:childTnLst>
                          </p:cTn>
                        </p:par>
                        <p:par>
                          <p:cTn id="134" fill="hold">
                            <p:stCondLst>
                              <p:cond delay="500"/>
                            </p:stCondLst>
                            <p:childTnLst>
                              <p:par>
                                <p:cTn id="135" presetID="22" presetClass="entr" presetSubtype="4" fill="hold" grpId="2" nodeType="after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wipe(down)">
                                      <p:cBhvr>
                                        <p:cTn id="1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3" grpId="0"/>
      <p:bldP spid="14" grpId="0"/>
      <p:bldP spid="15" grpId="0"/>
      <p:bldP spid="16" grpId="0"/>
      <p:bldP spid="17" grpId="0"/>
      <p:bldP spid="18" grpId="0"/>
      <p:bldP spid="19" grpId="0"/>
      <p:bldP spid="20" grpId="0"/>
      <p:bldP spid="21" grpId="0"/>
      <p:bldP spid="23" grpId="0"/>
      <p:bldP spid="29" grpId="0" animBg="1"/>
      <p:bldP spid="29" grpId="1" animBg="1"/>
      <p:bldP spid="40" grpId="0" animBg="1"/>
      <p:bldP spid="40" grpId="1" animBg="1"/>
      <p:bldP spid="41" grpId="0" animBg="1"/>
      <p:bldP spid="41" grpId="1" animBg="1"/>
      <p:bldP spid="42" grpId="0" animBg="1"/>
      <p:bldP spid="42" grpId="1" animBg="1"/>
      <p:bldP spid="43" grpId="0" animBg="1"/>
      <p:bldP spid="43" grpId="1" animBg="1"/>
      <p:bldP spid="43" grpId="2" animBg="1"/>
      <p:bldP spid="44" grpId="0"/>
      <p:bldP spid="45" grpId="0"/>
      <p:bldP spid="46" grpId="0"/>
      <p:bldP spid="46" grpId="1"/>
      <p:bldP spid="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F25662-B71D-4B4C-8656-F3A41A6EEAAE}"/>
              </a:ext>
            </a:extLst>
          </p:cNvPr>
          <p:cNvSpPr/>
          <p:nvPr/>
        </p:nvSpPr>
        <p:spPr>
          <a:xfrm>
            <a:off x="1125138" y="1620740"/>
            <a:ext cx="592982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这段论证在逻辑上确实是有漏洞的，</a:t>
            </a:r>
            <a:endParaRPr lang="zh-CN" altLang="en-US" sz="2800" dirty="0"/>
          </a:p>
        </p:txBody>
      </p:sp>
      <p:sp>
        <p:nvSpPr>
          <p:cNvPr id="5" name="矩形 4">
            <a:extLst>
              <a:ext uri="{FF2B5EF4-FFF2-40B4-BE49-F238E27FC236}">
                <a16:creationId xmlns:a16="http://schemas.microsoft.com/office/drawing/2014/main" id="{5553EAB7-F283-44A6-BA47-8D72CC3E2855}"/>
              </a:ext>
            </a:extLst>
          </p:cNvPr>
          <p:cNvSpPr/>
          <p:nvPr/>
        </p:nvSpPr>
        <p:spPr>
          <a:xfrm>
            <a:off x="1125137" y="2337151"/>
            <a:ext cx="2518638"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0</a:t>
            </a:r>
            <a:r>
              <a:rPr lang="zh-CN" altLang="zh-CN" sz="2800" kern="100" dirty="0">
                <a:ea typeface="宋体" panose="02010600030101010101" pitchFamily="2" charset="-122"/>
                <a:cs typeface="Times New Roman" panose="02020603050405020304" pitchFamily="18" charset="0"/>
              </a:rPr>
              <a:t>，可以约去，</a:t>
            </a:r>
            <a:endParaRPr lang="zh-CN" altLang="en-US" sz="2800" dirty="0"/>
          </a:p>
        </p:txBody>
      </p:sp>
      <p:sp>
        <p:nvSpPr>
          <p:cNvPr id="8" name="矩形 7">
            <a:extLst>
              <a:ext uri="{FF2B5EF4-FFF2-40B4-BE49-F238E27FC236}">
                <a16:creationId xmlns:a16="http://schemas.microsoft.com/office/drawing/2014/main" id="{EA5F881D-B4D7-4040-ADD6-623FBD7BD199}"/>
              </a:ext>
            </a:extLst>
          </p:cNvPr>
          <p:cNvSpPr/>
          <p:nvPr/>
        </p:nvSpPr>
        <p:spPr>
          <a:xfrm>
            <a:off x="6865237" y="2344811"/>
            <a:ext cx="413446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但是正是因为费马这些先</a:t>
            </a:r>
            <a:endParaRPr lang="zh-CN" altLang="en-US" sz="2800" dirty="0"/>
          </a:p>
        </p:txBody>
      </p:sp>
      <p:sp>
        <p:nvSpPr>
          <p:cNvPr id="9" name="矩形 8">
            <a:extLst>
              <a:ext uri="{FF2B5EF4-FFF2-40B4-BE49-F238E27FC236}">
                <a16:creationId xmlns:a16="http://schemas.microsoft.com/office/drawing/2014/main" id="{BFA54A6F-4702-40DA-AA2A-7AF4DB397AF7}"/>
              </a:ext>
            </a:extLst>
          </p:cNvPr>
          <p:cNvSpPr/>
          <p:nvPr/>
        </p:nvSpPr>
        <p:spPr>
          <a:xfrm>
            <a:off x="1125137" y="3048829"/>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辈的大胆探索，</a:t>
            </a:r>
            <a:endParaRPr lang="zh-CN" altLang="en-US" sz="2800" dirty="0"/>
          </a:p>
        </p:txBody>
      </p:sp>
      <p:sp>
        <p:nvSpPr>
          <p:cNvPr id="10" name="矩形 9">
            <a:extLst>
              <a:ext uri="{FF2B5EF4-FFF2-40B4-BE49-F238E27FC236}">
                <a16:creationId xmlns:a16="http://schemas.microsoft.com/office/drawing/2014/main" id="{5BAD53CB-FAB8-46BE-8DC3-69BA89AC99BD}"/>
              </a:ext>
            </a:extLst>
          </p:cNvPr>
          <p:cNvSpPr/>
          <p:nvPr/>
        </p:nvSpPr>
        <p:spPr>
          <a:xfrm>
            <a:off x="10028782" y="3057731"/>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在本</a:t>
            </a:r>
            <a:endParaRPr lang="zh-CN" altLang="en-US" sz="2800" dirty="0"/>
          </a:p>
        </p:txBody>
      </p:sp>
      <p:sp>
        <p:nvSpPr>
          <p:cNvPr id="11" name="矩形 10">
            <a:extLst>
              <a:ext uri="{FF2B5EF4-FFF2-40B4-BE49-F238E27FC236}">
                <a16:creationId xmlns:a16="http://schemas.microsoft.com/office/drawing/2014/main" id="{6703A25E-25FE-41AB-80A5-84ADA666A386}"/>
              </a:ext>
            </a:extLst>
          </p:cNvPr>
          <p:cNvSpPr/>
          <p:nvPr/>
        </p:nvSpPr>
        <p:spPr>
          <a:xfrm>
            <a:off x="1125137" y="3772900"/>
            <a:ext cx="350836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章开始时曾经说过，</a:t>
            </a:r>
            <a:endParaRPr lang="zh-CN" altLang="en-US" sz="2800" dirty="0"/>
          </a:p>
        </p:txBody>
      </p:sp>
      <p:sp>
        <p:nvSpPr>
          <p:cNvPr id="12" name="矩形 11">
            <a:extLst>
              <a:ext uri="{FF2B5EF4-FFF2-40B4-BE49-F238E27FC236}">
                <a16:creationId xmlns:a16="http://schemas.microsoft.com/office/drawing/2014/main" id="{DE87DB77-222F-44C9-ACFA-CA343BD00BD9}"/>
              </a:ext>
            </a:extLst>
          </p:cNvPr>
          <p:cNvSpPr/>
          <p:nvPr/>
        </p:nvSpPr>
        <p:spPr>
          <a:xfrm>
            <a:off x="1125137" y="4502971"/>
            <a:ext cx="1620957"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因</a:t>
            </a:r>
            <a:r>
              <a:rPr lang="zh-CN" altLang="zh-CN" sz="2800" kern="100" dirty="0">
                <a:ea typeface="宋体" panose="02010600030101010101" pitchFamily="2" charset="-122"/>
                <a:cs typeface="Times New Roman" panose="02020603050405020304" pitchFamily="18" charset="0"/>
              </a:rPr>
              <a:t>之一，</a:t>
            </a:r>
            <a:endParaRPr lang="zh-CN" altLang="en-US" sz="2800" dirty="0"/>
          </a:p>
        </p:txBody>
      </p:sp>
      <p:grpSp>
        <p:nvGrpSpPr>
          <p:cNvPr id="16" name="组合 15">
            <a:extLst>
              <a:ext uri="{FF2B5EF4-FFF2-40B4-BE49-F238E27FC236}">
                <a16:creationId xmlns:a16="http://schemas.microsoft.com/office/drawing/2014/main" id="{EB0E0557-6573-4818-9F7E-F0C19A9712CE}"/>
              </a:ext>
            </a:extLst>
          </p:cNvPr>
          <p:cNvGrpSpPr/>
          <p:nvPr/>
        </p:nvGrpSpPr>
        <p:grpSpPr>
          <a:xfrm>
            <a:off x="3467770" y="2337151"/>
            <a:ext cx="3397467" cy="527050"/>
            <a:chOff x="3663716" y="2337151"/>
            <a:chExt cx="3397467" cy="527050"/>
          </a:xfrm>
        </p:grpSpPr>
        <p:sp>
          <p:nvSpPr>
            <p:cNvPr id="6" name="矩形 5">
              <a:extLst>
                <a:ext uri="{FF2B5EF4-FFF2-40B4-BE49-F238E27FC236}">
                  <a16:creationId xmlns:a16="http://schemas.microsoft.com/office/drawing/2014/main" id="{D8760648-35AB-447E-83EA-B7AB11929AEC}"/>
                </a:ext>
              </a:extLst>
            </p:cNvPr>
            <p:cNvSpPr/>
            <p:nvPr/>
          </p:nvSpPr>
          <p:spPr>
            <a:xfrm>
              <a:off x="3663716" y="2337151"/>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一会儿又说</a:t>
              </a:r>
              <a:endParaRPr lang="zh-CN" altLang="en-US" sz="2800" dirty="0"/>
            </a:p>
          </p:txBody>
        </p:sp>
        <p:sp>
          <p:nvSpPr>
            <p:cNvPr id="7" name="矩形 6">
              <a:extLst>
                <a:ext uri="{FF2B5EF4-FFF2-40B4-BE49-F238E27FC236}">
                  <a16:creationId xmlns:a16="http://schemas.microsoft.com/office/drawing/2014/main" id="{B4CBF2D2-FB20-4758-A3F6-321CCC35B1D2}"/>
                </a:ext>
              </a:extLst>
            </p:cNvPr>
            <p:cNvSpPr/>
            <p:nvPr/>
          </p:nvSpPr>
          <p:spPr>
            <a:xfrm>
              <a:off x="5889067" y="2340981"/>
              <a:ext cx="117211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等于</a:t>
              </a:r>
              <a:r>
                <a:rPr lang="en-US" altLang="zh-CN" sz="2800" kern="100" dirty="0">
                  <a:ea typeface="宋体" panose="02010600030101010101" pitchFamily="2" charset="-122"/>
                  <a:cs typeface="Times New Roman" panose="02020603050405020304" pitchFamily="18" charset="0"/>
                </a:rPr>
                <a:t>0.</a:t>
              </a:r>
              <a:endParaRPr lang="zh-CN" altLang="en-US" sz="2800" dirty="0"/>
            </a:p>
          </p:txBody>
        </p:sp>
        <p:graphicFrame>
          <p:nvGraphicFramePr>
            <p:cNvPr id="13" name="对象 12">
              <a:extLst>
                <a:ext uri="{FF2B5EF4-FFF2-40B4-BE49-F238E27FC236}">
                  <a16:creationId xmlns:a16="http://schemas.microsoft.com/office/drawing/2014/main" id="{C30FC444-D7B7-4533-9EC6-218C3E335356}"/>
                </a:ext>
              </a:extLst>
            </p:cNvPr>
            <p:cNvGraphicFramePr>
              <a:graphicFrameLocks noChangeAspect="1"/>
            </p:cNvGraphicFramePr>
            <p:nvPr/>
          </p:nvGraphicFramePr>
          <p:xfrm>
            <a:off x="5634004" y="2492491"/>
            <a:ext cx="292100" cy="317500"/>
          </p:xfrm>
          <a:graphic>
            <a:graphicData uri="http://schemas.openxmlformats.org/presentationml/2006/ole">
              <mc:AlternateContent xmlns:mc="http://schemas.openxmlformats.org/markup-compatibility/2006">
                <mc:Choice xmlns:v="urn:schemas-microsoft-com:vml" Requires="v">
                  <p:oleObj spid="_x0000_s154779" name="Equation" r:id="rId3" imgW="291960" imgH="317160" progId="Equation.DSMT4">
                    <p:embed/>
                  </p:oleObj>
                </mc:Choice>
                <mc:Fallback>
                  <p:oleObj name="Equation" r:id="rId3" imgW="291960" imgH="317160" progId="Equation.DSMT4">
                    <p:embed/>
                    <p:pic>
                      <p:nvPicPr>
                        <p:cNvPr id="13" name="对象 12">
                          <a:extLst>
                            <a:ext uri="{FF2B5EF4-FFF2-40B4-BE49-F238E27FC236}">
                              <a16:creationId xmlns:a16="http://schemas.microsoft.com/office/drawing/2014/main" id="{C30FC444-D7B7-4533-9EC6-218C3E335356}"/>
                            </a:ext>
                          </a:extLst>
                        </p:cNvPr>
                        <p:cNvPicPr/>
                        <p:nvPr/>
                      </p:nvPicPr>
                      <p:blipFill>
                        <a:blip r:embed="rId4"/>
                        <a:stretch>
                          <a:fillRect/>
                        </a:stretch>
                      </p:blipFill>
                      <p:spPr>
                        <a:xfrm>
                          <a:off x="5634004" y="2492491"/>
                          <a:ext cx="292100" cy="317500"/>
                        </a:xfrm>
                        <a:prstGeom prst="rect">
                          <a:avLst/>
                        </a:prstGeom>
                      </p:spPr>
                    </p:pic>
                  </p:oleObj>
                </mc:Fallback>
              </mc:AlternateContent>
            </a:graphicData>
          </a:graphic>
        </p:graphicFrame>
      </p:grpSp>
      <p:grpSp>
        <p:nvGrpSpPr>
          <p:cNvPr id="15" name="组合 14">
            <a:extLst>
              <a:ext uri="{FF2B5EF4-FFF2-40B4-BE49-F238E27FC236}">
                <a16:creationId xmlns:a16="http://schemas.microsoft.com/office/drawing/2014/main" id="{9674C9E5-A5B8-4C2F-96DC-6089A8CA8263}"/>
              </a:ext>
            </a:extLst>
          </p:cNvPr>
          <p:cNvGrpSpPr/>
          <p:nvPr/>
        </p:nvGrpSpPr>
        <p:grpSpPr>
          <a:xfrm>
            <a:off x="6832596" y="1618399"/>
            <a:ext cx="4061673" cy="525561"/>
            <a:chOff x="7028542" y="1618399"/>
            <a:chExt cx="4061673" cy="525561"/>
          </a:xfrm>
        </p:grpSpPr>
        <p:sp>
          <p:nvSpPr>
            <p:cNvPr id="3" name="矩形 2">
              <a:extLst>
                <a:ext uri="{FF2B5EF4-FFF2-40B4-BE49-F238E27FC236}">
                  <a16:creationId xmlns:a16="http://schemas.microsoft.com/office/drawing/2014/main" id="{C600E422-2B3B-40AD-AAB8-1317EE195739}"/>
                </a:ext>
              </a:extLst>
            </p:cNvPr>
            <p:cNvSpPr/>
            <p:nvPr/>
          </p:nvSpPr>
          <p:spPr>
            <a:xfrm>
              <a:off x="7028542" y="1620740"/>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一会儿说无穷小量</a:t>
              </a:r>
              <a:endParaRPr lang="zh-CN" altLang="en-US" sz="2800" dirty="0"/>
            </a:p>
          </p:txBody>
        </p:sp>
        <p:sp>
          <p:nvSpPr>
            <p:cNvPr id="4" name="矩形 3">
              <a:extLst>
                <a:ext uri="{FF2B5EF4-FFF2-40B4-BE49-F238E27FC236}">
                  <a16:creationId xmlns:a16="http://schemas.microsoft.com/office/drawing/2014/main" id="{C5D81128-D5EA-4582-9362-E33999019F24}"/>
                </a:ext>
              </a:extLst>
            </p:cNvPr>
            <p:cNvSpPr/>
            <p:nvPr/>
          </p:nvSpPr>
          <p:spPr>
            <a:xfrm>
              <a:off x="10187404" y="1618399"/>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不是</a:t>
              </a:r>
              <a:endParaRPr lang="zh-CN" altLang="en-US" sz="2800" dirty="0"/>
            </a:p>
          </p:txBody>
        </p:sp>
        <p:graphicFrame>
          <p:nvGraphicFramePr>
            <p:cNvPr id="14" name="对象 13">
              <a:extLst>
                <a:ext uri="{FF2B5EF4-FFF2-40B4-BE49-F238E27FC236}">
                  <a16:creationId xmlns:a16="http://schemas.microsoft.com/office/drawing/2014/main" id="{6CF92777-593A-411E-866A-D64E52887120}"/>
                </a:ext>
              </a:extLst>
            </p:cNvPr>
            <p:cNvGraphicFramePr>
              <a:graphicFrameLocks noChangeAspect="1"/>
            </p:cNvGraphicFramePr>
            <p:nvPr>
              <p:extLst>
                <p:ext uri="{D42A27DB-BD31-4B8C-83A1-F6EECF244321}">
                  <p14:modId xmlns:p14="http://schemas.microsoft.com/office/powerpoint/2010/main" val="1255568896"/>
                </p:ext>
              </p:extLst>
            </p:nvPr>
          </p:nvGraphicFramePr>
          <p:xfrm>
            <a:off x="10048465" y="1749252"/>
            <a:ext cx="292100" cy="317500"/>
          </p:xfrm>
          <a:graphic>
            <a:graphicData uri="http://schemas.openxmlformats.org/presentationml/2006/ole">
              <mc:AlternateContent xmlns:mc="http://schemas.openxmlformats.org/markup-compatibility/2006">
                <mc:Choice xmlns:v="urn:schemas-microsoft-com:vml" Requires="v">
                  <p:oleObj spid="_x0000_s154780" name="Equation" r:id="rId3" imgW="291960" imgH="317160" progId="Equation.DSMT4">
                    <p:embed/>
                  </p:oleObj>
                </mc:Choice>
                <mc:Fallback>
                  <p:oleObj name="Equation" r:id="rId3" imgW="291960" imgH="317160" progId="Equation.DSMT4">
                    <p:embed/>
                    <p:pic>
                      <p:nvPicPr>
                        <p:cNvPr id="14" name="对象 13">
                          <a:extLst>
                            <a:ext uri="{FF2B5EF4-FFF2-40B4-BE49-F238E27FC236}">
                              <a16:creationId xmlns:a16="http://schemas.microsoft.com/office/drawing/2014/main" id="{6CF92777-593A-411E-866A-D64E52887120}"/>
                            </a:ext>
                          </a:extLst>
                        </p:cNvPr>
                        <p:cNvPicPr/>
                        <p:nvPr/>
                      </p:nvPicPr>
                      <p:blipFill>
                        <a:blip r:embed="rId4"/>
                        <a:stretch>
                          <a:fillRect/>
                        </a:stretch>
                      </p:blipFill>
                      <p:spPr>
                        <a:xfrm>
                          <a:off x="10048465" y="1749252"/>
                          <a:ext cx="292100" cy="317500"/>
                        </a:xfrm>
                        <a:prstGeom prst="rect">
                          <a:avLst/>
                        </a:prstGeom>
                      </p:spPr>
                    </p:pic>
                  </p:oleObj>
                </mc:Fallback>
              </mc:AlternateContent>
            </a:graphicData>
          </a:graphic>
        </p:graphicFrame>
      </p:grpSp>
      <p:sp>
        <p:nvSpPr>
          <p:cNvPr id="17" name="矩形 16">
            <a:extLst>
              <a:ext uri="{FF2B5EF4-FFF2-40B4-BE49-F238E27FC236}">
                <a16:creationId xmlns:a16="http://schemas.microsoft.com/office/drawing/2014/main" id="{F6C5B588-B2C0-4B6A-8E6B-79063E0C4BDC}"/>
              </a:ext>
            </a:extLst>
          </p:cNvPr>
          <p:cNvSpPr/>
          <p:nvPr/>
        </p:nvSpPr>
        <p:spPr>
          <a:xfrm>
            <a:off x="3638646" y="3048873"/>
            <a:ext cx="637866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推动了数学的发展，才有微积分的诞生</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9" name="矩形 18">
            <a:extLst>
              <a:ext uri="{FF2B5EF4-FFF2-40B4-BE49-F238E27FC236}">
                <a16:creationId xmlns:a16="http://schemas.microsoft.com/office/drawing/2014/main" id="{53DE29EA-2571-4681-9566-40EFC7F4EED9}"/>
              </a:ext>
            </a:extLst>
          </p:cNvPr>
          <p:cNvSpPr/>
          <p:nvPr/>
        </p:nvSpPr>
        <p:spPr>
          <a:xfrm>
            <a:off x="4334196" y="3772900"/>
            <a:ext cx="691852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求最大最小值问题是微分</a:t>
            </a:r>
            <a:r>
              <a:rPr lang="zh-CN" altLang="en-US" sz="2800" kern="100" dirty="0">
                <a:ea typeface="宋体" panose="02010600030101010101" pitchFamily="2" charset="-122"/>
                <a:cs typeface="Times New Roman" panose="02020603050405020304" pitchFamily="18" charset="0"/>
              </a:rPr>
              <a:t>学</a:t>
            </a:r>
            <a:r>
              <a:rPr lang="zh-CN" altLang="zh-CN" sz="2800" kern="100" dirty="0">
                <a:ea typeface="宋体" panose="02010600030101010101" pitchFamily="2" charset="-122"/>
                <a:cs typeface="Times New Roman" panose="02020603050405020304" pitchFamily="18" charset="0"/>
              </a:rPr>
              <a:t>产生的三</a:t>
            </a:r>
            <a:r>
              <a:rPr lang="zh-CN" altLang="en-US" sz="2800" kern="100" dirty="0">
                <a:ea typeface="宋体" panose="02010600030101010101" pitchFamily="2" charset="-122"/>
                <a:cs typeface="Times New Roman" panose="02020603050405020304" pitchFamily="18" charset="0"/>
              </a:rPr>
              <a:t>个原</a:t>
            </a:r>
            <a:endParaRPr lang="zh-CN" altLang="en-US" sz="2800" dirty="0"/>
          </a:p>
        </p:txBody>
      </p:sp>
      <p:sp>
        <p:nvSpPr>
          <p:cNvPr id="20" name="矩形 19">
            <a:extLst>
              <a:ext uri="{FF2B5EF4-FFF2-40B4-BE49-F238E27FC236}">
                <a16:creationId xmlns:a16="http://schemas.microsoft.com/office/drawing/2014/main" id="{01E1C8E5-23DB-4730-AC95-1F00D45CBC5C}"/>
              </a:ext>
            </a:extLst>
          </p:cNvPr>
          <p:cNvSpPr/>
          <p:nvPr/>
        </p:nvSpPr>
        <p:spPr>
          <a:xfrm>
            <a:off x="2628672" y="4503441"/>
            <a:ext cx="422423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这个例子支持了这个说法</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34475142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75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250"/>
                                        <p:tgtEl>
                                          <p:spTgt spid="10"/>
                                        </p:tgtEl>
                                      </p:cBhvr>
                                    </p:animEffect>
                                  </p:childTnLst>
                                </p:cTn>
                              </p:par>
                            </p:childTnLst>
                          </p:cTn>
                        </p:par>
                        <p:par>
                          <p:cTn id="40" fill="hold">
                            <p:stCondLst>
                              <p:cond delay="25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750"/>
                                        <p:tgtEl>
                                          <p:spTgt spid="19"/>
                                        </p:tgtEl>
                                      </p:cBhvr>
                                    </p:animEffect>
                                  </p:childTnLst>
                                </p:cTn>
                              </p:par>
                            </p:childTnLst>
                          </p:cTn>
                        </p:par>
                        <p:par>
                          <p:cTn id="49" fill="hold">
                            <p:stCondLst>
                              <p:cond delay="75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25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P spid="11" grpId="0"/>
      <p:bldP spid="12" grpId="0"/>
      <p:bldP spid="17" grpId="0"/>
      <p:bldP spid="19" grpId="0"/>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274849" y="1148897"/>
            <a:ext cx="7932841"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pPr>
              <a:lnSpc>
                <a:spcPct val="130000"/>
              </a:lnSpc>
            </a:pPr>
            <a:r>
              <a:rPr lang="zh-CN" altLang="en-US" dirty="0"/>
              <a:t>第七讲</a:t>
            </a:r>
            <a:br>
              <a:rPr lang="en-US" altLang="zh-CN" dirty="0"/>
            </a:br>
            <a:r>
              <a:rPr lang="en-US" altLang="zh-CN" dirty="0"/>
              <a:t>   </a:t>
            </a:r>
            <a:r>
              <a:rPr lang="zh-CN" altLang="zh-CN" dirty="0">
                <a:latin typeface="+mn-ea"/>
              </a:rPr>
              <a:t>基本微分公式与运算法则</a:t>
            </a:r>
            <a:endParaRPr lang="zh-CN" altLang="en-US" dirty="0">
              <a:latin typeface="+mn-ea"/>
            </a:endParaRPr>
          </a:p>
        </p:txBody>
      </p:sp>
    </p:spTree>
    <p:extLst>
      <p:ext uri="{BB962C8B-B14F-4D97-AF65-F5344CB8AC3E}">
        <p14:creationId xmlns:p14="http://schemas.microsoft.com/office/powerpoint/2010/main" val="833046716"/>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8ACD470-90DD-40AA-AC75-59598B2CBB01}"/>
              </a:ext>
            </a:extLst>
          </p:cNvPr>
          <p:cNvSpPr/>
          <p:nvPr/>
        </p:nvSpPr>
        <p:spPr>
          <a:xfrm>
            <a:off x="1385374" y="469050"/>
            <a:ext cx="5540299" cy="732508"/>
          </a:xfrm>
          <a:prstGeom prst="rect">
            <a:avLst/>
          </a:prstGeom>
          <a:noFill/>
          <a:ln>
            <a:noFill/>
          </a:ln>
        </p:spPr>
        <p:txBody>
          <a:bodyPr wrap="none" rtlCol="0" anchor="t">
            <a:spAutoFit/>
          </a:bodyPr>
          <a:lstStyle/>
          <a:p>
            <a:pPr algn="ctr">
              <a:lnSpc>
                <a:spcPct val="130000"/>
              </a:lnSpc>
            </a:pPr>
            <a:r>
              <a:rPr lang="zh-CN" altLang="zh-CN" sz="3200" b="1" dirty="0">
                <a:solidFill>
                  <a:schemeClr val="accent1">
                    <a:lumMod val="75000"/>
                  </a:schemeClr>
                </a:solidFill>
                <a:latin typeface="+mn-ea"/>
                <a:cs typeface="Levenim MT" panose="02010502060101010101" pitchFamily="2" charset="-79"/>
              </a:rPr>
              <a:t>二、基本微分公式与运算法则</a:t>
            </a:r>
            <a:endParaRPr lang="zh-CN" altLang="en-US" sz="3200" b="1" dirty="0">
              <a:solidFill>
                <a:schemeClr val="accent1">
                  <a:lumMod val="75000"/>
                </a:schemeClr>
              </a:solidFill>
              <a:latin typeface="+mn-ea"/>
              <a:cs typeface="Levenim MT" panose="02010502060101010101" pitchFamily="2" charset="-79"/>
            </a:endParaRPr>
          </a:p>
        </p:txBody>
      </p:sp>
      <p:sp>
        <p:nvSpPr>
          <p:cNvPr id="5" name="矩形 4">
            <a:extLst>
              <a:ext uri="{FF2B5EF4-FFF2-40B4-BE49-F238E27FC236}">
                <a16:creationId xmlns:a16="http://schemas.microsoft.com/office/drawing/2014/main" id="{B175244F-E04B-46D5-8993-9FAA6BDAE43F}"/>
              </a:ext>
            </a:extLst>
          </p:cNvPr>
          <p:cNvSpPr/>
          <p:nvPr/>
        </p:nvSpPr>
        <p:spPr>
          <a:xfrm>
            <a:off x="1385374" y="1940122"/>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只要计算函数的导数，</a:t>
            </a:r>
            <a:endParaRPr lang="zh-CN" altLang="en-US" sz="2800" dirty="0"/>
          </a:p>
        </p:txBody>
      </p:sp>
      <p:sp>
        <p:nvSpPr>
          <p:cNvPr id="6" name="矩形 5">
            <a:extLst>
              <a:ext uri="{FF2B5EF4-FFF2-40B4-BE49-F238E27FC236}">
                <a16:creationId xmlns:a16="http://schemas.microsoft.com/office/drawing/2014/main" id="{13594AAA-28D1-4AB5-BBB1-D2B06214E0B2}"/>
              </a:ext>
            </a:extLst>
          </p:cNvPr>
          <p:cNvSpPr/>
          <p:nvPr/>
        </p:nvSpPr>
        <p:spPr>
          <a:xfrm>
            <a:off x="1385374" y="2486086"/>
            <a:ext cx="2348720" cy="624530"/>
          </a:xfrm>
          <a:prstGeom prst="rect">
            <a:avLst/>
          </a:prstGeom>
        </p:spPr>
        <p:txBody>
          <a:bodyPr wrap="none">
            <a:spAutoFit/>
          </a:bodyPr>
          <a:lstStyle/>
          <a:p>
            <a:pPr algn="just">
              <a:lnSpc>
                <a:spcPct val="140000"/>
              </a:lnSpc>
              <a:spcAft>
                <a:spcPts val="0"/>
              </a:spcAft>
            </a:pPr>
            <a:r>
              <a:rPr lang="zh-CN" altLang="zh-CN" sz="2800" b="1" kern="100" dirty="0">
                <a:solidFill>
                  <a:srgbClr val="FF0000"/>
                </a:solidFill>
                <a:latin typeface="Times New Roman" panose="02020603050405020304" pitchFamily="18" charset="0"/>
                <a:ea typeface="宋体" panose="02010600030101010101" pitchFamily="2" charset="-122"/>
              </a:rPr>
              <a:t>微分运算法则</a:t>
            </a:r>
            <a:endParaRPr lang="zh-CN" altLang="zh-CN" sz="2800" kern="100" dirty="0">
              <a:solidFill>
                <a:srgbClr val="FF0000"/>
              </a:solidFill>
              <a:effectLst/>
              <a:latin typeface="Times New Roman" panose="02020603050405020304" pitchFamily="18" charset="0"/>
              <a:ea typeface="宋体" panose="02010600030101010101" pitchFamily="2" charset="-122"/>
            </a:endParaRPr>
          </a:p>
        </p:txBody>
      </p:sp>
      <p:grpSp>
        <p:nvGrpSpPr>
          <p:cNvPr id="17" name="组合 16">
            <a:extLst>
              <a:ext uri="{FF2B5EF4-FFF2-40B4-BE49-F238E27FC236}">
                <a16:creationId xmlns:a16="http://schemas.microsoft.com/office/drawing/2014/main" id="{1165C584-EE48-4777-8C7F-B62506A2DE63}"/>
              </a:ext>
            </a:extLst>
          </p:cNvPr>
          <p:cNvGrpSpPr/>
          <p:nvPr/>
        </p:nvGrpSpPr>
        <p:grpSpPr>
          <a:xfrm>
            <a:off x="1385374" y="1329932"/>
            <a:ext cx="7195957" cy="525856"/>
            <a:chOff x="1385374" y="1329932"/>
            <a:chExt cx="7195957" cy="525856"/>
          </a:xfrm>
        </p:grpSpPr>
        <p:sp>
          <p:nvSpPr>
            <p:cNvPr id="3" name="矩形 2">
              <a:extLst>
                <a:ext uri="{FF2B5EF4-FFF2-40B4-BE49-F238E27FC236}">
                  <a16:creationId xmlns:a16="http://schemas.microsoft.com/office/drawing/2014/main" id="{ECB7CC16-D9B5-453F-91E2-9E5CBF2ECA0C}"/>
                </a:ext>
              </a:extLst>
            </p:cNvPr>
            <p:cNvSpPr/>
            <p:nvPr/>
          </p:nvSpPr>
          <p:spPr>
            <a:xfrm>
              <a:off x="1385374" y="1329932"/>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从函数的微分表达式</a:t>
              </a:r>
              <a:endParaRPr lang="zh-CN" altLang="en-US" sz="2800" dirty="0"/>
            </a:p>
          </p:txBody>
        </p:sp>
        <p:sp>
          <p:nvSpPr>
            <p:cNvPr id="4" name="矩形 3">
              <a:extLst>
                <a:ext uri="{FF2B5EF4-FFF2-40B4-BE49-F238E27FC236}">
                  <a16:creationId xmlns:a16="http://schemas.microsoft.com/office/drawing/2014/main" id="{2DE348E7-83EB-489D-BAD3-2BEF36B462DD}"/>
                </a:ext>
              </a:extLst>
            </p:cNvPr>
            <p:cNvSpPr/>
            <p:nvPr/>
          </p:nvSpPr>
          <p:spPr>
            <a:xfrm>
              <a:off x="6601302" y="1329932"/>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可以看出，</a:t>
              </a:r>
              <a:endParaRPr lang="zh-CN" altLang="en-US" sz="2800" dirty="0"/>
            </a:p>
          </p:txBody>
        </p:sp>
        <p:graphicFrame>
          <p:nvGraphicFramePr>
            <p:cNvPr id="9" name="对象 8">
              <a:extLst>
                <a:ext uri="{FF2B5EF4-FFF2-40B4-BE49-F238E27FC236}">
                  <a16:creationId xmlns:a16="http://schemas.microsoft.com/office/drawing/2014/main" id="{121AE6E5-2E25-4D5A-B0A3-D695F7C1D27F}"/>
                </a:ext>
              </a:extLst>
            </p:cNvPr>
            <p:cNvGraphicFramePr>
              <a:graphicFrameLocks noChangeAspect="1"/>
            </p:cNvGraphicFramePr>
            <p:nvPr>
              <p:extLst>
                <p:ext uri="{D42A27DB-BD31-4B8C-83A1-F6EECF244321}">
                  <p14:modId xmlns:p14="http://schemas.microsoft.com/office/powerpoint/2010/main" val="3315456336"/>
                </p:ext>
              </p:extLst>
            </p:nvPr>
          </p:nvGraphicFramePr>
          <p:xfrm>
            <a:off x="4752975" y="1449388"/>
            <a:ext cx="1841500" cy="406400"/>
          </p:xfrm>
          <a:graphic>
            <a:graphicData uri="http://schemas.openxmlformats.org/presentationml/2006/ole">
              <mc:AlternateContent xmlns:mc="http://schemas.openxmlformats.org/markup-compatibility/2006">
                <mc:Choice xmlns:v="urn:schemas-microsoft-com:vml" Requires="v">
                  <p:oleObj spid="_x0000_s153986" name="Equation" r:id="rId3" imgW="1841400" imgH="406080" progId="Equation.DSMT4">
                    <p:embed/>
                  </p:oleObj>
                </mc:Choice>
                <mc:Fallback>
                  <p:oleObj name="Equation" r:id="rId3" imgW="1841400" imgH="406080" progId="Equation.DSMT4">
                    <p:embed/>
                    <p:pic>
                      <p:nvPicPr>
                        <p:cNvPr id="9" name="对象 8">
                          <a:extLst>
                            <a:ext uri="{FF2B5EF4-FFF2-40B4-BE49-F238E27FC236}">
                              <a16:creationId xmlns:a16="http://schemas.microsoft.com/office/drawing/2014/main" id="{121AE6E5-2E25-4D5A-B0A3-D695F7C1D27F}"/>
                            </a:ext>
                          </a:extLst>
                        </p:cNvPr>
                        <p:cNvPicPr/>
                        <p:nvPr/>
                      </p:nvPicPr>
                      <p:blipFill>
                        <a:blip r:embed="rId4"/>
                        <a:stretch>
                          <a:fillRect/>
                        </a:stretch>
                      </p:blipFill>
                      <p:spPr>
                        <a:xfrm>
                          <a:off x="4752975" y="1449388"/>
                          <a:ext cx="1841500" cy="406400"/>
                        </a:xfrm>
                        <a:prstGeom prst="rect">
                          <a:avLst/>
                        </a:prstGeom>
                      </p:spPr>
                    </p:pic>
                  </p:oleObj>
                </mc:Fallback>
              </mc:AlternateContent>
            </a:graphicData>
          </a:graphic>
        </p:graphicFrame>
      </p:grpSp>
      <p:grpSp>
        <p:nvGrpSpPr>
          <p:cNvPr id="18" name="组合 17">
            <a:extLst>
              <a:ext uri="{FF2B5EF4-FFF2-40B4-BE49-F238E27FC236}">
                <a16:creationId xmlns:a16="http://schemas.microsoft.com/office/drawing/2014/main" id="{8A5C2607-0591-43DB-B09C-F01D11A57082}"/>
              </a:ext>
            </a:extLst>
          </p:cNvPr>
          <p:cNvGrpSpPr/>
          <p:nvPr/>
        </p:nvGrpSpPr>
        <p:grpSpPr>
          <a:xfrm>
            <a:off x="1385374" y="3186556"/>
            <a:ext cx="4905889" cy="523220"/>
            <a:chOff x="1385374" y="3522458"/>
            <a:chExt cx="4905889" cy="523220"/>
          </a:xfrm>
        </p:grpSpPr>
        <p:sp>
          <p:nvSpPr>
            <p:cNvPr id="7" name="矩形 6">
              <a:extLst>
                <a:ext uri="{FF2B5EF4-FFF2-40B4-BE49-F238E27FC236}">
                  <a16:creationId xmlns:a16="http://schemas.microsoft.com/office/drawing/2014/main" id="{857EA683-5D97-4CB0-AFFA-3418DC795171}"/>
                </a:ext>
              </a:extLst>
            </p:cNvPr>
            <p:cNvSpPr/>
            <p:nvPr/>
          </p:nvSpPr>
          <p:spPr>
            <a:xfrm>
              <a:off x="1385374" y="3522458"/>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1.</a:t>
              </a:r>
              <a:endParaRPr lang="zh-CN" altLang="en-US" sz="2800" dirty="0"/>
            </a:p>
          </p:txBody>
        </p:sp>
        <p:graphicFrame>
          <p:nvGraphicFramePr>
            <p:cNvPr id="11" name="对象 10">
              <a:extLst>
                <a:ext uri="{FF2B5EF4-FFF2-40B4-BE49-F238E27FC236}">
                  <a16:creationId xmlns:a16="http://schemas.microsoft.com/office/drawing/2014/main" id="{DB089D3E-13F7-429E-AF0E-8C9648FF5A49}"/>
                </a:ext>
              </a:extLst>
            </p:cNvPr>
            <p:cNvGraphicFramePr>
              <a:graphicFrameLocks noChangeAspect="1"/>
            </p:cNvGraphicFramePr>
            <p:nvPr>
              <p:extLst>
                <p:ext uri="{D42A27DB-BD31-4B8C-83A1-F6EECF244321}">
                  <p14:modId xmlns:p14="http://schemas.microsoft.com/office/powerpoint/2010/main" val="207599145"/>
                </p:ext>
              </p:extLst>
            </p:nvPr>
          </p:nvGraphicFramePr>
          <p:xfrm>
            <a:off x="1935163" y="3628377"/>
            <a:ext cx="4356100" cy="393700"/>
          </p:xfrm>
          <a:graphic>
            <a:graphicData uri="http://schemas.openxmlformats.org/presentationml/2006/ole">
              <mc:AlternateContent xmlns:mc="http://schemas.openxmlformats.org/markup-compatibility/2006">
                <mc:Choice xmlns:v="urn:schemas-microsoft-com:vml" Requires="v">
                  <p:oleObj spid="_x0000_s153987" name="Equation" r:id="rId5" imgW="4356000" imgH="393480" progId="Equation.DSMT4">
                    <p:embed/>
                  </p:oleObj>
                </mc:Choice>
                <mc:Fallback>
                  <p:oleObj name="Equation" r:id="rId5" imgW="4356000" imgH="393480" progId="Equation.DSMT4">
                    <p:embed/>
                    <p:pic>
                      <p:nvPicPr>
                        <p:cNvPr id="11" name="对象 10">
                          <a:extLst>
                            <a:ext uri="{FF2B5EF4-FFF2-40B4-BE49-F238E27FC236}">
                              <a16:creationId xmlns:a16="http://schemas.microsoft.com/office/drawing/2014/main" id="{DB089D3E-13F7-429E-AF0E-8C9648FF5A49}"/>
                            </a:ext>
                          </a:extLst>
                        </p:cNvPr>
                        <p:cNvPicPr/>
                        <p:nvPr/>
                      </p:nvPicPr>
                      <p:blipFill>
                        <a:blip r:embed="rId6"/>
                        <a:stretch>
                          <a:fillRect/>
                        </a:stretch>
                      </p:blipFill>
                      <p:spPr>
                        <a:xfrm>
                          <a:off x="1935163" y="3628377"/>
                          <a:ext cx="4356100" cy="393700"/>
                        </a:xfrm>
                        <a:prstGeom prst="rect">
                          <a:avLst/>
                        </a:prstGeom>
                      </p:spPr>
                    </p:pic>
                  </p:oleObj>
                </mc:Fallback>
              </mc:AlternateContent>
            </a:graphicData>
          </a:graphic>
        </p:graphicFrame>
      </p:grpSp>
      <p:grpSp>
        <p:nvGrpSpPr>
          <p:cNvPr id="19" name="组合 18">
            <a:extLst>
              <a:ext uri="{FF2B5EF4-FFF2-40B4-BE49-F238E27FC236}">
                <a16:creationId xmlns:a16="http://schemas.microsoft.com/office/drawing/2014/main" id="{7A440E1E-6156-42B1-B926-3921136CD9BF}"/>
              </a:ext>
            </a:extLst>
          </p:cNvPr>
          <p:cNvGrpSpPr/>
          <p:nvPr/>
        </p:nvGrpSpPr>
        <p:grpSpPr>
          <a:xfrm>
            <a:off x="1385373" y="3841698"/>
            <a:ext cx="5813940" cy="523220"/>
            <a:chOff x="1385373" y="4242917"/>
            <a:chExt cx="5813940" cy="523220"/>
          </a:xfrm>
        </p:grpSpPr>
        <p:sp>
          <p:nvSpPr>
            <p:cNvPr id="8" name="矩形 7">
              <a:extLst>
                <a:ext uri="{FF2B5EF4-FFF2-40B4-BE49-F238E27FC236}">
                  <a16:creationId xmlns:a16="http://schemas.microsoft.com/office/drawing/2014/main" id="{8320ECD6-4E9A-4281-9F95-E97356433B6C}"/>
                </a:ext>
              </a:extLst>
            </p:cNvPr>
            <p:cNvSpPr/>
            <p:nvPr/>
          </p:nvSpPr>
          <p:spPr>
            <a:xfrm>
              <a:off x="1385373" y="4242917"/>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2.</a:t>
              </a:r>
              <a:endParaRPr lang="zh-CN" altLang="en-US" sz="2800" dirty="0"/>
            </a:p>
          </p:txBody>
        </p:sp>
        <p:graphicFrame>
          <p:nvGraphicFramePr>
            <p:cNvPr id="12" name="对象 11">
              <a:extLst>
                <a:ext uri="{FF2B5EF4-FFF2-40B4-BE49-F238E27FC236}">
                  <a16:creationId xmlns:a16="http://schemas.microsoft.com/office/drawing/2014/main" id="{2FD61FC9-C102-45A7-B322-F25F52C074BC}"/>
                </a:ext>
              </a:extLst>
            </p:cNvPr>
            <p:cNvGraphicFramePr>
              <a:graphicFrameLocks noChangeAspect="1"/>
            </p:cNvGraphicFramePr>
            <p:nvPr>
              <p:extLst>
                <p:ext uri="{D42A27DB-BD31-4B8C-83A1-F6EECF244321}">
                  <p14:modId xmlns:p14="http://schemas.microsoft.com/office/powerpoint/2010/main" val="2600910015"/>
                </p:ext>
              </p:extLst>
            </p:nvPr>
          </p:nvGraphicFramePr>
          <p:xfrm>
            <a:off x="1941513" y="4349102"/>
            <a:ext cx="5257800" cy="393700"/>
          </p:xfrm>
          <a:graphic>
            <a:graphicData uri="http://schemas.openxmlformats.org/presentationml/2006/ole">
              <mc:AlternateContent xmlns:mc="http://schemas.openxmlformats.org/markup-compatibility/2006">
                <mc:Choice xmlns:v="urn:schemas-microsoft-com:vml" Requires="v">
                  <p:oleObj spid="_x0000_s153988" name="Equation" r:id="rId7" imgW="5257800" imgH="393480" progId="Equation.DSMT4">
                    <p:embed/>
                  </p:oleObj>
                </mc:Choice>
                <mc:Fallback>
                  <p:oleObj name="Equation" r:id="rId7" imgW="5257800" imgH="393480" progId="Equation.DSMT4">
                    <p:embed/>
                    <p:pic>
                      <p:nvPicPr>
                        <p:cNvPr id="12" name="对象 11">
                          <a:extLst>
                            <a:ext uri="{FF2B5EF4-FFF2-40B4-BE49-F238E27FC236}">
                              <a16:creationId xmlns:a16="http://schemas.microsoft.com/office/drawing/2014/main" id="{2FD61FC9-C102-45A7-B322-F25F52C074BC}"/>
                            </a:ext>
                          </a:extLst>
                        </p:cNvPr>
                        <p:cNvPicPr/>
                        <p:nvPr/>
                      </p:nvPicPr>
                      <p:blipFill>
                        <a:blip r:embed="rId8"/>
                        <a:stretch>
                          <a:fillRect/>
                        </a:stretch>
                      </p:blipFill>
                      <p:spPr>
                        <a:xfrm>
                          <a:off x="1941513" y="4349102"/>
                          <a:ext cx="5257800" cy="393700"/>
                        </a:xfrm>
                        <a:prstGeom prst="rect">
                          <a:avLst/>
                        </a:prstGeom>
                      </p:spPr>
                    </p:pic>
                  </p:oleObj>
                </mc:Fallback>
              </mc:AlternateContent>
            </a:graphicData>
          </a:graphic>
        </p:graphicFrame>
      </p:grpSp>
      <p:graphicFrame>
        <p:nvGraphicFramePr>
          <p:cNvPr id="13" name="对象 12">
            <a:extLst>
              <a:ext uri="{FF2B5EF4-FFF2-40B4-BE49-F238E27FC236}">
                <a16:creationId xmlns:a16="http://schemas.microsoft.com/office/drawing/2014/main" id="{782C3A91-ED8F-4906-B853-0652C87874F4}"/>
              </a:ext>
            </a:extLst>
          </p:cNvPr>
          <p:cNvGraphicFramePr>
            <a:graphicFrameLocks noChangeAspect="1"/>
          </p:cNvGraphicFramePr>
          <p:nvPr>
            <p:extLst>
              <p:ext uri="{D42A27DB-BD31-4B8C-83A1-F6EECF244321}">
                <p14:modId xmlns:p14="http://schemas.microsoft.com/office/powerpoint/2010/main" val="2959058209"/>
              </p:ext>
            </p:extLst>
          </p:nvPr>
        </p:nvGraphicFramePr>
        <p:xfrm>
          <a:off x="1941513" y="4485168"/>
          <a:ext cx="2641600" cy="393700"/>
        </p:xfrm>
        <a:graphic>
          <a:graphicData uri="http://schemas.openxmlformats.org/presentationml/2006/ole">
            <mc:AlternateContent xmlns:mc="http://schemas.openxmlformats.org/markup-compatibility/2006">
              <mc:Choice xmlns:v="urn:schemas-microsoft-com:vml" Requires="v">
                <p:oleObj spid="_x0000_s153989" name="Equation" r:id="rId9" imgW="2641320" imgH="393480" progId="Equation.DSMT4">
                  <p:embed/>
                </p:oleObj>
              </mc:Choice>
              <mc:Fallback>
                <p:oleObj name="Equation" r:id="rId9" imgW="2641320" imgH="393480" progId="Equation.DSMT4">
                  <p:embed/>
                  <p:pic>
                    <p:nvPicPr>
                      <p:cNvPr id="13" name="对象 12">
                        <a:extLst>
                          <a:ext uri="{FF2B5EF4-FFF2-40B4-BE49-F238E27FC236}">
                            <a16:creationId xmlns:a16="http://schemas.microsoft.com/office/drawing/2014/main" id="{782C3A91-ED8F-4906-B853-0652C87874F4}"/>
                          </a:ext>
                        </a:extLst>
                      </p:cNvPr>
                      <p:cNvPicPr/>
                      <p:nvPr/>
                    </p:nvPicPr>
                    <p:blipFill>
                      <a:blip r:embed="rId10"/>
                      <a:stretch>
                        <a:fillRect/>
                      </a:stretch>
                    </p:blipFill>
                    <p:spPr>
                      <a:xfrm>
                        <a:off x="1941513" y="4485168"/>
                        <a:ext cx="2641600" cy="393700"/>
                      </a:xfrm>
                      <a:prstGeom prst="rect">
                        <a:avLst/>
                      </a:prstGeom>
                    </p:spPr>
                  </p:pic>
                </p:oleObj>
              </mc:Fallback>
            </mc:AlternateContent>
          </a:graphicData>
        </a:graphic>
      </p:graphicFrame>
      <p:grpSp>
        <p:nvGrpSpPr>
          <p:cNvPr id="20" name="组合 19">
            <a:extLst>
              <a:ext uri="{FF2B5EF4-FFF2-40B4-BE49-F238E27FC236}">
                <a16:creationId xmlns:a16="http://schemas.microsoft.com/office/drawing/2014/main" id="{9E369790-B727-49C4-93C3-B29BBD68F8BF}"/>
              </a:ext>
            </a:extLst>
          </p:cNvPr>
          <p:cNvGrpSpPr/>
          <p:nvPr/>
        </p:nvGrpSpPr>
        <p:grpSpPr>
          <a:xfrm>
            <a:off x="1385373" y="5089490"/>
            <a:ext cx="7115690" cy="1016000"/>
            <a:chOff x="1385373" y="5500040"/>
            <a:chExt cx="7115690" cy="1016000"/>
          </a:xfrm>
        </p:grpSpPr>
        <p:sp>
          <p:nvSpPr>
            <p:cNvPr id="10" name="矩形 9">
              <a:extLst>
                <a:ext uri="{FF2B5EF4-FFF2-40B4-BE49-F238E27FC236}">
                  <a16:creationId xmlns:a16="http://schemas.microsoft.com/office/drawing/2014/main" id="{DA0142FB-F6A8-40B8-AF19-5A3A82BC8446}"/>
                </a:ext>
              </a:extLst>
            </p:cNvPr>
            <p:cNvSpPr/>
            <p:nvPr/>
          </p:nvSpPr>
          <p:spPr>
            <a:xfrm>
              <a:off x="1385373" y="5683835"/>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3.</a:t>
              </a:r>
              <a:endParaRPr lang="zh-CN" altLang="en-US" sz="2800" dirty="0"/>
            </a:p>
          </p:txBody>
        </p:sp>
        <p:graphicFrame>
          <p:nvGraphicFramePr>
            <p:cNvPr id="14" name="对象 13">
              <a:extLst>
                <a:ext uri="{FF2B5EF4-FFF2-40B4-BE49-F238E27FC236}">
                  <a16:creationId xmlns:a16="http://schemas.microsoft.com/office/drawing/2014/main" id="{D11FF696-ED43-4B8C-9367-4A4807ED41F4}"/>
                </a:ext>
              </a:extLst>
            </p:cNvPr>
            <p:cNvGraphicFramePr>
              <a:graphicFrameLocks noChangeAspect="1"/>
            </p:cNvGraphicFramePr>
            <p:nvPr>
              <p:extLst>
                <p:ext uri="{D42A27DB-BD31-4B8C-83A1-F6EECF244321}">
                  <p14:modId xmlns:p14="http://schemas.microsoft.com/office/powerpoint/2010/main" val="650991268"/>
                </p:ext>
              </p:extLst>
            </p:nvPr>
          </p:nvGraphicFramePr>
          <p:xfrm>
            <a:off x="1846263" y="5500040"/>
            <a:ext cx="6654800" cy="1016000"/>
          </p:xfrm>
          <a:graphic>
            <a:graphicData uri="http://schemas.openxmlformats.org/presentationml/2006/ole">
              <mc:AlternateContent xmlns:mc="http://schemas.openxmlformats.org/markup-compatibility/2006">
                <mc:Choice xmlns:v="urn:schemas-microsoft-com:vml" Requires="v">
                  <p:oleObj spid="_x0000_s153990" name="Equation" r:id="rId11" imgW="6654600" imgH="1015920" progId="Equation.DSMT4">
                    <p:embed/>
                  </p:oleObj>
                </mc:Choice>
                <mc:Fallback>
                  <p:oleObj name="Equation" r:id="rId11" imgW="6654600" imgH="1015920" progId="Equation.DSMT4">
                    <p:embed/>
                    <p:pic>
                      <p:nvPicPr>
                        <p:cNvPr id="14" name="对象 13">
                          <a:extLst>
                            <a:ext uri="{FF2B5EF4-FFF2-40B4-BE49-F238E27FC236}">
                              <a16:creationId xmlns:a16="http://schemas.microsoft.com/office/drawing/2014/main" id="{D11FF696-ED43-4B8C-9367-4A4807ED41F4}"/>
                            </a:ext>
                          </a:extLst>
                        </p:cNvPr>
                        <p:cNvPicPr/>
                        <p:nvPr/>
                      </p:nvPicPr>
                      <p:blipFill>
                        <a:blip r:embed="rId12"/>
                        <a:stretch>
                          <a:fillRect/>
                        </a:stretch>
                      </p:blipFill>
                      <p:spPr>
                        <a:xfrm>
                          <a:off x="1846263" y="5500040"/>
                          <a:ext cx="6654800" cy="1016000"/>
                        </a:xfrm>
                        <a:prstGeom prst="rect">
                          <a:avLst/>
                        </a:prstGeom>
                      </p:spPr>
                    </p:pic>
                  </p:oleObj>
                </mc:Fallback>
              </mc:AlternateContent>
            </a:graphicData>
          </a:graphic>
        </p:graphicFrame>
      </p:grpSp>
      <p:sp>
        <p:nvSpPr>
          <p:cNvPr id="15" name="矩形 14">
            <a:extLst>
              <a:ext uri="{FF2B5EF4-FFF2-40B4-BE49-F238E27FC236}">
                <a16:creationId xmlns:a16="http://schemas.microsoft.com/office/drawing/2014/main" id="{002C62A2-139D-467A-9BC0-29CE2475F5AD}"/>
              </a:ext>
            </a:extLst>
          </p:cNvPr>
          <p:cNvSpPr/>
          <p:nvPr/>
        </p:nvSpPr>
        <p:spPr>
          <a:xfrm>
            <a:off x="8254870" y="1329932"/>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要计算函数的微分，</a:t>
            </a:r>
            <a:endParaRPr lang="zh-CN" altLang="en-US" sz="2800" dirty="0"/>
          </a:p>
        </p:txBody>
      </p:sp>
      <p:sp>
        <p:nvSpPr>
          <p:cNvPr id="16" name="矩形 15">
            <a:extLst>
              <a:ext uri="{FF2B5EF4-FFF2-40B4-BE49-F238E27FC236}">
                <a16:creationId xmlns:a16="http://schemas.microsoft.com/office/drawing/2014/main" id="{01A7BD5A-FAEA-4EF0-B3C3-99DFAE6A34EA}"/>
              </a:ext>
            </a:extLst>
          </p:cNvPr>
          <p:cNvSpPr/>
          <p:nvPr/>
        </p:nvSpPr>
        <p:spPr>
          <a:xfrm>
            <a:off x="4919118" y="1940122"/>
            <a:ext cx="422423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再乘以自变量的微分即可</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26021833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75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75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5"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11EF990-5763-4415-B543-53AC78B3A5AE}"/>
              </a:ext>
            </a:extLst>
          </p:cNvPr>
          <p:cNvSpPr/>
          <p:nvPr/>
        </p:nvSpPr>
        <p:spPr>
          <a:xfrm>
            <a:off x="1531821" y="400043"/>
            <a:ext cx="4152099" cy="624530"/>
          </a:xfrm>
          <a:prstGeom prst="rect">
            <a:avLst/>
          </a:prstGeom>
        </p:spPr>
        <p:txBody>
          <a:bodyPr wrap="none">
            <a:spAutoFit/>
          </a:bodyPr>
          <a:lstStyle/>
          <a:p>
            <a:pPr algn="just">
              <a:lnSpc>
                <a:spcPct val="140000"/>
              </a:lnSpc>
              <a:spcAft>
                <a:spcPts val="0"/>
              </a:spcAft>
            </a:pPr>
            <a:r>
              <a:rPr lang="zh-CN" altLang="zh-CN" sz="2800" b="1" kern="100" dirty="0">
                <a:solidFill>
                  <a:srgbClr val="FF0000"/>
                </a:solidFill>
                <a:latin typeface="Times New Roman" panose="02020603050405020304" pitchFamily="18" charset="0"/>
                <a:ea typeface="宋体" panose="02010600030101010101" pitchFamily="2" charset="-122"/>
              </a:rPr>
              <a:t>基本初等函数的微分公式</a:t>
            </a:r>
            <a:endParaRPr lang="zh-CN" altLang="zh-CN" sz="2800" kern="100" dirty="0">
              <a:solidFill>
                <a:srgbClr val="FF0000"/>
              </a:solidFill>
              <a:effectLst/>
              <a:latin typeface="Times New Roman" panose="02020603050405020304" pitchFamily="18" charset="0"/>
              <a:ea typeface="宋体" panose="02010600030101010101" pitchFamily="2" charset="-122"/>
            </a:endParaRPr>
          </a:p>
        </p:txBody>
      </p:sp>
      <p:grpSp>
        <p:nvGrpSpPr>
          <p:cNvPr id="15" name="组合 14">
            <a:extLst>
              <a:ext uri="{FF2B5EF4-FFF2-40B4-BE49-F238E27FC236}">
                <a16:creationId xmlns:a16="http://schemas.microsoft.com/office/drawing/2014/main" id="{858679FF-3477-455E-85BF-FEDB24C19D44}"/>
              </a:ext>
            </a:extLst>
          </p:cNvPr>
          <p:cNvGrpSpPr/>
          <p:nvPr/>
        </p:nvGrpSpPr>
        <p:grpSpPr>
          <a:xfrm>
            <a:off x="1540137" y="1068496"/>
            <a:ext cx="4286610" cy="547651"/>
            <a:chOff x="1540137" y="732585"/>
            <a:chExt cx="4286610" cy="547651"/>
          </a:xfrm>
        </p:grpSpPr>
        <p:sp>
          <p:nvSpPr>
            <p:cNvPr id="3" name="矩形 2">
              <a:extLst>
                <a:ext uri="{FF2B5EF4-FFF2-40B4-BE49-F238E27FC236}">
                  <a16:creationId xmlns:a16="http://schemas.microsoft.com/office/drawing/2014/main" id="{0FD5FED9-D191-4682-86AB-F9DF0EAFB799}"/>
                </a:ext>
              </a:extLst>
            </p:cNvPr>
            <p:cNvSpPr/>
            <p:nvPr/>
          </p:nvSpPr>
          <p:spPr>
            <a:xfrm>
              <a:off x="1540137" y="732585"/>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1.</a:t>
              </a:r>
              <a:endParaRPr lang="zh-CN" altLang="en-US" sz="2800" dirty="0"/>
            </a:p>
          </p:txBody>
        </p:sp>
        <p:sp>
          <p:nvSpPr>
            <p:cNvPr id="6" name="矩形 5">
              <a:extLst>
                <a:ext uri="{FF2B5EF4-FFF2-40B4-BE49-F238E27FC236}">
                  <a16:creationId xmlns:a16="http://schemas.microsoft.com/office/drawing/2014/main" id="{E5FE4BD6-CA2F-4ADF-B65A-EA85BF4D3746}"/>
                </a:ext>
              </a:extLst>
            </p:cNvPr>
            <p:cNvSpPr/>
            <p:nvPr/>
          </p:nvSpPr>
          <p:spPr>
            <a:xfrm>
              <a:off x="3265700" y="75701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8" name="矩形 7">
              <a:extLst>
                <a:ext uri="{FF2B5EF4-FFF2-40B4-BE49-F238E27FC236}">
                  <a16:creationId xmlns:a16="http://schemas.microsoft.com/office/drawing/2014/main" id="{765DD3A0-85DB-4467-A9EF-933399B82B57}"/>
                </a:ext>
              </a:extLst>
            </p:cNvPr>
            <p:cNvSpPr/>
            <p:nvPr/>
          </p:nvSpPr>
          <p:spPr>
            <a:xfrm>
              <a:off x="3607870" y="740729"/>
              <a:ext cx="2218877" cy="523220"/>
            </a:xfrm>
            <a:prstGeom prst="rect">
              <a:avLst/>
            </a:prstGeom>
          </p:spPr>
          <p:txBody>
            <a:bodyPr wrap="none">
              <a:spAutoFit/>
            </a:bodyPr>
            <a:lstStyle/>
            <a:p>
              <a:r>
                <a:rPr lang="en-US" altLang="zh-CN" sz="2800" i="1" kern="100" dirty="0">
                  <a:ea typeface="宋体" panose="02010600030101010101" pitchFamily="2" charset="-122"/>
                  <a:cs typeface="Times New Roman" panose="02020603050405020304" pitchFamily="18" charset="0"/>
                </a:rPr>
                <a:t>C</a:t>
              </a:r>
              <a:r>
                <a:rPr lang="zh-CN" altLang="zh-CN" sz="2800" kern="100" dirty="0">
                  <a:ea typeface="宋体" panose="02010600030101010101" pitchFamily="2" charset="-122"/>
                  <a:cs typeface="Times New Roman" panose="02020603050405020304" pitchFamily="18" charset="0"/>
                </a:rPr>
                <a:t>是常数）；</a:t>
              </a:r>
              <a:endParaRPr lang="zh-CN" altLang="en-US" sz="2800" dirty="0"/>
            </a:p>
          </p:txBody>
        </p:sp>
        <p:graphicFrame>
          <p:nvGraphicFramePr>
            <p:cNvPr id="13" name="对象 12">
              <a:extLst>
                <a:ext uri="{FF2B5EF4-FFF2-40B4-BE49-F238E27FC236}">
                  <a16:creationId xmlns:a16="http://schemas.microsoft.com/office/drawing/2014/main" id="{66535D39-6281-46C7-BD17-071D5087120D}"/>
                </a:ext>
              </a:extLst>
            </p:cNvPr>
            <p:cNvGraphicFramePr>
              <a:graphicFrameLocks noChangeAspect="1"/>
            </p:cNvGraphicFramePr>
            <p:nvPr>
              <p:extLst>
                <p:ext uri="{D42A27DB-BD31-4B8C-83A1-F6EECF244321}">
                  <p14:modId xmlns:p14="http://schemas.microsoft.com/office/powerpoint/2010/main" val="1700064136"/>
                </p:ext>
              </p:extLst>
            </p:nvPr>
          </p:nvGraphicFramePr>
          <p:xfrm>
            <a:off x="2097088" y="862652"/>
            <a:ext cx="1257300" cy="393700"/>
          </p:xfrm>
          <a:graphic>
            <a:graphicData uri="http://schemas.openxmlformats.org/presentationml/2006/ole">
              <mc:AlternateContent xmlns:mc="http://schemas.openxmlformats.org/markup-compatibility/2006">
                <mc:Choice xmlns:v="urn:schemas-microsoft-com:vml" Requires="v">
                  <p:oleObj spid="_x0000_s153404" name="Equation" r:id="rId3" imgW="1257120" imgH="393480" progId="Equation.DSMT4">
                    <p:embed/>
                  </p:oleObj>
                </mc:Choice>
                <mc:Fallback>
                  <p:oleObj name="Equation" r:id="rId3" imgW="1257120" imgH="393480" progId="Equation.DSMT4">
                    <p:embed/>
                    <p:pic>
                      <p:nvPicPr>
                        <p:cNvPr id="13" name="对象 12">
                          <a:extLst>
                            <a:ext uri="{FF2B5EF4-FFF2-40B4-BE49-F238E27FC236}">
                              <a16:creationId xmlns:a16="http://schemas.microsoft.com/office/drawing/2014/main" id="{66535D39-6281-46C7-BD17-071D5087120D}"/>
                            </a:ext>
                          </a:extLst>
                        </p:cNvPr>
                        <p:cNvPicPr/>
                        <p:nvPr/>
                      </p:nvPicPr>
                      <p:blipFill>
                        <a:blip r:embed="rId4"/>
                        <a:stretch>
                          <a:fillRect/>
                        </a:stretch>
                      </p:blipFill>
                      <p:spPr>
                        <a:xfrm>
                          <a:off x="2097088" y="862652"/>
                          <a:ext cx="1257300" cy="393700"/>
                        </a:xfrm>
                        <a:prstGeom prst="rect">
                          <a:avLst/>
                        </a:prstGeom>
                      </p:spPr>
                    </p:pic>
                  </p:oleObj>
                </mc:Fallback>
              </mc:AlternateContent>
            </a:graphicData>
          </a:graphic>
        </p:graphicFrame>
      </p:grpSp>
      <p:grpSp>
        <p:nvGrpSpPr>
          <p:cNvPr id="16" name="组合 15">
            <a:extLst>
              <a:ext uri="{FF2B5EF4-FFF2-40B4-BE49-F238E27FC236}">
                <a16:creationId xmlns:a16="http://schemas.microsoft.com/office/drawing/2014/main" id="{05AB8BBF-3296-49C7-A47C-5FCE04B151A1}"/>
              </a:ext>
            </a:extLst>
          </p:cNvPr>
          <p:cNvGrpSpPr/>
          <p:nvPr/>
        </p:nvGrpSpPr>
        <p:grpSpPr>
          <a:xfrm>
            <a:off x="1540136" y="1676985"/>
            <a:ext cx="6053543" cy="567223"/>
            <a:chOff x="1540136" y="1453044"/>
            <a:chExt cx="6053543" cy="567223"/>
          </a:xfrm>
        </p:grpSpPr>
        <p:sp>
          <p:nvSpPr>
            <p:cNvPr id="4" name="矩形 3">
              <a:extLst>
                <a:ext uri="{FF2B5EF4-FFF2-40B4-BE49-F238E27FC236}">
                  <a16:creationId xmlns:a16="http://schemas.microsoft.com/office/drawing/2014/main" id="{94FC4F6F-F66F-417D-AA6B-5E2E3254B58D}"/>
                </a:ext>
              </a:extLst>
            </p:cNvPr>
            <p:cNvSpPr/>
            <p:nvPr/>
          </p:nvSpPr>
          <p:spPr>
            <a:xfrm>
              <a:off x="1540136" y="1453044"/>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2.</a:t>
              </a:r>
              <a:endParaRPr lang="zh-CN" altLang="en-US" sz="2800" dirty="0"/>
            </a:p>
          </p:txBody>
        </p:sp>
        <p:sp>
          <p:nvSpPr>
            <p:cNvPr id="11" name="矩形 10">
              <a:extLst>
                <a:ext uri="{FF2B5EF4-FFF2-40B4-BE49-F238E27FC236}">
                  <a16:creationId xmlns:a16="http://schemas.microsoft.com/office/drawing/2014/main" id="{461DAABB-4BE1-4929-A6C7-7833C7F19399}"/>
                </a:ext>
              </a:extLst>
            </p:cNvPr>
            <p:cNvSpPr/>
            <p:nvPr/>
          </p:nvSpPr>
          <p:spPr>
            <a:xfrm>
              <a:off x="4895504" y="1497047"/>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为任何实数）；</a:t>
              </a:r>
              <a:endParaRPr lang="zh-CN" altLang="en-US" sz="2800" dirty="0"/>
            </a:p>
          </p:txBody>
        </p:sp>
        <p:sp>
          <p:nvSpPr>
            <p:cNvPr id="12" name="矩形 11">
              <a:extLst>
                <a:ext uri="{FF2B5EF4-FFF2-40B4-BE49-F238E27FC236}">
                  <a16:creationId xmlns:a16="http://schemas.microsoft.com/office/drawing/2014/main" id="{CA8AFF0D-0A43-4115-98B6-8CD4197BD592}"/>
                </a:ext>
              </a:extLst>
            </p:cNvPr>
            <p:cNvSpPr/>
            <p:nvPr/>
          </p:nvSpPr>
          <p:spPr>
            <a:xfrm>
              <a:off x="4295585" y="149704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4" name="对象 13">
              <a:extLst>
                <a:ext uri="{FF2B5EF4-FFF2-40B4-BE49-F238E27FC236}">
                  <a16:creationId xmlns:a16="http://schemas.microsoft.com/office/drawing/2014/main" id="{7BCD2C9E-190A-4CAB-BC79-4D570FC60C27}"/>
                </a:ext>
              </a:extLst>
            </p:cNvPr>
            <p:cNvGraphicFramePr>
              <a:graphicFrameLocks noChangeAspect="1"/>
            </p:cNvGraphicFramePr>
            <p:nvPr>
              <p:extLst>
                <p:ext uri="{D42A27DB-BD31-4B8C-83A1-F6EECF244321}">
                  <p14:modId xmlns:p14="http://schemas.microsoft.com/office/powerpoint/2010/main" val="938305677"/>
                </p:ext>
              </p:extLst>
            </p:nvPr>
          </p:nvGraphicFramePr>
          <p:xfrm>
            <a:off x="2109788" y="1496909"/>
            <a:ext cx="2311400" cy="457200"/>
          </p:xfrm>
          <a:graphic>
            <a:graphicData uri="http://schemas.openxmlformats.org/presentationml/2006/ole">
              <mc:AlternateContent xmlns:mc="http://schemas.openxmlformats.org/markup-compatibility/2006">
                <mc:Choice xmlns:v="urn:schemas-microsoft-com:vml" Requires="v">
                  <p:oleObj spid="_x0000_s153405" name="Equation" r:id="rId5" imgW="2311200" imgH="457200" progId="Equation.DSMT4">
                    <p:embed/>
                  </p:oleObj>
                </mc:Choice>
                <mc:Fallback>
                  <p:oleObj name="Equation" r:id="rId5" imgW="2311200" imgH="457200" progId="Equation.DSMT4">
                    <p:embed/>
                    <p:pic>
                      <p:nvPicPr>
                        <p:cNvPr id="14" name="对象 13">
                          <a:extLst>
                            <a:ext uri="{FF2B5EF4-FFF2-40B4-BE49-F238E27FC236}">
                              <a16:creationId xmlns:a16="http://schemas.microsoft.com/office/drawing/2014/main" id="{7BCD2C9E-190A-4CAB-BC79-4D570FC60C27}"/>
                            </a:ext>
                          </a:extLst>
                        </p:cNvPr>
                        <p:cNvPicPr/>
                        <p:nvPr/>
                      </p:nvPicPr>
                      <p:blipFill>
                        <a:blip r:embed="rId6"/>
                        <a:stretch>
                          <a:fillRect/>
                        </a:stretch>
                      </p:blipFill>
                      <p:spPr>
                        <a:xfrm>
                          <a:off x="2109788" y="1496909"/>
                          <a:ext cx="2311400" cy="4572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C8CE8AA1-495B-4E8E-93D1-3A58C30B933D}"/>
                </a:ext>
              </a:extLst>
            </p:cNvPr>
            <p:cNvGraphicFramePr>
              <a:graphicFrameLocks noChangeAspect="1"/>
            </p:cNvGraphicFramePr>
            <p:nvPr/>
          </p:nvGraphicFramePr>
          <p:xfrm>
            <a:off x="4719289" y="1647060"/>
            <a:ext cx="279400" cy="241300"/>
          </p:xfrm>
          <a:graphic>
            <a:graphicData uri="http://schemas.openxmlformats.org/presentationml/2006/ole">
              <mc:AlternateContent xmlns:mc="http://schemas.openxmlformats.org/markup-compatibility/2006">
                <mc:Choice xmlns:v="urn:schemas-microsoft-com:vml" Requires="v">
                  <p:oleObj spid="_x0000_s153406" name="Equation" r:id="rId7" imgW="279360" imgH="241200" progId="Equation.DSMT4">
                    <p:embed/>
                  </p:oleObj>
                </mc:Choice>
                <mc:Fallback>
                  <p:oleObj name="Equation" r:id="rId7" imgW="279360" imgH="241200" progId="Equation.DSMT4">
                    <p:embed/>
                    <p:pic>
                      <p:nvPicPr>
                        <p:cNvPr id="17" name="对象 16">
                          <a:extLst>
                            <a:ext uri="{FF2B5EF4-FFF2-40B4-BE49-F238E27FC236}">
                              <a16:creationId xmlns:a16="http://schemas.microsoft.com/office/drawing/2014/main" id="{C8CE8AA1-495B-4E8E-93D1-3A58C30B933D}"/>
                            </a:ext>
                          </a:extLst>
                        </p:cNvPr>
                        <p:cNvPicPr/>
                        <p:nvPr/>
                      </p:nvPicPr>
                      <p:blipFill>
                        <a:blip r:embed="rId8"/>
                        <a:stretch>
                          <a:fillRect/>
                        </a:stretch>
                      </p:blipFill>
                      <p:spPr>
                        <a:xfrm>
                          <a:off x="4719289" y="1647060"/>
                          <a:ext cx="279400" cy="241300"/>
                        </a:xfrm>
                        <a:prstGeom prst="rect">
                          <a:avLst/>
                        </a:prstGeom>
                      </p:spPr>
                    </p:pic>
                  </p:oleObj>
                </mc:Fallback>
              </mc:AlternateContent>
            </a:graphicData>
          </a:graphic>
        </p:graphicFrame>
      </p:grpSp>
      <p:grpSp>
        <p:nvGrpSpPr>
          <p:cNvPr id="26" name="组合 25">
            <a:extLst>
              <a:ext uri="{FF2B5EF4-FFF2-40B4-BE49-F238E27FC236}">
                <a16:creationId xmlns:a16="http://schemas.microsoft.com/office/drawing/2014/main" id="{30EB5E27-1057-493D-8448-8C5616AA7D50}"/>
              </a:ext>
            </a:extLst>
          </p:cNvPr>
          <p:cNvGrpSpPr/>
          <p:nvPr/>
        </p:nvGrpSpPr>
        <p:grpSpPr>
          <a:xfrm>
            <a:off x="1540135" y="2257482"/>
            <a:ext cx="6648190" cy="523818"/>
            <a:chOff x="1540135" y="2173503"/>
            <a:chExt cx="6648190" cy="523818"/>
          </a:xfrm>
        </p:grpSpPr>
        <p:sp>
          <p:nvSpPr>
            <p:cNvPr id="5" name="矩形 4">
              <a:extLst>
                <a:ext uri="{FF2B5EF4-FFF2-40B4-BE49-F238E27FC236}">
                  <a16:creationId xmlns:a16="http://schemas.microsoft.com/office/drawing/2014/main" id="{2749A520-49FB-4987-8095-FFC97724616C}"/>
                </a:ext>
              </a:extLst>
            </p:cNvPr>
            <p:cNvSpPr/>
            <p:nvPr/>
          </p:nvSpPr>
          <p:spPr>
            <a:xfrm>
              <a:off x="1540135" y="2173503"/>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3.</a:t>
              </a:r>
              <a:endParaRPr lang="zh-CN" altLang="en-US" sz="2800" dirty="0"/>
            </a:p>
          </p:txBody>
        </p:sp>
        <p:graphicFrame>
          <p:nvGraphicFramePr>
            <p:cNvPr id="18" name="对象 17">
              <a:extLst>
                <a:ext uri="{FF2B5EF4-FFF2-40B4-BE49-F238E27FC236}">
                  <a16:creationId xmlns:a16="http://schemas.microsoft.com/office/drawing/2014/main" id="{5C1032B4-BF75-4E38-A04D-DA6410A1B5C4}"/>
                </a:ext>
              </a:extLst>
            </p:cNvPr>
            <p:cNvGraphicFramePr>
              <a:graphicFrameLocks noChangeAspect="1"/>
            </p:cNvGraphicFramePr>
            <p:nvPr>
              <p:extLst>
                <p:ext uri="{D42A27DB-BD31-4B8C-83A1-F6EECF244321}">
                  <p14:modId xmlns:p14="http://schemas.microsoft.com/office/powerpoint/2010/main" val="221152430"/>
                </p:ext>
              </p:extLst>
            </p:nvPr>
          </p:nvGraphicFramePr>
          <p:xfrm>
            <a:off x="2103438" y="2303621"/>
            <a:ext cx="2616200" cy="393700"/>
          </p:xfrm>
          <a:graphic>
            <a:graphicData uri="http://schemas.openxmlformats.org/presentationml/2006/ole">
              <mc:AlternateContent xmlns:mc="http://schemas.openxmlformats.org/markup-compatibility/2006">
                <mc:Choice xmlns:v="urn:schemas-microsoft-com:vml" Requires="v">
                  <p:oleObj spid="_x0000_s153407" name="Equation" r:id="rId9" imgW="2616120" imgH="393480" progId="Equation.DSMT4">
                    <p:embed/>
                  </p:oleObj>
                </mc:Choice>
                <mc:Fallback>
                  <p:oleObj name="Equation" r:id="rId9" imgW="2616120" imgH="393480" progId="Equation.DSMT4">
                    <p:embed/>
                    <p:pic>
                      <p:nvPicPr>
                        <p:cNvPr id="18" name="对象 17">
                          <a:extLst>
                            <a:ext uri="{FF2B5EF4-FFF2-40B4-BE49-F238E27FC236}">
                              <a16:creationId xmlns:a16="http://schemas.microsoft.com/office/drawing/2014/main" id="{5C1032B4-BF75-4E38-A04D-DA6410A1B5C4}"/>
                            </a:ext>
                          </a:extLst>
                        </p:cNvPr>
                        <p:cNvPicPr/>
                        <p:nvPr/>
                      </p:nvPicPr>
                      <p:blipFill>
                        <a:blip r:embed="rId10"/>
                        <a:stretch>
                          <a:fillRect/>
                        </a:stretch>
                      </p:blipFill>
                      <p:spPr>
                        <a:xfrm>
                          <a:off x="2103438" y="2303621"/>
                          <a:ext cx="2616200" cy="3937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D2B9BAF5-EA7E-4E35-B6E1-DDE5337E1CEE}"/>
                </a:ext>
              </a:extLst>
            </p:cNvPr>
            <p:cNvGraphicFramePr>
              <a:graphicFrameLocks noChangeAspect="1"/>
            </p:cNvGraphicFramePr>
            <p:nvPr>
              <p:extLst>
                <p:ext uri="{D42A27DB-BD31-4B8C-83A1-F6EECF244321}">
                  <p14:modId xmlns:p14="http://schemas.microsoft.com/office/powerpoint/2010/main" val="3362048166"/>
                </p:ext>
              </p:extLst>
            </p:nvPr>
          </p:nvGraphicFramePr>
          <p:xfrm>
            <a:off x="5241925" y="2303621"/>
            <a:ext cx="2946400" cy="393700"/>
          </p:xfrm>
          <a:graphic>
            <a:graphicData uri="http://schemas.openxmlformats.org/presentationml/2006/ole">
              <mc:AlternateContent xmlns:mc="http://schemas.openxmlformats.org/markup-compatibility/2006">
                <mc:Choice xmlns:v="urn:schemas-microsoft-com:vml" Requires="v">
                  <p:oleObj spid="_x0000_s153408" name="Equation" r:id="rId11" imgW="2946240" imgH="393480" progId="Equation.DSMT4">
                    <p:embed/>
                  </p:oleObj>
                </mc:Choice>
                <mc:Fallback>
                  <p:oleObj name="Equation" r:id="rId11" imgW="2946240" imgH="393480" progId="Equation.DSMT4">
                    <p:embed/>
                    <p:pic>
                      <p:nvPicPr>
                        <p:cNvPr id="19" name="对象 18">
                          <a:extLst>
                            <a:ext uri="{FF2B5EF4-FFF2-40B4-BE49-F238E27FC236}">
                              <a16:creationId xmlns:a16="http://schemas.microsoft.com/office/drawing/2014/main" id="{D2B9BAF5-EA7E-4E35-B6E1-DDE5337E1CEE}"/>
                            </a:ext>
                          </a:extLst>
                        </p:cNvPr>
                        <p:cNvPicPr/>
                        <p:nvPr/>
                      </p:nvPicPr>
                      <p:blipFill>
                        <a:blip r:embed="rId12"/>
                        <a:stretch>
                          <a:fillRect/>
                        </a:stretch>
                      </p:blipFill>
                      <p:spPr>
                        <a:xfrm>
                          <a:off x="5241925" y="2303621"/>
                          <a:ext cx="2946400" cy="393700"/>
                        </a:xfrm>
                        <a:prstGeom prst="rect">
                          <a:avLst/>
                        </a:prstGeom>
                      </p:spPr>
                    </p:pic>
                  </p:oleObj>
                </mc:Fallback>
              </mc:AlternateContent>
            </a:graphicData>
          </a:graphic>
        </p:graphicFrame>
      </p:grpSp>
      <p:grpSp>
        <p:nvGrpSpPr>
          <p:cNvPr id="27" name="组合 26">
            <a:extLst>
              <a:ext uri="{FF2B5EF4-FFF2-40B4-BE49-F238E27FC236}">
                <a16:creationId xmlns:a16="http://schemas.microsoft.com/office/drawing/2014/main" id="{F128523E-D044-41B8-B20F-9FAE4020F0CC}"/>
              </a:ext>
            </a:extLst>
          </p:cNvPr>
          <p:cNvGrpSpPr/>
          <p:nvPr/>
        </p:nvGrpSpPr>
        <p:grpSpPr>
          <a:xfrm>
            <a:off x="2097088" y="2798763"/>
            <a:ext cx="6232525" cy="869950"/>
            <a:chOff x="2127716" y="2696122"/>
            <a:chExt cx="6232525" cy="869950"/>
          </a:xfrm>
        </p:grpSpPr>
        <p:graphicFrame>
          <p:nvGraphicFramePr>
            <p:cNvPr id="20" name="对象 19">
              <a:extLst>
                <a:ext uri="{FF2B5EF4-FFF2-40B4-BE49-F238E27FC236}">
                  <a16:creationId xmlns:a16="http://schemas.microsoft.com/office/drawing/2014/main" id="{438C3E83-5463-4346-A529-E4421D3B3F7C}"/>
                </a:ext>
              </a:extLst>
            </p:cNvPr>
            <p:cNvGraphicFramePr>
              <a:graphicFrameLocks noChangeAspect="1"/>
            </p:cNvGraphicFramePr>
            <p:nvPr>
              <p:extLst>
                <p:ext uri="{D42A27DB-BD31-4B8C-83A1-F6EECF244321}">
                  <p14:modId xmlns:p14="http://schemas.microsoft.com/office/powerpoint/2010/main" val="3572936937"/>
                </p:ext>
              </p:extLst>
            </p:nvPr>
          </p:nvGraphicFramePr>
          <p:xfrm>
            <a:off x="2127716" y="2696122"/>
            <a:ext cx="2870200" cy="838200"/>
          </p:xfrm>
          <a:graphic>
            <a:graphicData uri="http://schemas.openxmlformats.org/presentationml/2006/ole">
              <mc:AlternateContent xmlns:mc="http://schemas.openxmlformats.org/markup-compatibility/2006">
                <mc:Choice xmlns:v="urn:schemas-microsoft-com:vml" Requires="v">
                  <p:oleObj spid="_x0000_s153409" name="Equation" r:id="rId13" imgW="2869920" imgH="838080" progId="Equation.DSMT4">
                    <p:embed/>
                  </p:oleObj>
                </mc:Choice>
                <mc:Fallback>
                  <p:oleObj name="Equation" r:id="rId13" imgW="2869920" imgH="838080" progId="Equation.DSMT4">
                    <p:embed/>
                    <p:pic>
                      <p:nvPicPr>
                        <p:cNvPr id="20" name="对象 19">
                          <a:extLst>
                            <a:ext uri="{FF2B5EF4-FFF2-40B4-BE49-F238E27FC236}">
                              <a16:creationId xmlns:a16="http://schemas.microsoft.com/office/drawing/2014/main" id="{438C3E83-5463-4346-A529-E4421D3B3F7C}"/>
                            </a:ext>
                          </a:extLst>
                        </p:cNvPr>
                        <p:cNvPicPr/>
                        <p:nvPr/>
                      </p:nvPicPr>
                      <p:blipFill>
                        <a:blip r:embed="rId14"/>
                        <a:stretch>
                          <a:fillRect/>
                        </a:stretch>
                      </p:blipFill>
                      <p:spPr>
                        <a:xfrm>
                          <a:off x="2127716" y="2696122"/>
                          <a:ext cx="2870200" cy="8382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D80D3226-2CBF-49C7-AAF0-F447A66C92A1}"/>
                </a:ext>
              </a:extLst>
            </p:cNvPr>
            <p:cNvGraphicFramePr>
              <a:graphicFrameLocks noChangeAspect="1"/>
            </p:cNvGraphicFramePr>
            <p:nvPr>
              <p:extLst>
                <p:ext uri="{D42A27DB-BD31-4B8C-83A1-F6EECF244321}">
                  <p14:modId xmlns:p14="http://schemas.microsoft.com/office/powerpoint/2010/main" val="1371344803"/>
                </p:ext>
              </p:extLst>
            </p:nvPr>
          </p:nvGraphicFramePr>
          <p:xfrm>
            <a:off x="5286841" y="2727872"/>
            <a:ext cx="3073400" cy="838200"/>
          </p:xfrm>
          <a:graphic>
            <a:graphicData uri="http://schemas.openxmlformats.org/presentationml/2006/ole">
              <mc:AlternateContent xmlns:mc="http://schemas.openxmlformats.org/markup-compatibility/2006">
                <mc:Choice xmlns:v="urn:schemas-microsoft-com:vml" Requires="v">
                  <p:oleObj spid="_x0000_s153410" name="Equation" r:id="rId15" imgW="3073320" imgH="838080" progId="Equation.DSMT4">
                    <p:embed/>
                  </p:oleObj>
                </mc:Choice>
                <mc:Fallback>
                  <p:oleObj name="Equation" r:id="rId15" imgW="3073320" imgH="838080" progId="Equation.DSMT4">
                    <p:embed/>
                    <p:pic>
                      <p:nvPicPr>
                        <p:cNvPr id="21" name="对象 20">
                          <a:extLst>
                            <a:ext uri="{FF2B5EF4-FFF2-40B4-BE49-F238E27FC236}">
                              <a16:creationId xmlns:a16="http://schemas.microsoft.com/office/drawing/2014/main" id="{D80D3226-2CBF-49C7-AAF0-F447A66C92A1}"/>
                            </a:ext>
                          </a:extLst>
                        </p:cNvPr>
                        <p:cNvPicPr/>
                        <p:nvPr/>
                      </p:nvPicPr>
                      <p:blipFill>
                        <a:blip r:embed="rId16"/>
                        <a:stretch>
                          <a:fillRect/>
                        </a:stretch>
                      </p:blipFill>
                      <p:spPr>
                        <a:xfrm>
                          <a:off x="5286841" y="2727872"/>
                          <a:ext cx="3073400" cy="838200"/>
                        </a:xfrm>
                        <a:prstGeom prst="rect">
                          <a:avLst/>
                        </a:prstGeom>
                      </p:spPr>
                    </p:pic>
                  </p:oleObj>
                </mc:Fallback>
              </mc:AlternateContent>
            </a:graphicData>
          </a:graphic>
        </p:graphicFrame>
      </p:grpSp>
      <p:grpSp>
        <p:nvGrpSpPr>
          <p:cNvPr id="28" name="组合 27">
            <a:extLst>
              <a:ext uri="{FF2B5EF4-FFF2-40B4-BE49-F238E27FC236}">
                <a16:creationId xmlns:a16="http://schemas.microsoft.com/office/drawing/2014/main" id="{3F8C2A98-100A-4E0D-B314-8209E6E5EFE3}"/>
              </a:ext>
            </a:extLst>
          </p:cNvPr>
          <p:cNvGrpSpPr/>
          <p:nvPr/>
        </p:nvGrpSpPr>
        <p:grpSpPr>
          <a:xfrm>
            <a:off x="1540134" y="3805238"/>
            <a:ext cx="5289521" cy="927100"/>
            <a:chOff x="1540134" y="3534649"/>
            <a:chExt cx="5289521" cy="927100"/>
          </a:xfrm>
        </p:grpSpPr>
        <p:sp>
          <p:nvSpPr>
            <p:cNvPr id="7" name="矩形 6">
              <a:extLst>
                <a:ext uri="{FF2B5EF4-FFF2-40B4-BE49-F238E27FC236}">
                  <a16:creationId xmlns:a16="http://schemas.microsoft.com/office/drawing/2014/main" id="{DE6F356B-3480-4139-8F12-49256E726540}"/>
                </a:ext>
              </a:extLst>
            </p:cNvPr>
            <p:cNvSpPr/>
            <p:nvPr/>
          </p:nvSpPr>
          <p:spPr>
            <a:xfrm>
              <a:off x="1540134" y="3647347"/>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4.</a:t>
              </a:r>
              <a:endParaRPr lang="zh-CN" altLang="en-US" sz="2800" dirty="0"/>
            </a:p>
          </p:txBody>
        </p:sp>
        <p:graphicFrame>
          <p:nvGraphicFramePr>
            <p:cNvPr id="22" name="对象 21">
              <a:extLst>
                <a:ext uri="{FF2B5EF4-FFF2-40B4-BE49-F238E27FC236}">
                  <a16:creationId xmlns:a16="http://schemas.microsoft.com/office/drawing/2014/main" id="{F5AD20F6-B029-4C1E-8BD5-A75036522DB5}"/>
                </a:ext>
              </a:extLst>
            </p:cNvPr>
            <p:cNvGraphicFramePr>
              <a:graphicFrameLocks noChangeAspect="1"/>
            </p:cNvGraphicFramePr>
            <p:nvPr>
              <p:extLst>
                <p:ext uri="{D42A27DB-BD31-4B8C-83A1-F6EECF244321}">
                  <p14:modId xmlns:p14="http://schemas.microsoft.com/office/powerpoint/2010/main" val="2703294157"/>
                </p:ext>
              </p:extLst>
            </p:nvPr>
          </p:nvGraphicFramePr>
          <p:xfrm>
            <a:off x="2067155" y="3534649"/>
            <a:ext cx="4762500" cy="927100"/>
          </p:xfrm>
          <a:graphic>
            <a:graphicData uri="http://schemas.openxmlformats.org/presentationml/2006/ole">
              <mc:AlternateContent xmlns:mc="http://schemas.openxmlformats.org/markup-compatibility/2006">
                <mc:Choice xmlns:v="urn:schemas-microsoft-com:vml" Requires="v">
                  <p:oleObj spid="_x0000_s153411" name="Equation" r:id="rId17" imgW="4762440" imgH="927000" progId="Equation.DSMT4">
                    <p:embed/>
                  </p:oleObj>
                </mc:Choice>
                <mc:Fallback>
                  <p:oleObj name="Equation" r:id="rId17" imgW="4762440" imgH="927000" progId="Equation.DSMT4">
                    <p:embed/>
                    <p:pic>
                      <p:nvPicPr>
                        <p:cNvPr id="22" name="对象 21">
                          <a:extLst>
                            <a:ext uri="{FF2B5EF4-FFF2-40B4-BE49-F238E27FC236}">
                              <a16:creationId xmlns:a16="http://schemas.microsoft.com/office/drawing/2014/main" id="{F5AD20F6-B029-4C1E-8BD5-A75036522DB5}"/>
                            </a:ext>
                          </a:extLst>
                        </p:cNvPr>
                        <p:cNvPicPr/>
                        <p:nvPr/>
                      </p:nvPicPr>
                      <p:blipFill>
                        <a:blip r:embed="rId18"/>
                        <a:stretch>
                          <a:fillRect/>
                        </a:stretch>
                      </p:blipFill>
                      <p:spPr>
                        <a:xfrm>
                          <a:off x="2067155" y="3534649"/>
                          <a:ext cx="4762500" cy="927100"/>
                        </a:xfrm>
                        <a:prstGeom prst="rect">
                          <a:avLst/>
                        </a:prstGeom>
                      </p:spPr>
                    </p:pic>
                  </p:oleObj>
                </mc:Fallback>
              </mc:AlternateContent>
            </a:graphicData>
          </a:graphic>
        </p:graphicFrame>
      </p:grpSp>
      <p:graphicFrame>
        <p:nvGraphicFramePr>
          <p:cNvPr id="23" name="对象 22">
            <a:extLst>
              <a:ext uri="{FF2B5EF4-FFF2-40B4-BE49-F238E27FC236}">
                <a16:creationId xmlns:a16="http://schemas.microsoft.com/office/drawing/2014/main" id="{07C911EA-027F-490F-B179-54035CC27BB5}"/>
              </a:ext>
            </a:extLst>
          </p:cNvPr>
          <p:cNvGraphicFramePr>
            <a:graphicFrameLocks noChangeAspect="1"/>
          </p:cNvGraphicFramePr>
          <p:nvPr>
            <p:extLst>
              <p:ext uri="{D42A27DB-BD31-4B8C-83A1-F6EECF244321}">
                <p14:modId xmlns:p14="http://schemas.microsoft.com/office/powerpoint/2010/main" val="3180425948"/>
              </p:ext>
            </p:extLst>
          </p:nvPr>
        </p:nvGraphicFramePr>
        <p:xfrm>
          <a:off x="7017368" y="3805238"/>
          <a:ext cx="2882900" cy="838200"/>
        </p:xfrm>
        <a:graphic>
          <a:graphicData uri="http://schemas.openxmlformats.org/presentationml/2006/ole">
            <mc:AlternateContent xmlns:mc="http://schemas.openxmlformats.org/markup-compatibility/2006">
              <mc:Choice xmlns:v="urn:schemas-microsoft-com:vml" Requires="v">
                <p:oleObj spid="_x0000_s153412" name="Equation" r:id="rId19" imgW="2882880" imgH="838080" progId="Equation.DSMT4">
                  <p:embed/>
                </p:oleObj>
              </mc:Choice>
              <mc:Fallback>
                <p:oleObj name="Equation" r:id="rId19" imgW="2882880" imgH="838080" progId="Equation.DSMT4">
                  <p:embed/>
                  <p:pic>
                    <p:nvPicPr>
                      <p:cNvPr id="23" name="对象 22">
                        <a:extLst>
                          <a:ext uri="{FF2B5EF4-FFF2-40B4-BE49-F238E27FC236}">
                            <a16:creationId xmlns:a16="http://schemas.microsoft.com/office/drawing/2014/main" id="{07C911EA-027F-490F-B179-54035CC27BB5}"/>
                          </a:ext>
                        </a:extLst>
                      </p:cNvPr>
                      <p:cNvPicPr/>
                      <p:nvPr/>
                    </p:nvPicPr>
                    <p:blipFill>
                      <a:blip r:embed="rId20"/>
                      <a:stretch>
                        <a:fillRect/>
                      </a:stretch>
                    </p:blipFill>
                    <p:spPr>
                      <a:xfrm>
                        <a:off x="7017368" y="3805238"/>
                        <a:ext cx="2882900" cy="838200"/>
                      </a:xfrm>
                      <a:prstGeom prst="rect">
                        <a:avLst/>
                      </a:prstGeom>
                    </p:spPr>
                  </p:pic>
                </p:oleObj>
              </mc:Fallback>
            </mc:AlternateContent>
          </a:graphicData>
        </a:graphic>
      </p:graphicFrame>
      <p:grpSp>
        <p:nvGrpSpPr>
          <p:cNvPr id="29" name="组合 28">
            <a:extLst>
              <a:ext uri="{FF2B5EF4-FFF2-40B4-BE49-F238E27FC236}">
                <a16:creationId xmlns:a16="http://schemas.microsoft.com/office/drawing/2014/main" id="{C368B79C-4330-4C54-A637-3A7C3067ADFA}"/>
              </a:ext>
            </a:extLst>
          </p:cNvPr>
          <p:cNvGrpSpPr/>
          <p:nvPr/>
        </p:nvGrpSpPr>
        <p:grpSpPr>
          <a:xfrm>
            <a:off x="1531822" y="4730445"/>
            <a:ext cx="7294678" cy="523220"/>
            <a:chOff x="1531822" y="5280956"/>
            <a:chExt cx="7294678" cy="523220"/>
          </a:xfrm>
        </p:grpSpPr>
        <p:sp>
          <p:nvSpPr>
            <p:cNvPr id="9" name="矩形 8">
              <a:extLst>
                <a:ext uri="{FF2B5EF4-FFF2-40B4-BE49-F238E27FC236}">
                  <a16:creationId xmlns:a16="http://schemas.microsoft.com/office/drawing/2014/main" id="{6E4E1E62-1DF2-48E5-93FA-383D665F7F69}"/>
                </a:ext>
              </a:extLst>
            </p:cNvPr>
            <p:cNvSpPr/>
            <p:nvPr/>
          </p:nvSpPr>
          <p:spPr>
            <a:xfrm>
              <a:off x="1531822" y="5280956"/>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5.</a:t>
              </a:r>
              <a:endParaRPr lang="zh-CN" altLang="en-US" sz="2800" dirty="0"/>
            </a:p>
          </p:txBody>
        </p:sp>
        <p:graphicFrame>
          <p:nvGraphicFramePr>
            <p:cNvPr id="24" name="对象 23">
              <a:extLst>
                <a:ext uri="{FF2B5EF4-FFF2-40B4-BE49-F238E27FC236}">
                  <a16:creationId xmlns:a16="http://schemas.microsoft.com/office/drawing/2014/main" id="{A9247A3B-3C41-4124-8D34-98662C465723}"/>
                </a:ext>
              </a:extLst>
            </p:cNvPr>
            <p:cNvGraphicFramePr>
              <a:graphicFrameLocks noChangeAspect="1"/>
            </p:cNvGraphicFramePr>
            <p:nvPr>
              <p:extLst>
                <p:ext uri="{D42A27DB-BD31-4B8C-83A1-F6EECF244321}">
                  <p14:modId xmlns:p14="http://schemas.microsoft.com/office/powerpoint/2010/main" val="14308215"/>
                </p:ext>
              </p:extLst>
            </p:nvPr>
          </p:nvGraphicFramePr>
          <p:xfrm>
            <a:off x="2032000" y="5346349"/>
            <a:ext cx="6794500" cy="457200"/>
          </p:xfrm>
          <a:graphic>
            <a:graphicData uri="http://schemas.openxmlformats.org/presentationml/2006/ole">
              <mc:AlternateContent xmlns:mc="http://schemas.openxmlformats.org/markup-compatibility/2006">
                <mc:Choice xmlns:v="urn:schemas-microsoft-com:vml" Requires="v">
                  <p:oleObj spid="_x0000_s153413" name="Equation" r:id="rId21" imgW="6794280" imgH="457200" progId="Equation.DSMT4">
                    <p:embed/>
                  </p:oleObj>
                </mc:Choice>
                <mc:Fallback>
                  <p:oleObj name="Equation" r:id="rId21" imgW="6794280" imgH="457200" progId="Equation.DSMT4">
                    <p:embed/>
                    <p:pic>
                      <p:nvPicPr>
                        <p:cNvPr id="24" name="对象 23">
                          <a:extLst>
                            <a:ext uri="{FF2B5EF4-FFF2-40B4-BE49-F238E27FC236}">
                              <a16:creationId xmlns:a16="http://schemas.microsoft.com/office/drawing/2014/main" id="{A9247A3B-3C41-4124-8D34-98662C465723}"/>
                            </a:ext>
                          </a:extLst>
                        </p:cNvPr>
                        <p:cNvPicPr/>
                        <p:nvPr/>
                      </p:nvPicPr>
                      <p:blipFill>
                        <a:blip r:embed="rId22"/>
                        <a:stretch>
                          <a:fillRect/>
                        </a:stretch>
                      </p:blipFill>
                      <p:spPr>
                        <a:xfrm>
                          <a:off x="2032000" y="5346349"/>
                          <a:ext cx="6794500" cy="457200"/>
                        </a:xfrm>
                        <a:prstGeom prst="rect">
                          <a:avLst/>
                        </a:prstGeom>
                      </p:spPr>
                    </p:pic>
                  </p:oleObj>
                </mc:Fallback>
              </mc:AlternateContent>
            </a:graphicData>
          </a:graphic>
        </p:graphicFrame>
      </p:grpSp>
      <p:grpSp>
        <p:nvGrpSpPr>
          <p:cNvPr id="30" name="组合 29">
            <a:extLst>
              <a:ext uri="{FF2B5EF4-FFF2-40B4-BE49-F238E27FC236}">
                <a16:creationId xmlns:a16="http://schemas.microsoft.com/office/drawing/2014/main" id="{C96FCA23-C4AE-44CC-B594-CCA1A278A143}"/>
              </a:ext>
            </a:extLst>
          </p:cNvPr>
          <p:cNvGrpSpPr/>
          <p:nvPr/>
        </p:nvGrpSpPr>
        <p:grpSpPr>
          <a:xfrm>
            <a:off x="1531821" y="5308600"/>
            <a:ext cx="5742251" cy="839356"/>
            <a:chOff x="1531821" y="5859111"/>
            <a:chExt cx="5742251" cy="839356"/>
          </a:xfrm>
        </p:grpSpPr>
        <p:sp>
          <p:nvSpPr>
            <p:cNvPr id="10" name="矩形 9">
              <a:extLst>
                <a:ext uri="{FF2B5EF4-FFF2-40B4-BE49-F238E27FC236}">
                  <a16:creationId xmlns:a16="http://schemas.microsoft.com/office/drawing/2014/main" id="{DC055A5C-5542-48FC-8A60-B3CBF627B00C}"/>
                </a:ext>
              </a:extLst>
            </p:cNvPr>
            <p:cNvSpPr/>
            <p:nvPr/>
          </p:nvSpPr>
          <p:spPr>
            <a:xfrm>
              <a:off x="1531821" y="5974119"/>
              <a:ext cx="543739"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6.</a:t>
              </a:r>
              <a:endParaRPr lang="zh-CN" altLang="en-US" sz="2800" dirty="0"/>
            </a:p>
          </p:txBody>
        </p:sp>
        <p:graphicFrame>
          <p:nvGraphicFramePr>
            <p:cNvPr id="25" name="对象 24">
              <a:extLst>
                <a:ext uri="{FF2B5EF4-FFF2-40B4-BE49-F238E27FC236}">
                  <a16:creationId xmlns:a16="http://schemas.microsoft.com/office/drawing/2014/main" id="{7EF2F2C2-FB95-4D07-B2F8-B6C56709D26D}"/>
                </a:ext>
              </a:extLst>
            </p:cNvPr>
            <p:cNvGraphicFramePr>
              <a:graphicFrameLocks noChangeAspect="1"/>
            </p:cNvGraphicFramePr>
            <p:nvPr>
              <p:extLst>
                <p:ext uri="{D42A27DB-BD31-4B8C-83A1-F6EECF244321}">
                  <p14:modId xmlns:p14="http://schemas.microsoft.com/office/powerpoint/2010/main" val="4248988339"/>
                </p:ext>
              </p:extLst>
            </p:nvPr>
          </p:nvGraphicFramePr>
          <p:xfrm>
            <a:off x="2070100" y="5859111"/>
            <a:ext cx="1930400" cy="838200"/>
          </p:xfrm>
          <a:graphic>
            <a:graphicData uri="http://schemas.openxmlformats.org/presentationml/2006/ole">
              <mc:AlternateContent xmlns:mc="http://schemas.openxmlformats.org/markup-compatibility/2006">
                <mc:Choice xmlns:v="urn:schemas-microsoft-com:vml" Requires="v">
                  <p:oleObj spid="_x0000_s153414" name="Equation" r:id="rId23" imgW="1930320" imgH="838080" progId="Equation.DSMT4">
                    <p:embed/>
                  </p:oleObj>
                </mc:Choice>
                <mc:Fallback>
                  <p:oleObj name="Equation" r:id="rId23" imgW="1930320" imgH="838080" progId="Equation.DSMT4">
                    <p:embed/>
                    <p:pic>
                      <p:nvPicPr>
                        <p:cNvPr id="25" name="对象 24">
                          <a:extLst>
                            <a:ext uri="{FF2B5EF4-FFF2-40B4-BE49-F238E27FC236}">
                              <a16:creationId xmlns:a16="http://schemas.microsoft.com/office/drawing/2014/main" id="{7EF2F2C2-FB95-4D07-B2F8-B6C56709D26D}"/>
                            </a:ext>
                          </a:extLst>
                        </p:cNvPr>
                        <p:cNvPicPr/>
                        <p:nvPr/>
                      </p:nvPicPr>
                      <p:blipFill>
                        <a:blip r:embed="rId24"/>
                        <a:stretch>
                          <a:fillRect/>
                        </a:stretch>
                      </p:blipFill>
                      <p:spPr>
                        <a:xfrm>
                          <a:off x="2070100" y="5859111"/>
                          <a:ext cx="1930400" cy="8382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7EF2F2C2-FB95-4D07-B2F8-B6C56709D26D}"/>
                </a:ext>
              </a:extLst>
            </p:cNvPr>
            <p:cNvGraphicFramePr>
              <a:graphicFrameLocks noChangeAspect="1"/>
            </p:cNvGraphicFramePr>
            <p:nvPr>
              <p:extLst>
                <p:ext uri="{D42A27DB-BD31-4B8C-83A1-F6EECF244321}">
                  <p14:modId xmlns:p14="http://schemas.microsoft.com/office/powerpoint/2010/main" val="1825820738"/>
                </p:ext>
              </p:extLst>
            </p:nvPr>
          </p:nvGraphicFramePr>
          <p:xfrm>
            <a:off x="4314972" y="5860267"/>
            <a:ext cx="2959100" cy="838200"/>
          </p:xfrm>
          <a:graphic>
            <a:graphicData uri="http://schemas.openxmlformats.org/presentationml/2006/ole">
              <mc:AlternateContent xmlns:mc="http://schemas.openxmlformats.org/markup-compatibility/2006">
                <mc:Choice xmlns:v="urn:schemas-microsoft-com:vml" Requires="v">
                  <p:oleObj spid="_x0000_s153415" name="Equation" r:id="rId25" imgW="2958840" imgH="838080" progId="Equation.DSMT4">
                    <p:embed/>
                  </p:oleObj>
                </mc:Choice>
                <mc:Fallback>
                  <p:oleObj name="Equation" r:id="rId25" imgW="2958840" imgH="838080" progId="Equation.DSMT4">
                    <p:embed/>
                    <p:pic>
                      <p:nvPicPr>
                        <p:cNvPr id="25" name="对象 24">
                          <a:extLst>
                            <a:ext uri="{FF2B5EF4-FFF2-40B4-BE49-F238E27FC236}">
                              <a16:creationId xmlns:a16="http://schemas.microsoft.com/office/drawing/2014/main" id="{7EF2F2C2-FB95-4D07-B2F8-B6C56709D26D}"/>
                            </a:ext>
                          </a:extLst>
                        </p:cNvPr>
                        <p:cNvPicPr/>
                        <p:nvPr/>
                      </p:nvPicPr>
                      <p:blipFill>
                        <a:blip r:embed="rId26"/>
                        <a:stretch>
                          <a:fillRect/>
                        </a:stretch>
                      </p:blipFill>
                      <p:spPr>
                        <a:xfrm>
                          <a:off x="4314972" y="5860267"/>
                          <a:ext cx="2959100" cy="838200"/>
                        </a:xfrm>
                        <a:prstGeom prst="rect">
                          <a:avLst/>
                        </a:prstGeom>
                      </p:spPr>
                    </p:pic>
                  </p:oleObj>
                </mc:Fallback>
              </mc:AlternateContent>
            </a:graphicData>
          </a:graphic>
        </p:graphicFrame>
      </p:grpSp>
    </p:spTree>
    <p:extLst>
      <p:ext uri="{BB962C8B-B14F-4D97-AF65-F5344CB8AC3E}">
        <p14:creationId xmlns:p14="http://schemas.microsoft.com/office/powerpoint/2010/main" val="39345817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75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18160B4-CB92-4B0B-8EFB-C2270E5D07B4}"/>
              </a:ext>
            </a:extLst>
          </p:cNvPr>
          <p:cNvSpPr/>
          <p:nvPr/>
        </p:nvSpPr>
        <p:spPr>
          <a:xfrm>
            <a:off x="1161703" y="624857"/>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EEDB53B3-916A-4A40-9D14-C124D58B2316}"/>
              </a:ext>
            </a:extLst>
          </p:cNvPr>
          <p:cNvSpPr/>
          <p:nvPr/>
        </p:nvSpPr>
        <p:spPr>
          <a:xfrm>
            <a:off x="1161703" y="1369987"/>
            <a:ext cx="545342" cy="523220"/>
          </a:xfrm>
          <a:prstGeom prst="rect">
            <a:avLst/>
          </a:prstGeom>
        </p:spPr>
        <p:txBody>
          <a:bodyPr wrap="squar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C8E3E080-8629-481D-BA72-4A2D74CBD4E9}"/>
              </a:ext>
            </a:extLst>
          </p:cNvPr>
          <p:cNvSpPr/>
          <p:nvPr/>
        </p:nvSpPr>
        <p:spPr>
          <a:xfrm>
            <a:off x="1886582" y="623139"/>
            <a:ext cx="180653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计算微分：</a:t>
            </a:r>
            <a:endParaRPr lang="zh-CN" altLang="en-US" sz="2800" dirty="0"/>
          </a:p>
        </p:txBody>
      </p:sp>
      <p:sp>
        <p:nvSpPr>
          <p:cNvPr id="6" name="矩形 5">
            <a:extLst>
              <a:ext uri="{FF2B5EF4-FFF2-40B4-BE49-F238E27FC236}">
                <a16:creationId xmlns:a16="http://schemas.microsoft.com/office/drawing/2014/main" id="{7ACB1FD3-5BC6-4DF0-817C-C394F0ED2215}"/>
              </a:ext>
            </a:extLst>
          </p:cNvPr>
          <p:cNvSpPr/>
          <p:nvPr/>
        </p:nvSpPr>
        <p:spPr>
          <a:xfrm>
            <a:off x="1791572" y="1369987"/>
            <a:ext cx="521168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）根据微分的运算法则</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，有</a:t>
            </a:r>
            <a:endParaRPr lang="zh-CN" altLang="en-US" sz="2800" dirty="0"/>
          </a:p>
        </p:txBody>
      </p:sp>
      <p:sp>
        <p:nvSpPr>
          <p:cNvPr id="7" name="矩形 6">
            <a:extLst>
              <a:ext uri="{FF2B5EF4-FFF2-40B4-BE49-F238E27FC236}">
                <a16:creationId xmlns:a16="http://schemas.microsoft.com/office/drawing/2014/main" id="{4A769ACC-0B55-480D-B7E1-23963A931F12}"/>
              </a:ext>
            </a:extLst>
          </p:cNvPr>
          <p:cNvSpPr/>
          <p:nvPr/>
        </p:nvSpPr>
        <p:spPr>
          <a:xfrm>
            <a:off x="1161703" y="3767941"/>
            <a:ext cx="521168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）根据微分的运算法则</a:t>
            </a:r>
            <a:r>
              <a:rPr lang="en-US" altLang="zh-CN" sz="2800" kern="100" dirty="0">
                <a:ea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，有</a:t>
            </a:r>
            <a:endParaRPr lang="zh-CN" altLang="en-US" sz="2800" dirty="0"/>
          </a:p>
        </p:txBody>
      </p:sp>
      <p:grpSp>
        <p:nvGrpSpPr>
          <p:cNvPr id="17" name="组合 16">
            <a:extLst>
              <a:ext uri="{FF2B5EF4-FFF2-40B4-BE49-F238E27FC236}">
                <a16:creationId xmlns:a16="http://schemas.microsoft.com/office/drawing/2014/main" id="{6F5DBB2A-A3F7-4FBD-90EE-137A8F1244C2}"/>
              </a:ext>
            </a:extLst>
          </p:cNvPr>
          <p:cNvGrpSpPr/>
          <p:nvPr/>
        </p:nvGrpSpPr>
        <p:grpSpPr>
          <a:xfrm>
            <a:off x="7059917" y="632470"/>
            <a:ext cx="2541886" cy="523220"/>
            <a:chOff x="7405152" y="501837"/>
            <a:chExt cx="2541886" cy="523220"/>
          </a:xfrm>
        </p:grpSpPr>
        <p:sp>
          <p:nvSpPr>
            <p:cNvPr id="5" name="矩形 4">
              <a:extLst>
                <a:ext uri="{FF2B5EF4-FFF2-40B4-BE49-F238E27FC236}">
                  <a16:creationId xmlns:a16="http://schemas.microsoft.com/office/drawing/2014/main" id="{89189251-CADE-453B-8962-2069936DE716}"/>
                </a:ext>
              </a:extLst>
            </p:cNvPr>
            <p:cNvSpPr/>
            <p:nvPr/>
          </p:nvSpPr>
          <p:spPr>
            <a:xfrm>
              <a:off x="7405152" y="501837"/>
              <a:ext cx="108234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0" name="对象 9">
              <a:extLst>
                <a:ext uri="{FF2B5EF4-FFF2-40B4-BE49-F238E27FC236}">
                  <a16:creationId xmlns:a16="http://schemas.microsoft.com/office/drawing/2014/main" id="{686050B0-12BD-4C3A-A962-A8A2D0B3F3E1}"/>
                </a:ext>
              </a:extLst>
            </p:cNvPr>
            <p:cNvGraphicFramePr>
              <a:graphicFrameLocks noChangeAspect="1"/>
            </p:cNvGraphicFramePr>
            <p:nvPr/>
          </p:nvGraphicFramePr>
          <p:xfrm>
            <a:off x="8232538" y="529757"/>
            <a:ext cx="1714500" cy="457200"/>
          </p:xfrm>
          <a:graphic>
            <a:graphicData uri="http://schemas.openxmlformats.org/presentationml/2006/ole">
              <mc:AlternateContent xmlns:mc="http://schemas.openxmlformats.org/markup-compatibility/2006">
                <mc:Choice xmlns:v="urn:schemas-microsoft-com:vml" Requires="v">
                  <p:oleObj spid="_x0000_s152166" name="Equation" r:id="rId3" imgW="1714320" imgH="457200" progId="Equation.DSMT4">
                    <p:embed/>
                  </p:oleObj>
                </mc:Choice>
                <mc:Fallback>
                  <p:oleObj name="Equation" r:id="rId3" imgW="1714320" imgH="457200" progId="Equation.DSMT4">
                    <p:embed/>
                    <p:pic>
                      <p:nvPicPr>
                        <p:cNvPr id="10" name="对象 9">
                          <a:extLst>
                            <a:ext uri="{FF2B5EF4-FFF2-40B4-BE49-F238E27FC236}">
                              <a16:creationId xmlns:a16="http://schemas.microsoft.com/office/drawing/2014/main" id="{686050B0-12BD-4C3A-A962-A8A2D0B3F3E1}"/>
                            </a:ext>
                          </a:extLst>
                        </p:cNvPr>
                        <p:cNvPicPr/>
                        <p:nvPr/>
                      </p:nvPicPr>
                      <p:blipFill>
                        <a:blip r:embed="rId4"/>
                        <a:stretch>
                          <a:fillRect/>
                        </a:stretch>
                      </p:blipFill>
                      <p:spPr>
                        <a:xfrm>
                          <a:off x="8232538" y="529757"/>
                          <a:ext cx="1714500" cy="457200"/>
                        </a:xfrm>
                        <a:prstGeom prst="rect">
                          <a:avLst/>
                        </a:prstGeom>
                      </p:spPr>
                    </p:pic>
                  </p:oleObj>
                </mc:Fallback>
              </mc:AlternateContent>
            </a:graphicData>
          </a:graphic>
        </p:graphicFrame>
      </p:grpSp>
      <p:graphicFrame>
        <p:nvGraphicFramePr>
          <p:cNvPr id="11" name="对象 10">
            <a:extLst>
              <a:ext uri="{FF2B5EF4-FFF2-40B4-BE49-F238E27FC236}">
                <a16:creationId xmlns:a16="http://schemas.microsoft.com/office/drawing/2014/main" id="{D8AB51D9-2286-4453-A4BC-10FC1E222C25}"/>
              </a:ext>
            </a:extLst>
          </p:cNvPr>
          <p:cNvGraphicFramePr>
            <a:graphicFrameLocks noChangeAspect="1"/>
          </p:cNvGraphicFramePr>
          <p:nvPr>
            <p:extLst>
              <p:ext uri="{D42A27DB-BD31-4B8C-83A1-F6EECF244321}">
                <p14:modId xmlns:p14="http://schemas.microsoft.com/office/powerpoint/2010/main" val="3631660261"/>
              </p:ext>
            </p:extLst>
          </p:nvPr>
        </p:nvGraphicFramePr>
        <p:xfrm>
          <a:off x="2010068" y="1931591"/>
          <a:ext cx="3187700" cy="660400"/>
        </p:xfrm>
        <a:graphic>
          <a:graphicData uri="http://schemas.openxmlformats.org/presentationml/2006/ole">
            <mc:AlternateContent xmlns:mc="http://schemas.openxmlformats.org/markup-compatibility/2006">
              <mc:Choice xmlns:v="urn:schemas-microsoft-com:vml" Requires="v">
                <p:oleObj spid="_x0000_s152167" name="Equation" r:id="rId5" imgW="3187440" imgH="660240" progId="Equation.DSMT4">
                  <p:embed/>
                </p:oleObj>
              </mc:Choice>
              <mc:Fallback>
                <p:oleObj name="Equation" r:id="rId5" imgW="3187440" imgH="660240" progId="Equation.DSMT4">
                  <p:embed/>
                  <p:pic>
                    <p:nvPicPr>
                      <p:cNvPr id="11" name="对象 10">
                        <a:extLst>
                          <a:ext uri="{FF2B5EF4-FFF2-40B4-BE49-F238E27FC236}">
                            <a16:creationId xmlns:a16="http://schemas.microsoft.com/office/drawing/2014/main" id="{D8AB51D9-2286-4453-A4BC-10FC1E222C25}"/>
                          </a:ext>
                        </a:extLst>
                      </p:cNvPr>
                      <p:cNvPicPr/>
                      <p:nvPr/>
                    </p:nvPicPr>
                    <p:blipFill>
                      <a:blip r:embed="rId6"/>
                      <a:stretch>
                        <a:fillRect/>
                      </a:stretch>
                    </p:blipFill>
                    <p:spPr>
                      <a:xfrm>
                        <a:off x="2010068" y="1931591"/>
                        <a:ext cx="3187700" cy="6604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A9E9756C-118B-46E5-9B68-8BA003538948}"/>
              </a:ext>
            </a:extLst>
          </p:cNvPr>
          <p:cNvGraphicFramePr>
            <a:graphicFrameLocks noChangeAspect="1"/>
          </p:cNvGraphicFramePr>
          <p:nvPr>
            <p:extLst>
              <p:ext uri="{D42A27DB-BD31-4B8C-83A1-F6EECF244321}">
                <p14:modId xmlns:p14="http://schemas.microsoft.com/office/powerpoint/2010/main" val="1817247336"/>
              </p:ext>
            </p:extLst>
          </p:nvPr>
        </p:nvGraphicFramePr>
        <p:xfrm>
          <a:off x="5275845" y="2713461"/>
          <a:ext cx="3060700" cy="965200"/>
        </p:xfrm>
        <a:graphic>
          <a:graphicData uri="http://schemas.openxmlformats.org/presentationml/2006/ole">
            <mc:AlternateContent xmlns:mc="http://schemas.openxmlformats.org/markup-compatibility/2006">
              <mc:Choice xmlns:v="urn:schemas-microsoft-com:vml" Requires="v">
                <p:oleObj spid="_x0000_s152168" name="Equation" r:id="rId7" imgW="3060360" imgH="965160" progId="Equation.DSMT4">
                  <p:embed/>
                </p:oleObj>
              </mc:Choice>
              <mc:Fallback>
                <p:oleObj name="Equation" r:id="rId7" imgW="3060360" imgH="965160" progId="Equation.DSMT4">
                  <p:embed/>
                  <p:pic>
                    <p:nvPicPr>
                      <p:cNvPr id="12" name="对象 11">
                        <a:extLst>
                          <a:ext uri="{FF2B5EF4-FFF2-40B4-BE49-F238E27FC236}">
                            <a16:creationId xmlns:a16="http://schemas.microsoft.com/office/drawing/2014/main" id="{A9E9756C-118B-46E5-9B68-8BA003538948}"/>
                          </a:ext>
                        </a:extLst>
                      </p:cNvPr>
                      <p:cNvPicPr/>
                      <p:nvPr/>
                    </p:nvPicPr>
                    <p:blipFill>
                      <a:blip r:embed="rId8"/>
                      <a:stretch>
                        <a:fillRect/>
                      </a:stretch>
                    </p:blipFill>
                    <p:spPr>
                      <a:xfrm>
                        <a:off x="5275845" y="2713461"/>
                        <a:ext cx="3060700" cy="9652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2FE1A570-C302-4B50-91B2-885111AC4676}"/>
              </a:ext>
            </a:extLst>
          </p:cNvPr>
          <p:cNvGraphicFramePr>
            <a:graphicFrameLocks noChangeAspect="1"/>
          </p:cNvGraphicFramePr>
          <p:nvPr>
            <p:extLst>
              <p:ext uri="{D42A27DB-BD31-4B8C-83A1-F6EECF244321}">
                <p14:modId xmlns:p14="http://schemas.microsoft.com/office/powerpoint/2010/main" val="250772197"/>
              </p:ext>
            </p:extLst>
          </p:nvPr>
        </p:nvGraphicFramePr>
        <p:xfrm>
          <a:off x="2549718" y="4365449"/>
          <a:ext cx="2298700" cy="457200"/>
        </p:xfrm>
        <a:graphic>
          <a:graphicData uri="http://schemas.openxmlformats.org/presentationml/2006/ole">
            <mc:AlternateContent xmlns:mc="http://schemas.openxmlformats.org/markup-compatibility/2006">
              <mc:Choice xmlns:v="urn:schemas-microsoft-com:vml" Requires="v">
                <p:oleObj spid="_x0000_s152169" name="Equation" r:id="rId9" imgW="2298600" imgH="457200" progId="Equation.DSMT4">
                  <p:embed/>
                </p:oleObj>
              </mc:Choice>
              <mc:Fallback>
                <p:oleObj name="Equation" r:id="rId9" imgW="2298600" imgH="457200" progId="Equation.DSMT4">
                  <p:embed/>
                  <p:pic>
                    <p:nvPicPr>
                      <p:cNvPr id="13" name="对象 12">
                        <a:extLst>
                          <a:ext uri="{FF2B5EF4-FFF2-40B4-BE49-F238E27FC236}">
                            <a16:creationId xmlns:a16="http://schemas.microsoft.com/office/drawing/2014/main" id="{2FE1A570-C302-4B50-91B2-885111AC4676}"/>
                          </a:ext>
                        </a:extLst>
                      </p:cNvPr>
                      <p:cNvPicPr/>
                      <p:nvPr/>
                    </p:nvPicPr>
                    <p:blipFill>
                      <a:blip r:embed="rId10"/>
                      <a:stretch>
                        <a:fillRect/>
                      </a:stretch>
                    </p:blipFill>
                    <p:spPr>
                      <a:xfrm>
                        <a:off x="2549718" y="4365449"/>
                        <a:ext cx="2298700" cy="4572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7B112E4F-BF9D-433C-A15A-1BD631C3ECE1}"/>
              </a:ext>
            </a:extLst>
          </p:cNvPr>
          <p:cNvGraphicFramePr>
            <a:graphicFrameLocks noChangeAspect="1"/>
          </p:cNvGraphicFramePr>
          <p:nvPr>
            <p:extLst>
              <p:ext uri="{D42A27DB-BD31-4B8C-83A1-F6EECF244321}">
                <p14:modId xmlns:p14="http://schemas.microsoft.com/office/powerpoint/2010/main" val="2067055775"/>
              </p:ext>
            </p:extLst>
          </p:nvPr>
        </p:nvGraphicFramePr>
        <p:xfrm>
          <a:off x="3062905" y="4925854"/>
          <a:ext cx="3619500" cy="457200"/>
        </p:xfrm>
        <a:graphic>
          <a:graphicData uri="http://schemas.openxmlformats.org/presentationml/2006/ole">
            <mc:AlternateContent xmlns:mc="http://schemas.openxmlformats.org/markup-compatibility/2006">
              <mc:Choice xmlns:v="urn:schemas-microsoft-com:vml" Requires="v">
                <p:oleObj spid="_x0000_s152170" name="Equation" r:id="rId11" imgW="3619440" imgH="457200" progId="Equation.DSMT4">
                  <p:embed/>
                </p:oleObj>
              </mc:Choice>
              <mc:Fallback>
                <p:oleObj name="Equation" r:id="rId11" imgW="3619440" imgH="457200" progId="Equation.DSMT4">
                  <p:embed/>
                  <p:pic>
                    <p:nvPicPr>
                      <p:cNvPr id="14" name="对象 13">
                        <a:extLst>
                          <a:ext uri="{FF2B5EF4-FFF2-40B4-BE49-F238E27FC236}">
                            <a16:creationId xmlns:a16="http://schemas.microsoft.com/office/drawing/2014/main" id="{7B112E4F-BF9D-433C-A15A-1BD631C3ECE1}"/>
                          </a:ext>
                        </a:extLst>
                      </p:cNvPr>
                      <p:cNvPicPr/>
                      <p:nvPr/>
                    </p:nvPicPr>
                    <p:blipFill>
                      <a:blip r:embed="rId12"/>
                      <a:stretch>
                        <a:fillRect/>
                      </a:stretch>
                    </p:blipFill>
                    <p:spPr>
                      <a:xfrm>
                        <a:off x="3062905" y="4925854"/>
                        <a:ext cx="3619500" cy="4572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230632D2-086F-46E5-A341-E64D96416C9B}"/>
              </a:ext>
            </a:extLst>
          </p:cNvPr>
          <p:cNvGraphicFramePr>
            <a:graphicFrameLocks noChangeAspect="1"/>
          </p:cNvGraphicFramePr>
          <p:nvPr>
            <p:extLst>
              <p:ext uri="{D42A27DB-BD31-4B8C-83A1-F6EECF244321}">
                <p14:modId xmlns:p14="http://schemas.microsoft.com/office/powerpoint/2010/main" val="547511027"/>
              </p:ext>
            </p:extLst>
          </p:nvPr>
        </p:nvGraphicFramePr>
        <p:xfrm>
          <a:off x="3073400" y="5538788"/>
          <a:ext cx="3505200" cy="457200"/>
        </p:xfrm>
        <a:graphic>
          <a:graphicData uri="http://schemas.openxmlformats.org/presentationml/2006/ole">
            <mc:AlternateContent xmlns:mc="http://schemas.openxmlformats.org/markup-compatibility/2006">
              <mc:Choice xmlns:v="urn:schemas-microsoft-com:vml" Requires="v">
                <p:oleObj spid="_x0000_s152171" name="Equation" r:id="rId13" imgW="3504960" imgH="457200" progId="Equation.DSMT4">
                  <p:embed/>
                </p:oleObj>
              </mc:Choice>
              <mc:Fallback>
                <p:oleObj name="Equation" r:id="rId13" imgW="3504960" imgH="457200" progId="Equation.DSMT4">
                  <p:embed/>
                  <p:pic>
                    <p:nvPicPr>
                      <p:cNvPr id="15" name="对象 14">
                        <a:extLst>
                          <a:ext uri="{FF2B5EF4-FFF2-40B4-BE49-F238E27FC236}">
                            <a16:creationId xmlns:a16="http://schemas.microsoft.com/office/drawing/2014/main" id="{230632D2-086F-46E5-A341-E64D96416C9B}"/>
                          </a:ext>
                        </a:extLst>
                      </p:cNvPr>
                      <p:cNvPicPr/>
                      <p:nvPr/>
                    </p:nvPicPr>
                    <p:blipFill>
                      <a:blip r:embed="rId14"/>
                      <a:stretch>
                        <a:fillRect/>
                      </a:stretch>
                    </p:blipFill>
                    <p:spPr>
                      <a:xfrm>
                        <a:off x="3073400" y="5538788"/>
                        <a:ext cx="3505200" cy="457200"/>
                      </a:xfrm>
                      <a:prstGeom prst="rect">
                        <a:avLst/>
                      </a:prstGeom>
                    </p:spPr>
                  </p:pic>
                </p:oleObj>
              </mc:Fallback>
            </mc:AlternateContent>
          </a:graphicData>
        </a:graphic>
      </p:graphicFrame>
      <p:grpSp>
        <p:nvGrpSpPr>
          <p:cNvPr id="16" name="组合 15">
            <a:extLst>
              <a:ext uri="{FF2B5EF4-FFF2-40B4-BE49-F238E27FC236}">
                <a16:creationId xmlns:a16="http://schemas.microsoft.com/office/drawing/2014/main" id="{0721CEF9-0267-4203-8E86-1026C0578CCF}"/>
              </a:ext>
            </a:extLst>
          </p:cNvPr>
          <p:cNvGrpSpPr/>
          <p:nvPr/>
        </p:nvGrpSpPr>
        <p:grpSpPr>
          <a:xfrm>
            <a:off x="3603918" y="629826"/>
            <a:ext cx="3453904" cy="523220"/>
            <a:chOff x="3603918" y="508524"/>
            <a:chExt cx="3453904" cy="523220"/>
          </a:xfrm>
        </p:grpSpPr>
        <p:graphicFrame>
          <p:nvGraphicFramePr>
            <p:cNvPr id="8" name="对象 7">
              <a:extLst>
                <a:ext uri="{FF2B5EF4-FFF2-40B4-BE49-F238E27FC236}">
                  <a16:creationId xmlns:a16="http://schemas.microsoft.com/office/drawing/2014/main" id="{CB90698D-E4A9-43EE-9663-638DE711A90B}"/>
                </a:ext>
              </a:extLst>
            </p:cNvPr>
            <p:cNvGraphicFramePr>
              <a:graphicFrameLocks noChangeAspect="1"/>
            </p:cNvGraphicFramePr>
            <p:nvPr/>
          </p:nvGraphicFramePr>
          <p:xfrm>
            <a:off x="4492422" y="529757"/>
            <a:ext cx="2565400" cy="495300"/>
          </p:xfrm>
          <a:graphic>
            <a:graphicData uri="http://schemas.openxmlformats.org/presentationml/2006/ole">
              <mc:AlternateContent xmlns:mc="http://schemas.openxmlformats.org/markup-compatibility/2006">
                <mc:Choice xmlns:v="urn:schemas-microsoft-com:vml" Requires="v">
                  <p:oleObj spid="_x0000_s152172" name="Equation" r:id="rId15" imgW="2565360" imgH="495000" progId="Equation.DSMT4">
                    <p:embed/>
                  </p:oleObj>
                </mc:Choice>
                <mc:Fallback>
                  <p:oleObj name="Equation" r:id="rId15" imgW="2565360" imgH="495000" progId="Equation.DSMT4">
                    <p:embed/>
                    <p:pic>
                      <p:nvPicPr>
                        <p:cNvPr id="8" name="对象 7">
                          <a:extLst>
                            <a:ext uri="{FF2B5EF4-FFF2-40B4-BE49-F238E27FC236}">
                              <a16:creationId xmlns:a16="http://schemas.microsoft.com/office/drawing/2014/main" id="{CB90698D-E4A9-43EE-9663-638DE711A90B}"/>
                            </a:ext>
                          </a:extLst>
                        </p:cNvPr>
                        <p:cNvPicPr/>
                        <p:nvPr/>
                      </p:nvPicPr>
                      <p:blipFill>
                        <a:blip r:embed="rId16"/>
                        <a:stretch>
                          <a:fillRect/>
                        </a:stretch>
                      </p:blipFill>
                      <p:spPr>
                        <a:xfrm>
                          <a:off x="4492422" y="529757"/>
                          <a:ext cx="2565400" cy="495300"/>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29B7CFE9-21AB-4B7A-91F5-FA937485B5F4}"/>
                </a:ext>
              </a:extLst>
            </p:cNvPr>
            <p:cNvSpPr/>
            <p:nvPr/>
          </p:nvSpPr>
          <p:spPr>
            <a:xfrm>
              <a:off x="3603918" y="508524"/>
              <a:ext cx="108234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graphicFrame>
        <p:nvGraphicFramePr>
          <p:cNvPr id="18" name="对象 17">
            <a:extLst>
              <a:ext uri="{FF2B5EF4-FFF2-40B4-BE49-F238E27FC236}">
                <a16:creationId xmlns:a16="http://schemas.microsoft.com/office/drawing/2014/main" id="{D8AB51D9-2286-4453-A4BC-10FC1E222C25}"/>
              </a:ext>
            </a:extLst>
          </p:cNvPr>
          <p:cNvGraphicFramePr>
            <a:graphicFrameLocks noChangeAspect="1"/>
          </p:cNvGraphicFramePr>
          <p:nvPr>
            <p:extLst>
              <p:ext uri="{D42A27DB-BD31-4B8C-83A1-F6EECF244321}">
                <p14:modId xmlns:p14="http://schemas.microsoft.com/office/powerpoint/2010/main" val="2032125224"/>
              </p:ext>
            </p:extLst>
          </p:nvPr>
        </p:nvGraphicFramePr>
        <p:xfrm>
          <a:off x="5258403" y="1960797"/>
          <a:ext cx="2628900" cy="495300"/>
        </p:xfrm>
        <a:graphic>
          <a:graphicData uri="http://schemas.openxmlformats.org/presentationml/2006/ole">
            <mc:AlternateContent xmlns:mc="http://schemas.openxmlformats.org/markup-compatibility/2006">
              <mc:Choice xmlns:v="urn:schemas-microsoft-com:vml" Requires="v">
                <p:oleObj spid="_x0000_s152173" name="Equation" r:id="rId17" imgW="2628720" imgH="495000" progId="Equation.DSMT4">
                  <p:embed/>
                </p:oleObj>
              </mc:Choice>
              <mc:Fallback>
                <p:oleObj name="Equation" r:id="rId17" imgW="2628720" imgH="495000" progId="Equation.DSMT4">
                  <p:embed/>
                  <p:pic>
                    <p:nvPicPr>
                      <p:cNvPr id="11" name="对象 10">
                        <a:extLst>
                          <a:ext uri="{FF2B5EF4-FFF2-40B4-BE49-F238E27FC236}">
                            <a16:creationId xmlns:a16="http://schemas.microsoft.com/office/drawing/2014/main" id="{D8AB51D9-2286-4453-A4BC-10FC1E222C25}"/>
                          </a:ext>
                        </a:extLst>
                      </p:cNvPr>
                      <p:cNvPicPr/>
                      <p:nvPr/>
                    </p:nvPicPr>
                    <p:blipFill>
                      <a:blip r:embed="rId18"/>
                      <a:stretch>
                        <a:fillRect/>
                      </a:stretch>
                    </p:blipFill>
                    <p:spPr>
                      <a:xfrm>
                        <a:off x="5258403" y="1960797"/>
                        <a:ext cx="2628900" cy="4953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D8AB51D9-2286-4453-A4BC-10FC1E222C25}"/>
              </a:ext>
            </a:extLst>
          </p:cNvPr>
          <p:cNvGraphicFramePr>
            <a:graphicFrameLocks noChangeAspect="1"/>
          </p:cNvGraphicFramePr>
          <p:nvPr>
            <p:extLst>
              <p:ext uri="{D42A27DB-BD31-4B8C-83A1-F6EECF244321}">
                <p14:modId xmlns:p14="http://schemas.microsoft.com/office/powerpoint/2010/main" val="1840684513"/>
              </p:ext>
            </p:extLst>
          </p:nvPr>
        </p:nvGraphicFramePr>
        <p:xfrm>
          <a:off x="7947938" y="1817291"/>
          <a:ext cx="3048000" cy="889000"/>
        </p:xfrm>
        <a:graphic>
          <a:graphicData uri="http://schemas.openxmlformats.org/presentationml/2006/ole">
            <mc:AlternateContent xmlns:mc="http://schemas.openxmlformats.org/markup-compatibility/2006">
              <mc:Choice xmlns:v="urn:schemas-microsoft-com:vml" Requires="v">
                <p:oleObj spid="_x0000_s152174" name="Equation" r:id="rId19" imgW="3047760" imgH="888840" progId="Equation.DSMT4">
                  <p:embed/>
                </p:oleObj>
              </mc:Choice>
              <mc:Fallback>
                <p:oleObj name="Equation" r:id="rId19" imgW="3047760" imgH="888840" progId="Equation.DSMT4">
                  <p:embed/>
                  <p:pic>
                    <p:nvPicPr>
                      <p:cNvPr id="18" name="对象 17">
                        <a:extLst>
                          <a:ext uri="{FF2B5EF4-FFF2-40B4-BE49-F238E27FC236}">
                            <a16:creationId xmlns:a16="http://schemas.microsoft.com/office/drawing/2014/main" id="{D8AB51D9-2286-4453-A4BC-10FC1E222C25}"/>
                          </a:ext>
                        </a:extLst>
                      </p:cNvPr>
                      <p:cNvPicPr/>
                      <p:nvPr/>
                    </p:nvPicPr>
                    <p:blipFill>
                      <a:blip r:embed="rId20"/>
                      <a:stretch>
                        <a:fillRect/>
                      </a:stretch>
                    </p:blipFill>
                    <p:spPr>
                      <a:xfrm>
                        <a:off x="7947938" y="1817291"/>
                        <a:ext cx="3048000" cy="8890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2FE1A570-C302-4B50-91B2-885111AC4676}"/>
              </a:ext>
            </a:extLst>
          </p:cNvPr>
          <p:cNvGraphicFramePr>
            <a:graphicFrameLocks noChangeAspect="1"/>
          </p:cNvGraphicFramePr>
          <p:nvPr>
            <p:extLst>
              <p:ext uri="{D42A27DB-BD31-4B8C-83A1-F6EECF244321}">
                <p14:modId xmlns:p14="http://schemas.microsoft.com/office/powerpoint/2010/main" val="529391623"/>
              </p:ext>
            </p:extLst>
          </p:nvPr>
        </p:nvGraphicFramePr>
        <p:xfrm>
          <a:off x="4962910" y="4365449"/>
          <a:ext cx="3594100" cy="457200"/>
        </p:xfrm>
        <a:graphic>
          <a:graphicData uri="http://schemas.openxmlformats.org/presentationml/2006/ole">
            <mc:AlternateContent xmlns:mc="http://schemas.openxmlformats.org/markup-compatibility/2006">
              <mc:Choice xmlns:v="urn:schemas-microsoft-com:vml" Requires="v">
                <p:oleObj spid="_x0000_s152175" name="Equation" r:id="rId21" imgW="3593880" imgH="457200" progId="Equation.DSMT4">
                  <p:embed/>
                </p:oleObj>
              </mc:Choice>
              <mc:Fallback>
                <p:oleObj name="Equation" r:id="rId21" imgW="3593880" imgH="457200" progId="Equation.DSMT4">
                  <p:embed/>
                  <p:pic>
                    <p:nvPicPr>
                      <p:cNvPr id="13" name="对象 12">
                        <a:extLst>
                          <a:ext uri="{FF2B5EF4-FFF2-40B4-BE49-F238E27FC236}">
                            <a16:creationId xmlns:a16="http://schemas.microsoft.com/office/drawing/2014/main" id="{2FE1A570-C302-4B50-91B2-885111AC4676}"/>
                          </a:ext>
                        </a:extLst>
                      </p:cNvPr>
                      <p:cNvPicPr/>
                      <p:nvPr/>
                    </p:nvPicPr>
                    <p:blipFill>
                      <a:blip r:embed="rId22"/>
                      <a:stretch>
                        <a:fillRect/>
                      </a:stretch>
                    </p:blipFill>
                    <p:spPr>
                      <a:xfrm>
                        <a:off x="4962910" y="4365449"/>
                        <a:ext cx="3594100" cy="457200"/>
                      </a:xfrm>
                      <a:prstGeom prst="rect">
                        <a:avLst/>
                      </a:prstGeom>
                    </p:spPr>
                  </p:pic>
                </p:oleObj>
              </mc:Fallback>
            </mc:AlternateContent>
          </a:graphicData>
        </a:graphic>
      </p:graphicFrame>
    </p:spTree>
    <p:extLst>
      <p:ext uri="{BB962C8B-B14F-4D97-AF65-F5344CB8AC3E}">
        <p14:creationId xmlns:p14="http://schemas.microsoft.com/office/powerpoint/2010/main" val="36208289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50"/>
                                        <p:tgtEl>
                                          <p:spTgt spid="4"/>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25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250"/>
                                        <p:tgtEl>
                                          <p:spTgt spid="3"/>
                                        </p:tgtEl>
                                      </p:cBhvr>
                                    </p:animEffect>
                                  </p:childTnLst>
                                </p:cTn>
                              </p:par>
                            </p:childTnLst>
                          </p:cTn>
                        </p:par>
                        <p:par>
                          <p:cTn id="25" fill="hold">
                            <p:stCondLst>
                              <p:cond delay="2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75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750"/>
                                        <p:tgtEl>
                                          <p:spTgt spid="7"/>
                                        </p:tgtEl>
                                      </p:cBhvr>
                                    </p:animEffect>
                                  </p:childTnLst>
                                </p:cTn>
                              </p:par>
                            </p:childTnLst>
                          </p:cTn>
                        </p:par>
                        <p:par>
                          <p:cTn id="53" fill="hold">
                            <p:stCondLst>
                              <p:cond delay="750"/>
                            </p:stCondLst>
                            <p:childTnLst>
                              <p:par>
                                <p:cTn id="54" presetID="22" presetClass="entr" presetSubtype="8"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F8CA816-6466-4CD8-AE34-DF687636E145}"/>
              </a:ext>
            </a:extLst>
          </p:cNvPr>
          <p:cNvSpPr/>
          <p:nvPr/>
        </p:nvSpPr>
        <p:spPr>
          <a:xfrm>
            <a:off x="1521312" y="1694326"/>
            <a:ext cx="3416320" cy="695575"/>
          </a:xfrm>
          <a:prstGeom prst="rect">
            <a:avLst/>
          </a:prstGeom>
        </p:spPr>
        <p:txBody>
          <a:bodyPr wrap="none">
            <a:spAutoFit/>
          </a:bodyPr>
          <a:lstStyle/>
          <a:p>
            <a:pPr algn="just">
              <a:lnSpc>
                <a:spcPct val="140000"/>
              </a:lnSpc>
              <a:spcAft>
                <a:spcPts val="0"/>
              </a:spcAft>
            </a:pPr>
            <a:r>
              <a:rPr lang="zh-CN" altLang="zh-CN" sz="2800" kern="100" dirty="0">
                <a:latin typeface="Times New Roman" panose="02020603050405020304" pitchFamily="18" charset="0"/>
                <a:ea typeface="宋体" panose="02010600030101010101" pitchFamily="2" charset="-122"/>
              </a:rPr>
              <a:t>这是一个复合函数，</a:t>
            </a:r>
            <a:endParaRPr lang="zh-CN" altLang="zh-CN" sz="2800" kern="100" dirty="0">
              <a:effectLst/>
              <a:latin typeface="Times New Roman" panose="02020603050405020304" pitchFamily="18" charset="0"/>
              <a:ea typeface="宋体" panose="02010600030101010101" pitchFamily="2" charset="-122"/>
            </a:endParaRPr>
          </a:p>
        </p:txBody>
      </p:sp>
      <p:grpSp>
        <p:nvGrpSpPr>
          <p:cNvPr id="10" name="组合 9">
            <a:extLst>
              <a:ext uri="{FF2B5EF4-FFF2-40B4-BE49-F238E27FC236}">
                <a16:creationId xmlns:a16="http://schemas.microsoft.com/office/drawing/2014/main" id="{BCBC712E-87CB-40CC-83B9-15B5C60AE049}"/>
              </a:ext>
            </a:extLst>
          </p:cNvPr>
          <p:cNvGrpSpPr/>
          <p:nvPr/>
        </p:nvGrpSpPr>
        <p:grpSpPr>
          <a:xfrm>
            <a:off x="1478519" y="1013641"/>
            <a:ext cx="2518733" cy="523220"/>
            <a:chOff x="1609138" y="1293561"/>
            <a:chExt cx="2518733" cy="523220"/>
          </a:xfrm>
        </p:grpSpPr>
        <p:sp>
          <p:nvSpPr>
            <p:cNvPr id="5" name="矩形 4">
              <a:extLst>
                <a:ext uri="{FF2B5EF4-FFF2-40B4-BE49-F238E27FC236}">
                  <a16:creationId xmlns:a16="http://schemas.microsoft.com/office/drawing/2014/main" id="{F976429E-4F38-402C-9492-65BCC4E08E7F}"/>
                </a:ext>
              </a:extLst>
            </p:cNvPr>
            <p:cNvSpPr/>
            <p:nvPr/>
          </p:nvSpPr>
          <p:spPr>
            <a:xfrm>
              <a:off x="1609138" y="1293561"/>
              <a:ext cx="1082348" cy="523220"/>
            </a:xfrm>
            <a:prstGeom prst="rect">
              <a:avLst/>
            </a:prstGeom>
          </p:spPr>
          <p:txBody>
            <a:bodyPr wrap="none">
              <a:spAutoFit/>
            </a:bodyPr>
            <a:lstStyle/>
            <a:p>
              <a:r>
                <a:rPr lang="zh-CN" altLang="en-US" sz="2800" dirty="0"/>
                <a:t>（</a:t>
              </a:r>
              <a:r>
                <a:rPr lang="en-US" altLang="zh-CN" sz="2800" dirty="0"/>
                <a:t>3</a:t>
              </a:r>
              <a:r>
                <a:rPr lang="zh-CN" altLang="en-US" sz="2800" dirty="0"/>
                <a:t>）</a:t>
              </a:r>
            </a:p>
          </p:txBody>
        </p:sp>
        <p:graphicFrame>
          <p:nvGraphicFramePr>
            <p:cNvPr id="2" name="对象 1">
              <a:extLst>
                <a:ext uri="{FF2B5EF4-FFF2-40B4-BE49-F238E27FC236}">
                  <a16:creationId xmlns:a16="http://schemas.microsoft.com/office/drawing/2014/main" id="{29A60753-4F70-44BA-8137-3FE0DF93FFEC}"/>
                </a:ext>
              </a:extLst>
            </p:cNvPr>
            <p:cNvGraphicFramePr>
              <a:graphicFrameLocks noChangeAspect="1"/>
            </p:cNvGraphicFramePr>
            <p:nvPr/>
          </p:nvGraphicFramePr>
          <p:xfrm>
            <a:off x="2464171" y="1321481"/>
            <a:ext cx="1663700" cy="495300"/>
          </p:xfrm>
          <a:graphic>
            <a:graphicData uri="http://schemas.openxmlformats.org/presentationml/2006/ole">
              <mc:AlternateContent xmlns:mc="http://schemas.openxmlformats.org/markup-compatibility/2006">
                <mc:Choice xmlns:v="urn:schemas-microsoft-com:vml" Requires="v">
                  <p:oleObj spid="_x0000_s150837" name="Equation" r:id="rId3" imgW="1663560" imgH="495000" progId="Equation.DSMT4">
                    <p:embed/>
                  </p:oleObj>
                </mc:Choice>
                <mc:Fallback>
                  <p:oleObj name="Equation" r:id="rId3" imgW="1663560" imgH="495000" progId="Equation.DSMT4">
                    <p:embed/>
                    <p:pic>
                      <p:nvPicPr>
                        <p:cNvPr id="2" name="对象 1">
                          <a:extLst>
                            <a:ext uri="{FF2B5EF4-FFF2-40B4-BE49-F238E27FC236}">
                              <a16:creationId xmlns:a16="http://schemas.microsoft.com/office/drawing/2014/main" id="{29A60753-4F70-44BA-8137-3FE0DF93FFEC}"/>
                            </a:ext>
                          </a:extLst>
                        </p:cNvPr>
                        <p:cNvPicPr/>
                        <p:nvPr/>
                      </p:nvPicPr>
                      <p:blipFill>
                        <a:blip r:embed="rId4"/>
                        <a:stretch>
                          <a:fillRect/>
                        </a:stretch>
                      </p:blipFill>
                      <p:spPr>
                        <a:xfrm>
                          <a:off x="2464171" y="1321481"/>
                          <a:ext cx="1663700" cy="495300"/>
                        </a:xfrm>
                        <a:prstGeom prst="rect">
                          <a:avLst/>
                        </a:prstGeom>
                      </p:spPr>
                    </p:pic>
                  </p:oleObj>
                </mc:Fallback>
              </mc:AlternateContent>
            </a:graphicData>
          </a:graphic>
        </p:graphicFrame>
      </p:grpSp>
      <p:graphicFrame>
        <p:nvGraphicFramePr>
          <p:cNvPr id="4" name="对象 3">
            <a:extLst>
              <a:ext uri="{FF2B5EF4-FFF2-40B4-BE49-F238E27FC236}">
                <a16:creationId xmlns:a16="http://schemas.microsoft.com/office/drawing/2014/main" id="{C7140DC0-C2B7-4ABD-914A-0D1A6B9F3C55}"/>
              </a:ext>
            </a:extLst>
          </p:cNvPr>
          <p:cNvGraphicFramePr>
            <a:graphicFrameLocks noChangeAspect="1"/>
          </p:cNvGraphicFramePr>
          <p:nvPr>
            <p:extLst>
              <p:ext uri="{D42A27DB-BD31-4B8C-83A1-F6EECF244321}">
                <p14:modId xmlns:p14="http://schemas.microsoft.com/office/powerpoint/2010/main" val="2267931079"/>
              </p:ext>
            </p:extLst>
          </p:nvPr>
        </p:nvGraphicFramePr>
        <p:xfrm>
          <a:off x="2433638" y="2588070"/>
          <a:ext cx="3086100" cy="736600"/>
        </p:xfrm>
        <a:graphic>
          <a:graphicData uri="http://schemas.openxmlformats.org/presentationml/2006/ole">
            <mc:AlternateContent xmlns:mc="http://schemas.openxmlformats.org/markup-compatibility/2006">
              <mc:Choice xmlns:v="urn:schemas-microsoft-com:vml" Requires="v">
                <p:oleObj spid="_x0000_s150838" name="Equation" r:id="rId5" imgW="3085920" imgH="736560" progId="Equation.DSMT4">
                  <p:embed/>
                </p:oleObj>
              </mc:Choice>
              <mc:Fallback>
                <p:oleObj name="Equation" r:id="rId5" imgW="3085920" imgH="736560" progId="Equation.DSMT4">
                  <p:embed/>
                  <p:pic>
                    <p:nvPicPr>
                      <p:cNvPr id="4" name="对象 3">
                        <a:extLst>
                          <a:ext uri="{FF2B5EF4-FFF2-40B4-BE49-F238E27FC236}">
                            <a16:creationId xmlns:a16="http://schemas.microsoft.com/office/drawing/2014/main" id="{C7140DC0-C2B7-4ABD-914A-0D1A6B9F3C55}"/>
                          </a:ext>
                        </a:extLst>
                      </p:cNvPr>
                      <p:cNvPicPr/>
                      <p:nvPr/>
                    </p:nvPicPr>
                    <p:blipFill>
                      <a:blip r:embed="rId6"/>
                      <a:stretch>
                        <a:fillRect/>
                      </a:stretch>
                    </p:blipFill>
                    <p:spPr>
                      <a:xfrm>
                        <a:off x="2433638" y="2588070"/>
                        <a:ext cx="3086100" cy="7366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31A30597-5B5C-44E8-84F0-7BAC43250FD9}"/>
              </a:ext>
            </a:extLst>
          </p:cNvPr>
          <p:cNvGraphicFramePr>
            <a:graphicFrameLocks noChangeAspect="1"/>
          </p:cNvGraphicFramePr>
          <p:nvPr>
            <p:extLst>
              <p:ext uri="{D42A27DB-BD31-4B8C-83A1-F6EECF244321}">
                <p14:modId xmlns:p14="http://schemas.microsoft.com/office/powerpoint/2010/main" val="1416045162"/>
              </p:ext>
            </p:extLst>
          </p:nvPr>
        </p:nvGraphicFramePr>
        <p:xfrm>
          <a:off x="2957513" y="4610100"/>
          <a:ext cx="3606800" cy="889000"/>
        </p:xfrm>
        <a:graphic>
          <a:graphicData uri="http://schemas.openxmlformats.org/presentationml/2006/ole">
            <mc:AlternateContent xmlns:mc="http://schemas.openxmlformats.org/markup-compatibility/2006">
              <mc:Choice xmlns:v="urn:schemas-microsoft-com:vml" Requires="v">
                <p:oleObj spid="_x0000_s150839" name="Equation" r:id="rId7" imgW="3606480" imgH="888840" progId="Equation.DSMT4">
                  <p:embed/>
                </p:oleObj>
              </mc:Choice>
              <mc:Fallback>
                <p:oleObj name="Equation" r:id="rId7" imgW="3606480" imgH="888840" progId="Equation.DSMT4">
                  <p:embed/>
                  <p:pic>
                    <p:nvPicPr>
                      <p:cNvPr id="9" name="对象 8">
                        <a:extLst>
                          <a:ext uri="{FF2B5EF4-FFF2-40B4-BE49-F238E27FC236}">
                            <a16:creationId xmlns:a16="http://schemas.microsoft.com/office/drawing/2014/main" id="{31A30597-5B5C-44E8-84F0-7BAC43250FD9}"/>
                          </a:ext>
                        </a:extLst>
                      </p:cNvPr>
                      <p:cNvPicPr/>
                      <p:nvPr/>
                    </p:nvPicPr>
                    <p:blipFill>
                      <a:blip r:embed="rId8"/>
                      <a:stretch>
                        <a:fillRect/>
                      </a:stretch>
                    </p:blipFill>
                    <p:spPr>
                      <a:xfrm>
                        <a:off x="2957513" y="4610100"/>
                        <a:ext cx="3606800" cy="889000"/>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EE4173B7-A38B-4B41-97AD-4D9533B8584D}"/>
              </a:ext>
            </a:extLst>
          </p:cNvPr>
          <p:cNvSpPr/>
          <p:nvPr/>
        </p:nvSpPr>
        <p:spPr>
          <a:xfrm>
            <a:off x="4648547" y="1780503"/>
            <a:ext cx="171072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先求导数</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sp>
        <p:nvSpPr>
          <p:cNvPr id="13" name="矩形 12">
            <a:extLst>
              <a:ext uri="{FF2B5EF4-FFF2-40B4-BE49-F238E27FC236}">
                <a16:creationId xmlns:a16="http://schemas.microsoft.com/office/drawing/2014/main" id="{58500025-EEC3-4E02-BBFE-0C6D0DD2A929}"/>
              </a:ext>
            </a:extLst>
          </p:cNvPr>
          <p:cNvSpPr/>
          <p:nvPr/>
        </p:nvSpPr>
        <p:spPr>
          <a:xfrm>
            <a:off x="6456396" y="1780503"/>
            <a:ext cx="902811"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rPr>
              <a:t>因为</a:t>
            </a:r>
            <a:endParaRPr lang="zh-CN" altLang="en-US" sz="2800" dirty="0"/>
          </a:p>
        </p:txBody>
      </p:sp>
      <p:sp>
        <p:nvSpPr>
          <p:cNvPr id="14" name="矩形 13">
            <a:extLst>
              <a:ext uri="{FF2B5EF4-FFF2-40B4-BE49-F238E27FC236}">
                <a16:creationId xmlns:a16="http://schemas.microsoft.com/office/drawing/2014/main" id="{BC02F067-F2E5-49EA-9BD6-03C91C76CE22}"/>
              </a:ext>
            </a:extLst>
          </p:cNvPr>
          <p:cNvSpPr/>
          <p:nvPr/>
        </p:nvSpPr>
        <p:spPr>
          <a:xfrm>
            <a:off x="1478519" y="3773303"/>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aphicFrame>
        <p:nvGraphicFramePr>
          <p:cNvPr id="17" name="对象 16">
            <a:extLst>
              <a:ext uri="{FF2B5EF4-FFF2-40B4-BE49-F238E27FC236}">
                <a16:creationId xmlns:a16="http://schemas.microsoft.com/office/drawing/2014/main" id="{C7140DC0-C2B7-4ABD-914A-0D1A6B9F3C55}"/>
              </a:ext>
            </a:extLst>
          </p:cNvPr>
          <p:cNvGraphicFramePr>
            <a:graphicFrameLocks noChangeAspect="1"/>
          </p:cNvGraphicFramePr>
          <p:nvPr>
            <p:extLst>
              <p:ext uri="{D42A27DB-BD31-4B8C-83A1-F6EECF244321}">
                <p14:modId xmlns:p14="http://schemas.microsoft.com/office/powerpoint/2010/main" val="250838899"/>
              </p:ext>
            </p:extLst>
          </p:nvPr>
        </p:nvGraphicFramePr>
        <p:xfrm>
          <a:off x="5596361" y="2563813"/>
          <a:ext cx="1625600" cy="889000"/>
        </p:xfrm>
        <a:graphic>
          <a:graphicData uri="http://schemas.openxmlformats.org/presentationml/2006/ole">
            <mc:AlternateContent xmlns:mc="http://schemas.openxmlformats.org/markup-compatibility/2006">
              <mc:Choice xmlns:v="urn:schemas-microsoft-com:vml" Requires="v">
                <p:oleObj spid="_x0000_s150840" name="Equation" r:id="rId9" imgW="1625400" imgH="888840" progId="Equation.DSMT4">
                  <p:embed/>
                </p:oleObj>
              </mc:Choice>
              <mc:Fallback>
                <p:oleObj name="Equation" r:id="rId9" imgW="1625400" imgH="888840" progId="Equation.DSMT4">
                  <p:embed/>
                  <p:pic>
                    <p:nvPicPr>
                      <p:cNvPr id="16" name="对象 15">
                        <a:extLst>
                          <a:ext uri="{FF2B5EF4-FFF2-40B4-BE49-F238E27FC236}">
                            <a16:creationId xmlns:a16="http://schemas.microsoft.com/office/drawing/2014/main" id="{C7140DC0-C2B7-4ABD-914A-0D1A6B9F3C55}"/>
                          </a:ext>
                        </a:extLst>
                      </p:cNvPr>
                      <p:cNvPicPr/>
                      <p:nvPr/>
                    </p:nvPicPr>
                    <p:blipFill>
                      <a:blip r:embed="rId10"/>
                      <a:stretch>
                        <a:fillRect/>
                      </a:stretch>
                    </p:blipFill>
                    <p:spPr>
                      <a:xfrm>
                        <a:off x="5596361" y="2563813"/>
                        <a:ext cx="1625600" cy="889000"/>
                      </a:xfrm>
                      <a:prstGeom prst="rect">
                        <a:avLst/>
                      </a:prstGeom>
                    </p:spPr>
                  </p:pic>
                </p:oleObj>
              </mc:Fallback>
            </mc:AlternateContent>
          </a:graphicData>
        </a:graphic>
      </p:graphicFrame>
    </p:spTree>
    <p:extLst>
      <p:ext uri="{BB962C8B-B14F-4D97-AF65-F5344CB8AC3E}">
        <p14:creationId xmlns:p14="http://schemas.microsoft.com/office/powerpoint/2010/main" val="23646633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250"/>
                                        <p:tgtEl>
                                          <p:spTgt spid="13"/>
                                        </p:tgtEl>
                                      </p:cBhvr>
                                    </p:animEffect>
                                  </p:childTnLst>
                                </p:cTn>
                              </p:par>
                            </p:childTnLst>
                          </p:cTn>
                        </p:par>
                        <p:par>
                          <p:cTn id="22" fill="hold">
                            <p:stCondLst>
                              <p:cond delay="25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250"/>
                                        <p:tgtEl>
                                          <p:spTgt spid="14"/>
                                        </p:tgtEl>
                                      </p:cBhvr>
                                    </p:animEffect>
                                  </p:childTnLst>
                                </p:cTn>
                              </p:par>
                            </p:childTnLst>
                          </p:cTn>
                        </p:par>
                        <p:par>
                          <p:cTn id="36" fill="hold">
                            <p:stCondLst>
                              <p:cond delay="25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D060F92-BCE1-4C68-B315-9EB353336A29}"/>
              </a:ext>
            </a:extLst>
          </p:cNvPr>
          <p:cNvSpPr/>
          <p:nvPr/>
        </p:nvSpPr>
        <p:spPr>
          <a:xfrm>
            <a:off x="1619794" y="1373425"/>
            <a:ext cx="1518364"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解法一，</a:t>
            </a:r>
            <a:endParaRPr lang="zh-CN" altLang="en-US" sz="2600" dirty="0"/>
          </a:p>
        </p:txBody>
      </p:sp>
      <p:sp>
        <p:nvSpPr>
          <p:cNvPr id="4" name="矩形 3">
            <a:extLst>
              <a:ext uri="{FF2B5EF4-FFF2-40B4-BE49-F238E27FC236}">
                <a16:creationId xmlns:a16="http://schemas.microsoft.com/office/drawing/2014/main" id="{D1F4C376-090D-40F6-A79D-4FA66F717B6D}"/>
              </a:ext>
            </a:extLst>
          </p:cNvPr>
          <p:cNvSpPr/>
          <p:nvPr/>
        </p:nvSpPr>
        <p:spPr>
          <a:xfrm>
            <a:off x="1639063" y="3724300"/>
            <a:ext cx="1518364" cy="652486"/>
          </a:xfrm>
          <a:prstGeom prst="rect">
            <a:avLst/>
          </a:prstGeom>
        </p:spPr>
        <p:txBody>
          <a:bodyPr wrap="none">
            <a:spAutoFit/>
          </a:bodyPr>
          <a:lstStyle/>
          <a:p>
            <a:pPr algn="just">
              <a:lnSpc>
                <a:spcPct val="140000"/>
              </a:lnSpc>
              <a:spcAft>
                <a:spcPts val="0"/>
              </a:spcAft>
            </a:pPr>
            <a:r>
              <a:rPr lang="zh-CN" altLang="zh-CN" sz="2600" kern="100" dirty="0">
                <a:latin typeface="Times New Roman" panose="02020603050405020304" pitchFamily="18" charset="0"/>
                <a:ea typeface="宋体" panose="02010600030101010101" pitchFamily="2" charset="-122"/>
              </a:rPr>
              <a:t>解法二，</a:t>
            </a:r>
            <a:endParaRPr lang="zh-CN" altLang="zh-CN" sz="2600" kern="100" dirty="0">
              <a:effectLst/>
              <a:latin typeface="Times New Roman" panose="02020603050405020304" pitchFamily="18" charset="0"/>
              <a:ea typeface="宋体" panose="02010600030101010101" pitchFamily="2" charset="-122"/>
            </a:endParaRPr>
          </a:p>
        </p:txBody>
      </p:sp>
      <p:graphicFrame>
        <p:nvGraphicFramePr>
          <p:cNvPr id="5" name="对象 4">
            <a:extLst>
              <a:ext uri="{FF2B5EF4-FFF2-40B4-BE49-F238E27FC236}">
                <a16:creationId xmlns:a16="http://schemas.microsoft.com/office/drawing/2014/main" id="{7EC641F5-98B9-4356-88DC-B3C7DBE492E6}"/>
              </a:ext>
            </a:extLst>
          </p:cNvPr>
          <p:cNvGraphicFramePr>
            <a:graphicFrameLocks noChangeAspect="1"/>
          </p:cNvGraphicFramePr>
          <p:nvPr>
            <p:extLst>
              <p:ext uri="{D42A27DB-BD31-4B8C-83A1-F6EECF244321}">
                <p14:modId xmlns:p14="http://schemas.microsoft.com/office/powerpoint/2010/main" val="3517932403"/>
              </p:ext>
            </p:extLst>
          </p:nvPr>
        </p:nvGraphicFramePr>
        <p:xfrm>
          <a:off x="2473325" y="1912973"/>
          <a:ext cx="4203700" cy="1016000"/>
        </p:xfrm>
        <a:graphic>
          <a:graphicData uri="http://schemas.openxmlformats.org/presentationml/2006/ole">
            <mc:AlternateContent xmlns:mc="http://schemas.openxmlformats.org/markup-compatibility/2006">
              <mc:Choice xmlns:v="urn:schemas-microsoft-com:vml" Requires="v">
                <p:oleObj spid="_x0000_s161206" name="Equation" r:id="rId3" imgW="4203360" imgH="1015920" progId="Equation.DSMT4">
                  <p:embed/>
                </p:oleObj>
              </mc:Choice>
              <mc:Fallback>
                <p:oleObj name="Equation" r:id="rId3" imgW="4203360" imgH="1015920" progId="Equation.DSMT4">
                  <p:embed/>
                  <p:pic>
                    <p:nvPicPr>
                      <p:cNvPr id="5" name="对象 4">
                        <a:extLst>
                          <a:ext uri="{FF2B5EF4-FFF2-40B4-BE49-F238E27FC236}">
                            <a16:creationId xmlns:a16="http://schemas.microsoft.com/office/drawing/2014/main" id="{7EC641F5-98B9-4356-88DC-B3C7DBE492E6}"/>
                          </a:ext>
                        </a:extLst>
                      </p:cNvPr>
                      <p:cNvPicPr/>
                      <p:nvPr/>
                    </p:nvPicPr>
                    <p:blipFill>
                      <a:blip r:embed="rId4"/>
                      <a:stretch>
                        <a:fillRect/>
                      </a:stretch>
                    </p:blipFill>
                    <p:spPr>
                      <a:xfrm>
                        <a:off x="2473325" y="1912973"/>
                        <a:ext cx="4203700" cy="10160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9C510289-2403-41C2-B127-D6D66F709196}"/>
              </a:ext>
            </a:extLst>
          </p:cNvPr>
          <p:cNvGraphicFramePr>
            <a:graphicFrameLocks noChangeAspect="1"/>
          </p:cNvGraphicFramePr>
          <p:nvPr>
            <p:extLst>
              <p:ext uri="{D42A27DB-BD31-4B8C-83A1-F6EECF244321}">
                <p14:modId xmlns:p14="http://schemas.microsoft.com/office/powerpoint/2010/main" val="2232182054"/>
              </p:ext>
            </p:extLst>
          </p:nvPr>
        </p:nvGraphicFramePr>
        <p:xfrm>
          <a:off x="2881953" y="3014501"/>
          <a:ext cx="1879600" cy="774700"/>
        </p:xfrm>
        <a:graphic>
          <a:graphicData uri="http://schemas.openxmlformats.org/presentationml/2006/ole">
            <mc:AlternateContent xmlns:mc="http://schemas.openxmlformats.org/markup-compatibility/2006">
              <mc:Choice xmlns:v="urn:schemas-microsoft-com:vml" Requires="v">
                <p:oleObj spid="_x0000_s161207" name="Equation" r:id="rId5" imgW="1879560" imgH="774360" progId="Equation.DSMT4">
                  <p:embed/>
                </p:oleObj>
              </mc:Choice>
              <mc:Fallback>
                <p:oleObj name="Equation" r:id="rId5" imgW="1879560" imgH="774360" progId="Equation.DSMT4">
                  <p:embed/>
                  <p:pic>
                    <p:nvPicPr>
                      <p:cNvPr id="6" name="对象 5">
                        <a:extLst>
                          <a:ext uri="{FF2B5EF4-FFF2-40B4-BE49-F238E27FC236}">
                            <a16:creationId xmlns:a16="http://schemas.microsoft.com/office/drawing/2014/main" id="{9C510289-2403-41C2-B127-D6D66F709196}"/>
                          </a:ext>
                        </a:extLst>
                      </p:cNvPr>
                      <p:cNvPicPr/>
                      <p:nvPr/>
                    </p:nvPicPr>
                    <p:blipFill>
                      <a:blip r:embed="rId6"/>
                      <a:stretch>
                        <a:fillRect/>
                      </a:stretch>
                    </p:blipFill>
                    <p:spPr>
                      <a:xfrm>
                        <a:off x="2881953" y="3014501"/>
                        <a:ext cx="1879600" cy="774700"/>
                      </a:xfrm>
                      <a:prstGeom prst="rect">
                        <a:avLst/>
                      </a:prstGeom>
                    </p:spPr>
                  </p:pic>
                </p:oleObj>
              </mc:Fallback>
            </mc:AlternateContent>
          </a:graphicData>
        </a:graphic>
      </p:graphicFrame>
      <p:grpSp>
        <p:nvGrpSpPr>
          <p:cNvPr id="12" name="组合 11">
            <a:extLst>
              <a:ext uri="{FF2B5EF4-FFF2-40B4-BE49-F238E27FC236}">
                <a16:creationId xmlns:a16="http://schemas.microsoft.com/office/drawing/2014/main" id="{0CB7B3D2-615C-4CF5-8418-5B4114FB9D48}"/>
              </a:ext>
            </a:extLst>
          </p:cNvPr>
          <p:cNvGrpSpPr/>
          <p:nvPr/>
        </p:nvGrpSpPr>
        <p:grpSpPr>
          <a:xfrm>
            <a:off x="5164161" y="3004924"/>
            <a:ext cx="3824679" cy="774700"/>
            <a:chOff x="2463458" y="3167426"/>
            <a:chExt cx="3824679" cy="774700"/>
          </a:xfrm>
        </p:grpSpPr>
        <p:sp>
          <p:nvSpPr>
            <p:cNvPr id="3" name="矩形 2">
              <a:extLst>
                <a:ext uri="{FF2B5EF4-FFF2-40B4-BE49-F238E27FC236}">
                  <a16:creationId xmlns:a16="http://schemas.microsoft.com/office/drawing/2014/main" id="{2777F42D-08F3-4B4D-B987-C3D80B9E498B}"/>
                </a:ext>
              </a:extLst>
            </p:cNvPr>
            <p:cNvSpPr/>
            <p:nvPr/>
          </p:nvSpPr>
          <p:spPr>
            <a:xfrm>
              <a:off x="2463458" y="3289299"/>
              <a:ext cx="99257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 </a:t>
              </a:r>
              <a:endParaRPr lang="zh-CN" altLang="en-US" sz="2800" dirty="0"/>
            </a:p>
          </p:txBody>
        </p:sp>
        <p:graphicFrame>
          <p:nvGraphicFramePr>
            <p:cNvPr id="7" name="对象 6">
              <a:extLst>
                <a:ext uri="{FF2B5EF4-FFF2-40B4-BE49-F238E27FC236}">
                  <a16:creationId xmlns:a16="http://schemas.microsoft.com/office/drawing/2014/main" id="{E2A7C04D-1FEB-451C-A943-34D2DEA66A64}"/>
                </a:ext>
              </a:extLst>
            </p:cNvPr>
            <p:cNvGraphicFramePr>
              <a:graphicFrameLocks noChangeAspect="1"/>
            </p:cNvGraphicFramePr>
            <p:nvPr>
              <p:extLst>
                <p:ext uri="{D42A27DB-BD31-4B8C-83A1-F6EECF244321}">
                  <p14:modId xmlns:p14="http://schemas.microsoft.com/office/powerpoint/2010/main" val="637364577"/>
                </p:ext>
              </p:extLst>
            </p:nvPr>
          </p:nvGraphicFramePr>
          <p:xfrm>
            <a:off x="3456037" y="3167426"/>
            <a:ext cx="2832100" cy="774700"/>
          </p:xfrm>
          <a:graphic>
            <a:graphicData uri="http://schemas.openxmlformats.org/presentationml/2006/ole">
              <mc:AlternateContent xmlns:mc="http://schemas.openxmlformats.org/markup-compatibility/2006">
                <mc:Choice xmlns:v="urn:schemas-microsoft-com:vml" Requires="v">
                  <p:oleObj spid="_x0000_s161208" name="Equation" r:id="rId7" imgW="2831760" imgH="774360" progId="Equation.DSMT4">
                    <p:embed/>
                  </p:oleObj>
                </mc:Choice>
                <mc:Fallback>
                  <p:oleObj name="Equation" r:id="rId7" imgW="2831760" imgH="774360" progId="Equation.DSMT4">
                    <p:embed/>
                    <p:pic>
                      <p:nvPicPr>
                        <p:cNvPr id="7" name="对象 6">
                          <a:extLst>
                            <a:ext uri="{FF2B5EF4-FFF2-40B4-BE49-F238E27FC236}">
                              <a16:creationId xmlns:a16="http://schemas.microsoft.com/office/drawing/2014/main" id="{E2A7C04D-1FEB-451C-A943-34D2DEA66A64}"/>
                            </a:ext>
                          </a:extLst>
                        </p:cNvPr>
                        <p:cNvPicPr/>
                        <p:nvPr/>
                      </p:nvPicPr>
                      <p:blipFill>
                        <a:blip r:embed="rId8"/>
                        <a:stretch>
                          <a:fillRect/>
                        </a:stretch>
                      </p:blipFill>
                      <p:spPr>
                        <a:xfrm>
                          <a:off x="3456037" y="3167426"/>
                          <a:ext cx="2832100" cy="774700"/>
                        </a:xfrm>
                        <a:prstGeom prst="rect">
                          <a:avLst/>
                        </a:prstGeom>
                      </p:spPr>
                    </p:pic>
                  </p:oleObj>
                </mc:Fallback>
              </mc:AlternateContent>
            </a:graphicData>
          </a:graphic>
        </p:graphicFrame>
      </p:grpSp>
      <p:graphicFrame>
        <p:nvGraphicFramePr>
          <p:cNvPr id="8" name="对象 7">
            <a:extLst>
              <a:ext uri="{FF2B5EF4-FFF2-40B4-BE49-F238E27FC236}">
                <a16:creationId xmlns:a16="http://schemas.microsoft.com/office/drawing/2014/main" id="{7F351C34-D2A4-4892-93B4-546AE9DBDC99}"/>
              </a:ext>
            </a:extLst>
          </p:cNvPr>
          <p:cNvGraphicFramePr>
            <a:graphicFrameLocks noChangeAspect="1"/>
          </p:cNvGraphicFramePr>
          <p:nvPr>
            <p:extLst>
              <p:ext uri="{D42A27DB-BD31-4B8C-83A1-F6EECF244321}">
                <p14:modId xmlns:p14="http://schemas.microsoft.com/office/powerpoint/2010/main" val="278074243"/>
              </p:ext>
            </p:extLst>
          </p:nvPr>
        </p:nvGraphicFramePr>
        <p:xfrm>
          <a:off x="2717185" y="4567319"/>
          <a:ext cx="3149600" cy="774700"/>
        </p:xfrm>
        <a:graphic>
          <a:graphicData uri="http://schemas.openxmlformats.org/presentationml/2006/ole">
            <mc:AlternateContent xmlns:mc="http://schemas.openxmlformats.org/markup-compatibility/2006">
              <mc:Choice xmlns:v="urn:schemas-microsoft-com:vml" Requires="v">
                <p:oleObj spid="_x0000_s161209" name="Equation" r:id="rId9" imgW="3149280" imgH="774360" progId="Equation.DSMT4">
                  <p:embed/>
                </p:oleObj>
              </mc:Choice>
              <mc:Fallback>
                <p:oleObj name="Equation" r:id="rId9" imgW="3149280" imgH="774360" progId="Equation.DSMT4">
                  <p:embed/>
                  <p:pic>
                    <p:nvPicPr>
                      <p:cNvPr id="8" name="对象 7">
                        <a:extLst>
                          <a:ext uri="{FF2B5EF4-FFF2-40B4-BE49-F238E27FC236}">
                            <a16:creationId xmlns:a16="http://schemas.microsoft.com/office/drawing/2014/main" id="{7F351C34-D2A4-4892-93B4-546AE9DBDC99}"/>
                          </a:ext>
                        </a:extLst>
                      </p:cNvPr>
                      <p:cNvPicPr/>
                      <p:nvPr/>
                    </p:nvPicPr>
                    <p:blipFill>
                      <a:blip r:embed="rId10"/>
                      <a:stretch>
                        <a:fillRect/>
                      </a:stretch>
                    </p:blipFill>
                    <p:spPr>
                      <a:xfrm>
                        <a:off x="2717185" y="4567319"/>
                        <a:ext cx="3149600" cy="7747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6283B22E-3C7D-47D5-96D4-730FE90A427E}"/>
              </a:ext>
            </a:extLst>
          </p:cNvPr>
          <p:cNvGraphicFramePr>
            <a:graphicFrameLocks noChangeAspect="1"/>
          </p:cNvGraphicFramePr>
          <p:nvPr>
            <p:extLst>
              <p:ext uri="{D42A27DB-BD31-4B8C-83A1-F6EECF244321}">
                <p14:modId xmlns:p14="http://schemas.microsoft.com/office/powerpoint/2010/main" val="337048938"/>
              </p:ext>
            </p:extLst>
          </p:nvPr>
        </p:nvGraphicFramePr>
        <p:xfrm>
          <a:off x="3147819" y="5401610"/>
          <a:ext cx="2463800" cy="774700"/>
        </p:xfrm>
        <a:graphic>
          <a:graphicData uri="http://schemas.openxmlformats.org/presentationml/2006/ole">
            <mc:AlternateContent xmlns:mc="http://schemas.openxmlformats.org/markup-compatibility/2006">
              <mc:Choice xmlns:v="urn:schemas-microsoft-com:vml" Requires="v">
                <p:oleObj spid="_x0000_s161210" name="Equation" r:id="rId11" imgW="2463480" imgH="774360" progId="Equation.DSMT4">
                  <p:embed/>
                </p:oleObj>
              </mc:Choice>
              <mc:Fallback>
                <p:oleObj name="Equation" r:id="rId11" imgW="2463480" imgH="774360" progId="Equation.DSMT4">
                  <p:embed/>
                  <p:pic>
                    <p:nvPicPr>
                      <p:cNvPr id="9" name="对象 8">
                        <a:extLst>
                          <a:ext uri="{FF2B5EF4-FFF2-40B4-BE49-F238E27FC236}">
                            <a16:creationId xmlns:a16="http://schemas.microsoft.com/office/drawing/2014/main" id="{6283B22E-3C7D-47D5-96D4-730FE90A427E}"/>
                          </a:ext>
                        </a:extLst>
                      </p:cNvPr>
                      <p:cNvPicPr/>
                      <p:nvPr/>
                    </p:nvPicPr>
                    <p:blipFill>
                      <a:blip r:embed="rId12"/>
                      <a:stretch>
                        <a:fillRect/>
                      </a:stretch>
                    </p:blipFill>
                    <p:spPr>
                      <a:xfrm>
                        <a:off x="3147819" y="5401610"/>
                        <a:ext cx="2463800" cy="774700"/>
                      </a:xfrm>
                      <a:prstGeom prst="rect">
                        <a:avLst/>
                      </a:prstGeom>
                    </p:spPr>
                  </p:pic>
                </p:oleObj>
              </mc:Fallback>
            </mc:AlternateContent>
          </a:graphicData>
        </a:graphic>
      </p:graphicFrame>
      <p:sp>
        <p:nvSpPr>
          <p:cNvPr id="10" name="矩形 9">
            <a:extLst>
              <a:ext uri="{FF2B5EF4-FFF2-40B4-BE49-F238E27FC236}">
                <a16:creationId xmlns:a16="http://schemas.microsoft.com/office/drawing/2014/main" id="{2009E314-184E-4C79-8464-8A3F57987441}"/>
              </a:ext>
            </a:extLst>
          </p:cNvPr>
          <p:cNvSpPr/>
          <p:nvPr/>
        </p:nvSpPr>
        <p:spPr>
          <a:xfrm>
            <a:off x="3023847" y="1371756"/>
            <a:ext cx="1851789"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先求导数，</a:t>
            </a:r>
            <a:endParaRPr lang="zh-CN" altLang="en-US" sz="2600" dirty="0"/>
          </a:p>
        </p:txBody>
      </p:sp>
      <p:sp>
        <p:nvSpPr>
          <p:cNvPr id="11" name="矩形 10">
            <a:extLst>
              <a:ext uri="{FF2B5EF4-FFF2-40B4-BE49-F238E27FC236}">
                <a16:creationId xmlns:a16="http://schemas.microsoft.com/office/drawing/2014/main" id="{3C15582F-8CCF-4DC2-B698-FDE4AF773C99}"/>
              </a:ext>
            </a:extLst>
          </p:cNvPr>
          <p:cNvSpPr/>
          <p:nvPr/>
        </p:nvSpPr>
        <p:spPr>
          <a:xfrm>
            <a:off x="4742563" y="1371756"/>
            <a:ext cx="1028717" cy="492443"/>
          </a:xfrm>
          <a:prstGeom prst="rect">
            <a:avLst/>
          </a:prstGeom>
        </p:spPr>
        <p:txBody>
          <a:bodyPr wrap="square">
            <a:spAutoFit/>
          </a:bodyPr>
          <a:lstStyle/>
          <a:p>
            <a:r>
              <a:rPr lang="zh-CN" altLang="zh-CN" sz="2600" kern="100" dirty="0">
                <a:ea typeface="宋体" panose="02010600030101010101" pitchFamily="2" charset="-122"/>
                <a:cs typeface="Times New Roman" panose="02020603050405020304" pitchFamily="18" charset="0"/>
              </a:rPr>
              <a:t>因为</a:t>
            </a:r>
            <a:endParaRPr lang="zh-CN" altLang="en-US" sz="2600" dirty="0"/>
          </a:p>
        </p:txBody>
      </p:sp>
      <p:sp>
        <p:nvSpPr>
          <p:cNvPr id="13" name="矩形 12">
            <a:extLst>
              <a:ext uri="{FF2B5EF4-FFF2-40B4-BE49-F238E27FC236}">
                <a16:creationId xmlns:a16="http://schemas.microsoft.com/office/drawing/2014/main" id="{2BBB1AF0-CB82-447F-9ED8-C1164A41D796}"/>
              </a:ext>
            </a:extLst>
          </p:cNvPr>
          <p:cNvSpPr/>
          <p:nvPr/>
        </p:nvSpPr>
        <p:spPr>
          <a:xfrm>
            <a:off x="3050102" y="3826937"/>
            <a:ext cx="3685624" cy="492443"/>
          </a:xfrm>
          <a:prstGeom prst="rect">
            <a:avLst/>
          </a:prstGeom>
        </p:spPr>
        <p:txBody>
          <a:bodyPr wrap="none">
            <a:spAutoFit/>
          </a:bodyPr>
          <a:lstStyle/>
          <a:p>
            <a:r>
              <a:rPr lang="zh-CN" altLang="zh-CN" sz="2600" kern="100" dirty="0">
                <a:latin typeface="Times New Roman" panose="02020603050405020304" pitchFamily="18" charset="0"/>
                <a:ea typeface="宋体" panose="02010600030101010101" pitchFamily="2" charset="-122"/>
              </a:rPr>
              <a:t>根据微分的运算法则</a:t>
            </a:r>
            <a:r>
              <a:rPr lang="en-US" altLang="zh-CN" sz="2600" kern="100" dirty="0">
                <a:latin typeface="Times New Roman" panose="02020603050405020304" pitchFamily="18" charset="0"/>
                <a:ea typeface="宋体" panose="02010600030101010101" pitchFamily="2" charset="-122"/>
              </a:rPr>
              <a:t>3</a:t>
            </a:r>
            <a:r>
              <a:rPr lang="zh-CN" altLang="zh-CN" sz="2600" kern="100" dirty="0">
                <a:latin typeface="Times New Roman" panose="02020603050405020304" pitchFamily="18" charset="0"/>
                <a:ea typeface="宋体" panose="02010600030101010101" pitchFamily="2" charset="-122"/>
              </a:rPr>
              <a:t>，</a:t>
            </a:r>
            <a:endParaRPr lang="zh-CN" altLang="en-US" sz="2600" dirty="0"/>
          </a:p>
        </p:txBody>
      </p:sp>
      <p:grpSp>
        <p:nvGrpSpPr>
          <p:cNvPr id="14" name="组合 13">
            <a:extLst>
              <a:ext uri="{FF2B5EF4-FFF2-40B4-BE49-F238E27FC236}">
                <a16:creationId xmlns:a16="http://schemas.microsoft.com/office/drawing/2014/main" id="{37172501-DC8A-4B7F-B405-370BFEBC91DF}"/>
              </a:ext>
            </a:extLst>
          </p:cNvPr>
          <p:cNvGrpSpPr/>
          <p:nvPr/>
        </p:nvGrpSpPr>
        <p:grpSpPr>
          <a:xfrm>
            <a:off x="1466507" y="528638"/>
            <a:ext cx="2100606" cy="774700"/>
            <a:chOff x="5620242" y="1142308"/>
            <a:chExt cx="2100606" cy="774700"/>
          </a:xfrm>
        </p:grpSpPr>
        <p:sp>
          <p:nvSpPr>
            <p:cNvPr id="15" name="矩形 14">
              <a:extLst>
                <a:ext uri="{FF2B5EF4-FFF2-40B4-BE49-F238E27FC236}">
                  <a16:creationId xmlns:a16="http://schemas.microsoft.com/office/drawing/2014/main" id="{9123F689-8E44-4A3A-9274-8C775E902A31}"/>
                </a:ext>
              </a:extLst>
            </p:cNvPr>
            <p:cNvSpPr/>
            <p:nvPr/>
          </p:nvSpPr>
          <p:spPr>
            <a:xfrm>
              <a:off x="5620242" y="1294958"/>
              <a:ext cx="1018227" cy="492443"/>
            </a:xfrm>
            <a:prstGeom prst="rect">
              <a:avLst/>
            </a:prstGeom>
          </p:spPr>
          <p:txBody>
            <a:bodyPr wrap="none">
              <a:spAutoFit/>
            </a:bodyPr>
            <a:lstStyle/>
            <a:p>
              <a:r>
                <a:rPr lang="zh-CN" altLang="en-US" sz="2600" dirty="0"/>
                <a:t>（</a:t>
              </a:r>
              <a:r>
                <a:rPr lang="en-US" altLang="zh-CN" sz="2600" dirty="0"/>
                <a:t>4</a:t>
              </a:r>
              <a:r>
                <a:rPr lang="zh-CN" altLang="en-US" sz="2600" dirty="0"/>
                <a:t>）</a:t>
              </a:r>
            </a:p>
          </p:txBody>
        </p:sp>
        <p:graphicFrame>
          <p:nvGraphicFramePr>
            <p:cNvPr id="16" name="对象 15">
              <a:extLst>
                <a:ext uri="{FF2B5EF4-FFF2-40B4-BE49-F238E27FC236}">
                  <a16:creationId xmlns:a16="http://schemas.microsoft.com/office/drawing/2014/main" id="{D258A31D-43E2-43B7-B178-5CDAE83014FA}"/>
                </a:ext>
              </a:extLst>
            </p:cNvPr>
            <p:cNvGraphicFramePr>
              <a:graphicFrameLocks noChangeAspect="1"/>
            </p:cNvGraphicFramePr>
            <p:nvPr>
              <p:extLst>
                <p:ext uri="{D42A27DB-BD31-4B8C-83A1-F6EECF244321}">
                  <p14:modId xmlns:p14="http://schemas.microsoft.com/office/powerpoint/2010/main" val="2279477539"/>
                </p:ext>
              </p:extLst>
            </p:nvPr>
          </p:nvGraphicFramePr>
          <p:xfrm>
            <a:off x="6501648" y="1142308"/>
            <a:ext cx="1219200" cy="774700"/>
          </p:xfrm>
          <a:graphic>
            <a:graphicData uri="http://schemas.openxmlformats.org/presentationml/2006/ole">
              <mc:AlternateContent xmlns:mc="http://schemas.openxmlformats.org/markup-compatibility/2006">
                <mc:Choice xmlns:v="urn:schemas-microsoft-com:vml" Requires="v">
                  <p:oleObj spid="_x0000_s161211" name="Equation" r:id="rId13" imgW="1218960" imgH="774360" progId="Equation.DSMT4">
                    <p:embed/>
                  </p:oleObj>
                </mc:Choice>
                <mc:Fallback>
                  <p:oleObj name="Equation" r:id="rId13" imgW="1218960" imgH="774360" progId="Equation.DSMT4">
                    <p:embed/>
                    <p:pic>
                      <p:nvPicPr>
                        <p:cNvPr id="3" name="对象 2">
                          <a:extLst>
                            <a:ext uri="{FF2B5EF4-FFF2-40B4-BE49-F238E27FC236}">
                              <a16:creationId xmlns:a16="http://schemas.microsoft.com/office/drawing/2014/main" id="{D258A31D-43E2-43B7-B178-5CDAE83014FA}"/>
                            </a:ext>
                          </a:extLst>
                        </p:cNvPr>
                        <p:cNvPicPr/>
                        <p:nvPr/>
                      </p:nvPicPr>
                      <p:blipFill>
                        <a:blip r:embed="rId14"/>
                        <a:stretch>
                          <a:fillRect/>
                        </a:stretch>
                      </p:blipFill>
                      <p:spPr>
                        <a:xfrm>
                          <a:off x="6501648" y="1142308"/>
                          <a:ext cx="1219200" cy="774700"/>
                        </a:xfrm>
                        <a:prstGeom prst="rect">
                          <a:avLst/>
                        </a:prstGeom>
                      </p:spPr>
                    </p:pic>
                  </p:oleObj>
                </mc:Fallback>
              </mc:AlternateContent>
            </a:graphicData>
          </a:graphic>
        </p:graphicFrame>
      </p:grpSp>
      <p:graphicFrame>
        <p:nvGraphicFramePr>
          <p:cNvPr id="17" name="对象 16">
            <a:extLst>
              <a:ext uri="{FF2B5EF4-FFF2-40B4-BE49-F238E27FC236}">
                <a16:creationId xmlns:a16="http://schemas.microsoft.com/office/drawing/2014/main" id="{7EC641F5-98B9-4356-88DC-B3C7DBE492E6}"/>
              </a:ext>
            </a:extLst>
          </p:cNvPr>
          <p:cNvGraphicFramePr>
            <a:graphicFrameLocks noChangeAspect="1"/>
          </p:cNvGraphicFramePr>
          <p:nvPr>
            <p:extLst>
              <p:ext uri="{D42A27DB-BD31-4B8C-83A1-F6EECF244321}">
                <p14:modId xmlns:p14="http://schemas.microsoft.com/office/powerpoint/2010/main" val="3198933204"/>
              </p:ext>
            </p:extLst>
          </p:nvPr>
        </p:nvGraphicFramePr>
        <p:xfrm>
          <a:off x="6729626" y="1772683"/>
          <a:ext cx="2336800" cy="1079500"/>
        </p:xfrm>
        <a:graphic>
          <a:graphicData uri="http://schemas.openxmlformats.org/presentationml/2006/ole">
            <mc:AlternateContent xmlns:mc="http://schemas.openxmlformats.org/markup-compatibility/2006">
              <mc:Choice xmlns:v="urn:schemas-microsoft-com:vml" Requires="v">
                <p:oleObj spid="_x0000_s161212" name="Equation" r:id="rId15" imgW="2336760" imgH="1079280" progId="Equation.DSMT4">
                  <p:embed/>
                </p:oleObj>
              </mc:Choice>
              <mc:Fallback>
                <p:oleObj name="Equation" r:id="rId15" imgW="2336760" imgH="1079280" progId="Equation.DSMT4">
                  <p:embed/>
                  <p:pic>
                    <p:nvPicPr>
                      <p:cNvPr id="5" name="对象 4">
                        <a:extLst>
                          <a:ext uri="{FF2B5EF4-FFF2-40B4-BE49-F238E27FC236}">
                            <a16:creationId xmlns:a16="http://schemas.microsoft.com/office/drawing/2014/main" id="{7EC641F5-98B9-4356-88DC-B3C7DBE492E6}"/>
                          </a:ext>
                        </a:extLst>
                      </p:cNvPr>
                      <p:cNvPicPr/>
                      <p:nvPr/>
                    </p:nvPicPr>
                    <p:blipFill>
                      <a:blip r:embed="rId16"/>
                      <a:stretch>
                        <a:fillRect/>
                      </a:stretch>
                    </p:blipFill>
                    <p:spPr>
                      <a:xfrm>
                        <a:off x="6729626" y="1772683"/>
                        <a:ext cx="2336800" cy="10795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7F351C34-D2A4-4892-93B4-546AE9DBDC99}"/>
              </a:ext>
            </a:extLst>
          </p:cNvPr>
          <p:cNvGraphicFramePr>
            <a:graphicFrameLocks noChangeAspect="1"/>
          </p:cNvGraphicFramePr>
          <p:nvPr>
            <p:extLst>
              <p:ext uri="{D42A27DB-BD31-4B8C-83A1-F6EECF244321}">
                <p14:modId xmlns:p14="http://schemas.microsoft.com/office/powerpoint/2010/main" val="4055487086"/>
              </p:ext>
            </p:extLst>
          </p:nvPr>
        </p:nvGraphicFramePr>
        <p:xfrm>
          <a:off x="5902740" y="4277081"/>
          <a:ext cx="3086100" cy="1079500"/>
        </p:xfrm>
        <a:graphic>
          <a:graphicData uri="http://schemas.openxmlformats.org/presentationml/2006/ole">
            <mc:AlternateContent xmlns:mc="http://schemas.openxmlformats.org/markup-compatibility/2006">
              <mc:Choice xmlns:v="urn:schemas-microsoft-com:vml" Requires="v">
                <p:oleObj spid="_x0000_s161213" name="Equation" r:id="rId17" imgW="3085920" imgH="1079280" progId="Equation.DSMT4">
                  <p:embed/>
                </p:oleObj>
              </mc:Choice>
              <mc:Fallback>
                <p:oleObj name="Equation" r:id="rId17" imgW="3085920" imgH="1079280" progId="Equation.DSMT4">
                  <p:embed/>
                  <p:pic>
                    <p:nvPicPr>
                      <p:cNvPr id="8" name="对象 7">
                        <a:extLst>
                          <a:ext uri="{FF2B5EF4-FFF2-40B4-BE49-F238E27FC236}">
                            <a16:creationId xmlns:a16="http://schemas.microsoft.com/office/drawing/2014/main" id="{7F351C34-D2A4-4892-93B4-546AE9DBDC99}"/>
                          </a:ext>
                        </a:extLst>
                      </p:cNvPr>
                      <p:cNvPicPr/>
                      <p:nvPr/>
                    </p:nvPicPr>
                    <p:blipFill>
                      <a:blip r:embed="rId18"/>
                      <a:stretch>
                        <a:fillRect/>
                      </a:stretch>
                    </p:blipFill>
                    <p:spPr>
                      <a:xfrm>
                        <a:off x="5902740" y="4277081"/>
                        <a:ext cx="3086100" cy="1079500"/>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2BBB1AF0-CB82-447F-9ED8-C1164A41D796}"/>
              </a:ext>
            </a:extLst>
          </p:cNvPr>
          <p:cNvSpPr/>
          <p:nvPr/>
        </p:nvSpPr>
        <p:spPr>
          <a:xfrm>
            <a:off x="6470580" y="3826691"/>
            <a:ext cx="518091" cy="492443"/>
          </a:xfrm>
          <a:prstGeom prst="rect">
            <a:avLst/>
          </a:prstGeom>
        </p:spPr>
        <p:txBody>
          <a:bodyPr wrap="none">
            <a:spAutoFit/>
          </a:bodyPr>
          <a:lstStyle/>
          <a:p>
            <a:r>
              <a:rPr lang="zh-CN" altLang="zh-CN" sz="2600" kern="100" dirty="0">
                <a:latin typeface="Times New Roman" panose="02020603050405020304" pitchFamily="18" charset="0"/>
                <a:ea typeface="宋体" panose="02010600030101010101" pitchFamily="2" charset="-122"/>
              </a:rPr>
              <a:t>有</a:t>
            </a:r>
            <a:endParaRPr lang="zh-CN" altLang="en-US" sz="2600" dirty="0"/>
          </a:p>
        </p:txBody>
      </p:sp>
    </p:spTree>
    <p:extLst>
      <p:ext uri="{BB962C8B-B14F-4D97-AF65-F5344CB8AC3E}">
        <p14:creationId xmlns:p14="http://schemas.microsoft.com/office/powerpoint/2010/main" val="31425280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50"/>
                                        <p:tgtEl>
                                          <p:spTgt spid="2"/>
                                        </p:tgtEl>
                                      </p:cBhvr>
                                    </p:animEffect>
                                  </p:childTnLst>
                                </p:cTn>
                              </p:par>
                            </p:childTnLst>
                          </p:cTn>
                        </p:par>
                        <p:par>
                          <p:cTn id="13" fill="hold">
                            <p:stCondLst>
                              <p:cond delay="25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2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250"/>
                                        <p:tgtEl>
                                          <p:spTgt spid="11"/>
                                        </p:tgtEl>
                                      </p:cBhvr>
                                    </p:animEffect>
                                  </p:childTnLst>
                                </p:cTn>
                              </p:par>
                            </p:childTnLst>
                          </p:cTn>
                        </p:par>
                        <p:par>
                          <p:cTn id="22" fill="hold">
                            <p:stCondLst>
                              <p:cond delay="25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250"/>
                                        <p:tgtEl>
                                          <p:spTgt spid="19"/>
                                        </p:tgtEl>
                                      </p:cBhvr>
                                    </p:animEffect>
                                  </p:childTnLst>
                                </p:cTn>
                              </p:par>
                            </p:childTnLst>
                          </p:cTn>
                        </p:par>
                        <p:par>
                          <p:cTn id="55" fill="hold">
                            <p:stCondLst>
                              <p:cond delay="250"/>
                            </p:stCondLst>
                            <p:childTnLst>
                              <p:par>
                                <p:cTn id="56" presetID="2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1" grpId="0"/>
      <p:bldP spid="13"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93EE89-A0EA-45F0-ACA3-130653B10111}"/>
              </a:ext>
            </a:extLst>
          </p:cNvPr>
          <p:cNvSpPr/>
          <p:nvPr/>
        </p:nvSpPr>
        <p:spPr>
          <a:xfrm>
            <a:off x="1062816" y="1282457"/>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2</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D6D155C3-1782-4FB3-A2A7-836872EC33A8}"/>
              </a:ext>
            </a:extLst>
          </p:cNvPr>
          <p:cNvSpPr/>
          <p:nvPr/>
        </p:nvSpPr>
        <p:spPr>
          <a:xfrm>
            <a:off x="1062816" y="2260290"/>
            <a:ext cx="545342" cy="523220"/>
          </a:xfrm>
          <a:prstGeom prst="rect">
            <a:avLst/>
          </a:prstGeom>
        </p:spPr>
        <p:txBody>
          <a:bodyPr wrap="squar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grpSp>
        <p:nvGrpSpPr>
          <p:cNvPr id="31" name="组合 30">
            <a:extLst>
              <a:ext uri="{FF2B5EF4-FFF2-40B4-BE49-F238E27FC236}">
                <a16:creationId xmlns:a16="http://schemas.microsoft.com/office/drawing/2014/main" id="{5F140C88-39D8-46B3-BDC3-155600C043E4}"/>
              </a:ext>
            </a:extLst>
          </p:cNvPr>
          <p:cNvGrpSpPr/>
          <p:nvPr/>
        </p:nvGrpSpPr>
        <p:grpSpPr>
          <a:xfrm>
            <a:off x="1910144" y="1267498"/>
            <a:ext cx="3647752" cy="526317"/>
            <a:chOff x="1910144" y="679667"/>
            <a:chExt cx="3647752" cy="526317"/>
          </a:xfrm>
        </p:grpSpPr>
        <p:sp>
          <p:nvSpPr>
            <p:cNvPr id="4" name="矩形 3">
              <a:extLst>
                <a:ext uri="{FF2B5EF4-FFF2-40B4-BE49-F238E27FC236}">
                  <a16:creationId xmlns:a16="http://schemas.microsoft.com/office/drawing/2014/main" id="{8F416C33-1CDC-4DE8-9D25-E887D5F072B9}"/>
                </a:ext>
              </a:extLst>
            </p:cNvPr>
            <p:cNvSpPr/>
            <p:nvPr/>
          </p:nvSpPr>
          <p:spPr>
            <a:xfrm>
              <a:off x="1910144" y="679667"/>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求函数</a:t>
              </a:r>
              <a:endParaRPr lang="zh-CN" altLang="en-US" sz="2800" dirty="0"/>
            </a:p>
          </p:txBody>
        </p:sp>
        <p:sp>
          <p:nvSpPr>
            <p:cNvPr id="5" name="矩形 4">
              <a:extLst>
                <a:ext uri="{FF2B5EF4-FFF2-40B4-BE49-F238E27FC236}">
                  <a16:creationId xmlns:a16="http://schemas.microsoft.com/office/drawing/2014/main" id="{8B9EAB17-03F9-402A-9395-1E0FED55E47B}"/>
                </a:ext>
              </a:extLst>
            </p:cNvPr>
            <p:cNvSpPr/>
            <p:nvPr/>
          </p:nvSpPr>
          <p:spPr>
            <a:xfrm>
              <a:off x="3846150" y="68276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6" name="矩形 5">
              <a:extLst>
                <a:ext uri="{FF2B5EF4-FFF2-40B4-BE49-F238E27FC236}">
                  <a16:creationId xmlns:a16="http://schemas.microsoft.com/office/drawing/2014/main" id="{8F82BA50-E624-4956-B75B-15DB764528D7}"/>
                </a:ext>
              </a:extLst>
            </p:cNvPr>
            <p:cNvSpPr/>
            <p:nvPr/>
          </p:nvSpPr>
          <p:spPr>
            <a:xfrm>
              <a:off x="4901244" y="679667"/>
              <a:ext cx="656652"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处，</a:t>
              </a:r>
              <a:endParaRPr lang="zh-CN" altLang="en-US" sz="2800" dirty="0"/>
            </a:p>
          </p:txBody>
        </p:sp>
        <p:graphicFrame>
          <p:nvGraphicFramePr>
            <p:cNvPr id="23" name="对象 22">
              <a:extLst>
                <a:ext uri="{FF2B5EF4-FFF2-40B4-BE49-F238E27FC236}">
                  <a16:creationId xmlns:a16="http://schemas.microsoft.com/office/drawing/2014/main" id="{BBB34643-DAFE-4126-ACBB-B8A855D60FF1}"/>
                </a:ext>
              </a:extLst>
            </p:cNvPr>
            <p:cNvGraphicFramePr>
              <a:graphicFrameLocks noChangeAspect="1"/>
            </p:cNvGraphicFramePr>
            <p:nvPr/>
          </p:nvGraphicFramePr>
          <p:xfrm>
            <a:off x="3064589" y="712677"/>
            <a:ext cx="889000" cy="457200"/>
          </p:xfrm>
          <a:graphic>
            <a:graphicData uri="http://schemas.openxmlformats.org/presentationml/2006/ole">
              <mc:AlternateContent xmlns:mc="http://schemas.openxmlformats.org/markup-compatibility/2006">
                <mc:Choice xmlns:v="urn:schemas-microsoft-com:vml" Requires="v">
                  <p:oleObj spid="_x0000_s162544" name="Equation" r:id="rId3" imgW="888840" imgH="457200" progId="Equation.DSMT4">
                    <p:embed/>
                  </p:oleObj>
                </mc:Choice>
                <mc:Fallback>
                  <p:oleObj name="Equation" r:id="rId3" imgW="888840" imgH="457200" progId="Equation.DSMT4">
                    <p:embed/>
                    <p:pic>
                      <p:nvPicPr>
                        <p:cNvPr id="23" name="对象 22">
                          <a:extLst>
                            <a:ext uri="{FF2B5EF4-FFF2-40B4-BE49-F238E27FC236}">
                              <a16:creationId xmlns:a16="http://schemas.microsoft.com/office/drawing/2014/main" id="{BBB34643-DAFE-4126-ACBB-B8A855D60FF1}"/>
                            </a:ext>
                          </a:extLst>
                        </p:cNvPr>
                        <p:cNvPicPr/>
                        <p:nvPr/>
                      </p:nvPicPr>
                      <p:blipFill>
                        <a:blip r:embed="rId4"/>
                        <a:stretch>
                          <a:fillRect/>
                        </a:stretch>
                      </p:blipFill>
                      <p:spPr>
                        <a:xfrm>
                          <a:off x="3064589" y="712677"/>
                          <a:ext cx="889000" cy="4572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331BF2AD-CE6F-4E44-B225-5BB56647AC9F}"/>
                </a:ext>
              </a:extLst>
            </p:cNvPr>
            <p:cNvGraphicFramePr>
              <a:graphicFrameLocks noChangeAspect="1"/>
            </p:cNvGraphicFramePr>
            <p:nvPr/>
          </p:nvGraphicFramePr>
          <p:xfrm>
            <a:off x="4297784" y="803028"/>
            <a:ext cx="685800" cy="317500"/>
          </p:xfrm>
          <a:graphic>
            <a:graphicData uri="http://schemas.openxmlformats.org/presentationml/2006/ole">
              <mc:AlternateContent xmlns:mc="http://schemas.openxmlformats.org/markup-compatibility/2006">
                <mc:Choice xmlns:v="urn:schemas-microsoft-com:vml" Requires="v">
                  <p:oleObj spid="_x0000_s162545" name="Equation" r:id="rId5" imgW="685800" imgH="317160" progId="Equation.DSMT4">
                    <p:embed/>
                  </p:oleObj>
                </mc:Choice>
                <mc:Fallback>
                  <p:oleObj name="Equation" r:id="rId5" imgW="685800" imgH="317160" progId="Equation.DSMT4">
                    <p:embed/>
                    <p:pic>
                      <p:nvPicPr>
                        <p:cNvPr id="24" name="对象 23">
                          <a:extLst>
                            <a:ext uri="{FF2B5EF4-FFF2-40B4-BE49-F238E27FC236}">
                              <a16:creationId xmlns:a16="http://schemas.microsoft.com/office/drawing/2014/main" id="{331BF2AD-CE6F-4E44-B225-5BB56647AC9F}"/>
                            </a:ext>
                          </a:extLst>
                        </p:cNvPr>
                        <p:cNvPicPr/>
                        <p:nvPr/>
                      </p:nvPicPr>
                      <p:blipFill>
                        <a:blip r:embed="rId6"/>
                        <a:stretch>
                          <a:fillRect/>
                        </a:stretch>
                      </p:blipFill>
                      <p:spPr>
                        <a:xfrm>
                          <a:off x="4297784" y="803028"/>
                          <a:ext cx="685800" cy="317500"/>
                        </a:xfrm>
                        <a:prstGeom prst="rect">
                          <a:avLst/>
                        </a:prstGeom>
                      </p:spPr>
                    </p:pic>
                  </p:oleObj>
                </mc:Fallback>
              </mc:AlternateContent>
            </a:graphicData>
          </a:graphic>
        </p:graphicFrame>
      </p:grpSp>
      <p:grpSp>
        <p:nvGrpSpPr>
          <p:cNvPr id="37" name="组合 36">
            <a:extLst>
              <a:ext uri="{FF2B5EF4-FFF2-40B4-BE49-F238E27FC236}">
                <a16:creationId xmlns:a16="http://schemas.microsoft.com/office/drawing/2014/main" id="{F6F51FD4-D565-4CEB-A2FA-061B01724C51}"/>
              </a:ext>
            </a:extLst>
          </p:cNvPr>
          <p:cNvGrpSpPr/>
          <p:nvPr/>
        </p:nvGrpSpPr>
        <p:grpSpPr>
          <a:xfrm>
            <a:off x="1910144" y="2260290"/>
            <a:ext cx="3772662" cy="523220"/>
            <a:chOff x="1910144" y="1159277"/>
            <a:chExt cx="3772662" cy="523220"/>
          </a:xfrm>
        </p:grpSpPr>
        <p:sp>
          <p:nvSpPr>
            <p:cNvPr id="8" name="矩形 7">
              <a:extLst>
                <a:ext uri="{FF2B5EF4-FFF2-40B4-BE49-F238E27FC236}">
                  <a16:creationId xmlns:a16="http://schemas.microsoft.com/office/drawing/2014/main" id="{091779BA-78CC-4A34-BFD5-1B9F6CAEC83A}"/>
                </a:ext>
              </a:extLst>
            </p:cNvPr>
            <p:cNvSpPr/>
            <p:nvPr/>
          </p:nvSpPr>
          <p:spPr>
            <a:xfrm>
              <a:off x="1910144" y="1159277"/>
              <a:ext cx="99258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因为</a:t>
              </a:r>
              <a:endParaRPr lang="zh-CN" altLang="en-US" sz="2800" dirty="0"/>
            </a:p>
          </p:txBody>
        </p:sp>
        <p:sp>
          <p:nvSpPr>
            <p:cNvPr id="9" name="矩形 8">
              <a:extLst>
                <a:ext uri="{FF2B5EF4-FFF2-40B4-BE49-F238E27FC236}">
                  <a16:creationId xmlns:a16="http://schemas.microsoft.com/office/drawing/2014/main" id="{5D949BB2-AB91-4EB4-98E5-2705E0343B47}"/>
                </a:ext>
              </a:extLst>
            </p:cNvPr>
            <p:cNvSpPr/>
            <p:nvPr/>
          </p:nvSpPr>
          <p:spPr>
            <a:xfrm>
              <a:off x="5288592" y="1159277"/>
              <a:ext cx="39421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6" name="对象 25">
              <a:extLst>
                <a:ext uri="{FF2B5EF4-FFF2-40B4-BE49-F238E27FC236}">
                  <a16:creationId xmlns:a16="http://schemas.microsoft.com/office/drawing/2014/main" id="{9B8772FB-8110-4D66-A8AF-81FD2890FA9D}"/>
                </a:ext>
              </a:extLst>
            </p:cNvPr>
            <p:cNvGraphicFramePr>
              <a:graphicFrameLocks noChangeAspect="1"/>
            </p:cNvGraphicFramePr>
            <p:nvPr/>
          </p:nvGraphicFramePr>
          <p:xfrm>
            <a:off x="2768475" y="1206916"/>
            <a:ext cx="2451100" cy="469900"/>
          </p:xfrm>
          <a:graphic>
            <a:graphicData uri="http://schemas.openxmlformats.org/presentationml/2006/ole">
              <mc:AlternateContent xmlns:mc="http://schemas.openxmlformats.org/markup-compatibility/2006">
                <mc:Choice xmlns:v="urn:schemas-microsoft-com:vml" Requires="v">
                  <p:oleObj spid="_x0000_s162546" name="Equation" r:id="rId7" imgW="2450880" imgH="469800" progId="Equation.DSMT4">
                    <p:embed/>
                  </p:oleObj>
                </mc:Choice>
                <mc:Fallback>
                  <p:oleObj name="Equation" r:id="rId7" imgW="2450880" imgH="469800" progId="Equation.DSMT4">
                    <p:embed/>
                    <p:pic>
                      <p:nvPicPr>
                        <p:cNvPr id="26" name="对象 25">
                          <a:extLst>
                            <a:ext uri="{FF2B5EF4-FFF2-40B4-BE49-F238E27FC236}">
                              <a16:creationId xmlns:a16="http://schemas.microsoft.com/office/drawing/2014/main" id="{9B8772FB-8110-4D66-A8AF-81FD2890FA9D}"/>
                            </a:ext>
                          </a:extLst>
                        </p:cNvPr>
                        <p:cNvPicPr/>
                        <p:nvPr/>
                      </p:nvPicPr>
                      <p:blipFill>
                        <a:blip r:embed="rId8"/>
                        <a:stretch>
                          <a:fillRect/>
                        </a:stretch>
                      </p:blipFill>
                      <p:spPr>
                        <a:xfrm>
                          <a:off x="2768475" y="1206916"/>
                          <a:ext cx="2451100" cy="469900"/>
                        </a:xfrm>
                        <a:prstGeom prst="rect">
                          <a:avLst/>
                        </a:prstGeom>
                      </p:spPr>
                    </p:pic>
                  </p:oleObj>
                </mc:Fallback>
              </mc:AlternateContent>
            </a:graphicData>
          </a:graphic>
        </p:graphicFrame>
      </p:grpSp>
      <p:graphicFrame>
        <p:nvGraphicFramePr>
          <p:cNvPr id="27" name="对象 26">
            <a:extLst>
              <a:ext uri="{FF2B5EF4-FFF2-40B4-BE49-F238E27FC236}">
                <a16:creationId xmlns:a16="http://schemas.microsoft.com/office/drawing/2014/main" id="{E3E340BA-32CB-43F3-92A0-3D91AE33F8D4}"/>
              </a:ext>
            </a:extLst>
          </p:cNvPr>
          <p:cNvGraphicFramePr>
            <a:graphicFrameLocks noChangeAspect="1"/>
          </p:cNvGraphicFramePr>
          <p:nvPr>
            <p:extLst>
              <p:ext uri="{D42A27DB-BD31-4B8C-83A1-F6EECF244321}">
                <p14:modId xmlns:p14="http://schemas.microsoft.com/office/powerpoint/2010/main" val="2386991838"/>
              </p:ext>
            </p:extLst>
          </p:nvPr>
        </p:nvGraphicFramePr>
        <p:xfrm>
          <a:off x="3414713" y="3452813"/>
          <a:ext cx="3746500" cy="660400"/>
        </p:xfrm>
        <a:graphic>
          <a:graphicData uri="http://schemas.openxmlformats.org/presentationml/2006/ole">
            <mc:AlternateContent xmlns:mc="http://schemas.openxmlformats.org/markup-compatibility/2006">
              <mc:Choice xmlns:v="urn:schemas-microsoft-com:vml" Requires="v">
                <p:oleObj spid="_x0000_s162547" name="Equation" r:id="rId9" imgW="3746160" imgH="660240" progId="Equation.DSMT4">
                  <p:embed/>
                </p:oleObj>
              </mc:Choice>
              <mc:Fallback>
                <p:oleObj name="Equation" r:id="rId9" imgW="3746160" imgH="660240" progId="Equation.DSMT4">
                  <p:embed/>
                  <p:pic>
                    <p:nvPicPr>
                      <p:cNvPr id="27" name="对象 26">
                        <a:extLst>
                          <a:ext uri="{FF2B5EF4-FFF2-40B4-BE49-F238E27FC236}">
                            <a16:creationId xmlns:a16="http://schemas.microsoft.com/office/drawing/2014/main" id="{E3E340BA-32CB-43F3-92A0-3D91AE33F8D4}"/>
                          </a:ext>
                        </a:extLst>
                      </p:cNvPr>
                      <p:cNvPicPr/>
                      <p:nvPr/>
                    </p:nvPicPr>
                    <p:blipFill>
                      <a:blip r:embed="rId10"/>
                      <a:stretch>
                        <a:fillRect/>
                      </a:stretch>
                    </p:blipFill>
                    <p:spPr>
                      <a:xfrm>
                        <a:off x="3414713" y="3452813"/>
                        <a:ext cx="3746500" cy="660400"/>
                      </a:xfrm>
                      <a:prstGeom prst="rect">
                        <a:avLst/>
                      </a:prstGeom>
                    </p:spPr>
                  </p:pic>
                </p:oleObj>
              </mc:Fallback>
            </mc:AlternateContent>
          </a:graphicData>
        </a:graphic>
      </p:graphicFrame>
      <p:grpSp>
        <p:nvGrpSpPr>
          <p:cNvPr id="32" name="组合 31">
            <a:extLst>
              <a:ext uri="{FF2B5EF4-FFF2-40B4-BE49-F238E27FC236}">
                <a16:creationId xmlns:a16="http://schemas.microsoft.com/office/drawing/2014/main" id="{825543AC-1A28-4A55-8E01-4AEC0FA0873A}"/>
              </a:ext>
            </a:extLst>
          </p:cNvPr>
          <p:cNvGrpSpPr/>
          <p:nvPr/>
        </p:nvGrpSpPr>
        <p:grpSpPr>
          <a:xfrm>
            <a:off x="5574538" y="1267498"/>
            <a:ext cx="3594477" cy="531535"/>
            <a:chOff x="5574538" y="679667"/>
            <a:chExt cx="3594477" cy="531535"/>
          </a:xfrm>
        </p:grpSpPr>
        <p:sp>
          <p:nvSpPr>
            <p:cNvPr id="7" name="矩形 6">
              <a:extLst>
                <a:ext uri="{FF2B5EF4-FFF2-40B4-BE49-F238E27FC236}">
                  <a16:creationId xmlns:a16="http://schemas.microsoft.com/office/drawing/2014/main" id="{DF9A754B-AF25-4A8C-A08D-6B75347ABCF7}"/>
                </a:ext>
              </a:extLst>
            </p:cNvPr>
            <p:cNvSpPr/>
            <p:nvPr/>
          </p:nvSpPr>
          <p:spPr>
            <a:xfrm>
              <a:off x="7458290" y="679667"/>
              <a:ext cx="171072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时的微分</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5" name="对象 24">
              <a:extLst>
                <a:ext uri="{FF2B5EF4-FFF2-40B4-BE49-F238E27FC236}">
                  <a16:creationId xmlns:a16="http://schemas.microsoft.com/office/drawing/2014/main" id="{B8E666FA-C1D2-49D5-BC95-15057DB89C09}"/>
                </a:ext>
              </a:extLst>
            </p:cNvPr>
            <p:cNvGraphicFramePr>
              <a:graphicFrameLocks noChangeAspect="1"/>
            </p:cNvGraphicFramePr>
            <p:nvPr/>
          </p:nvGraphicFramePr>
          <p:xfrm>
            <a:off x="6119104" y="793748"/>
            <a:ext cx="1384300" cy="317500"/>
          </p:xfrm>
          <a:graphic>
            <a:graphicData uri="http://schemas.openxmlformats.org/presentationml/2006/ole">
              <mc:AlternateContent xmlns:mc="http://schemas.openxmlformats.org/markup-compatibility/2006">
                <mc:Choice xmlns:v="urn:schemas-microsoft-com:vml" Requires="v">
                  <p:oleObj spid="_x0000_s162548" name="Equation" r:id="rId11" imgW="1384200" imgH="317160" progId="Equation.DSMT4">
                    <p:embed/>
                  </p:oleObj>
                </mc:Choice>
                <mc:Fallback>
                  <p:oleObj name="Equation" r:id="rId11" imgW="1384200" imgH="317160" progId="Equation.DSMT4">
                    <p:embed/>
                    <p:pic>
                      <p:nvPicPr>
                        <p:cNvPr id="25" name="对象 24">
                          <a:extLst>
                            <a:ext uri="{FF2B5EF4-FFF2-40B4-BE49-F238E27FC236}">
                              <a16:creationId xmlns:a16="http://schemas.microsoft.com/office/drawing/2014/main" id="{B8E666FA-C1D2-49D5-BC95-15057DB89C09}"/>
                            </a:ext>
                          </a:extLst>
                        </p:cNvPr>
                        <p:cNvPicPr/>
                        <p:nvPr/>
                      </p:nvPicPr>
                      <p:blipFill>
                        <a:blip r:embed="rId12"/>
                        <a:stretch>
                          <a:fillRect/>
                        </a:stretch>
                      </p:blipFill>
                      <p:spPr>
                        <a:xfrm>
                          <a:off x="6119104" y="793748"/>
                          <a:ext cx="1384300" cy="317500"/>
                        </a:xfrm>
                        <a:prstGeom prst="rect">
                          <a:avLst/>
                        </a:prstGeom>
                      </p:spPr>
                    </p:pic>
                  </p:oleObj>
                </mc:Fallback>
              </mc:AlternateContent>
            </a:graphicData>
          </a:graphic>
        </p:graphicFrame>
        <p:sp>
          <p:nvSpPr>
            <p:cNvPr id="18" name="矩形 17">
              <a:extLst>
                <a:ext uri="{FF2B5EF4-FFF2-40B4-BE49-F238E27FC236}">
                  <a16:creationId xmlns:a16="http://schemas.microsoft.com/office/drawing/2014/main" id="{F757456B-C39B-43E1-B6BB-1AB84EF5FA0A}"/>
                </a:ext>
              </a:extLst>
            </p:cNvPr>
            <p:cNvSpPr/>
            <p:nvPr/>
          </p:nvSpPr>
          <p:spPr>
            <a:xfrm>
              <a:off x="5574538" y="687982"/>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grpSp>
      <p:sp>
        <p:nvSpPr>
          <p:cNvPr id="36" name="矩形 35">
            <a:extLst>
              <a:ext uri="{FF2B5EF4-FFF2-40B4-BE49-F238E27FC236}">
                <a16:creationId xmlns:a16="http://schemas.microsoft.com/office/drawing/2014/main" id="{CA89F007-99E8-408C-A0EA-1B71A33E4BB8}"/>
              </a:ext>
            </a:extLst>
          </p:cNvPr>
          <p:cNvSpPr/>
          <p:nvPr/>
        </p:nvSpPr>
        <p:spPr>
          <a:xfrm>
            <a:off x="5666871" y="2307929"/>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spTree>
    <p:extLst>
      <p:ext uri="{BB962C8B-B14F-4D97-AF65-F5344CB8AC3E}">
        <p14:creationId xmlns:p14="http://schemas.microsoft.com/office/powerpoint/2010/main" val="26095134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10"/>
                                        <p:tgtEl>
                                          <p:spTgt spid="3"/>
                                        </p:tgtEl>
                                      </p:cBhvr>
                                    </p:animEffect>
                                  </p:childTnLst>
                                </p:cTn>
                              </p:par>
                            </p:childTnLst>
                          </p:cTn>
                        </p:par>
                        <p:par>
                          <p:cTn id="22" fill="hold">
                            <p:stCondLst>
                              <p:cond delay="10"/>
                            </p:stCondLst>
                            <p:childTnLst>
                              <p:par>
                                <p:cTn id="23" presetID="2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50"/>
                                        <p:tgtEl>
                                          <p:spTgt spid="36"/>
                                        </p:tgtEl>
                                      </p:cBhvr>
                                    </p:animEffect>
                                  </p:childTnLst>
                                </p:cTn>
                              </p:par>
                            </p:childTnLst>
                          </p:cTn>
                        </p:par>
                        <p:par>
                          <p:cTn id="31" fill="hold">
                            <p:stCondLst>
                              <p:cond delay="25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30BF107-2D30-451E-8EA2-5C88B349212A}"/>
              </a:ext>
            </a:extLst>
          </p:cNvPr>
          <p:cNvSpPr/>
          <p:nvPr/>
        </p:nvSpPr>
        <p:spPr>
          <a:xfrm>
            <a:off x="1062816" y="662462"/>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3</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C248B86D-B90D-47C1-AEE2-1543744522F5}"/>
              </a:ext>
            </a:extLst>
          </p:cNvPr>
          <p:cNvSpPr/>
          <p:nvPr/>
        </p:nvSpPr>
        <p:spPr>
          <a:xfrm>
            <a:off x="1062816" y="1255854"/>
            <a:ext cx="545342" cy="523220"/>
          </a:xfrm>
          <a:prstGeom prst="rect">
            <a:avLst/>
          </a:prstGeom>
        </p:spPr>
        <p:txBody>
          <a:bodyPr wrap="squar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解</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F8A0F41B-5C62-457B-A7AC-8E5E8E437BCD}"/>
              </a:ext>
            </a:extLst>
          </p:cNvPr>
          <p:cNvSpPr/>
          <p:nvPr/>
        </p:nvSpPr>
        <p:spPr>
          <a:xfrm>
            <a:off x="1800432" y="675388"/>
            <a:ext cx="3852553"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请用微分导出近似公式：</a:t>
            </a:r>
            <a:endParaRPr lang="zh-CN" altLang="en-US" sz="2800" dirty="0"/>
          </a:p>
        </p:txBody>
      </p:sp>
      <p:grpSp>
        <p:nvGrpSpPr>
          <p:cNvPr id="5" name="组合 4">
            <a:extLst>
              <a:ext uri="{FF2B5EF4-FFF2-40B4-BE49-F238E27FC236}">
                <a16:creationId xmlns:a16="http://schemas.microsoft.com/office/drawing/2014/main" id="{C56FA9DC-8B6B-4D0F-B817-ED6784096B94}"/>
              </a:ext>
            </a:extLst>
          </p:cNvPr>
          <p:cNvGrpSpPr/>
          <p:nvPr/>
        </p:nvGrpSpPr>
        <p:grpSpPr>
          <a:xfrm>
            <a:off x="5235264" y="2286265"/>
            <a:ext cx="4245919" cy="523220"/>
            <a:chOff x="6035937" y="4036310"/>
            <a:chExt cx="4245919" cy="523220"/>
          </a:xfrm>
        </p:grpSpPr>
        <p:sp>
          <p:nvSpPr>
            <p:cNvPr id="6" name="矩形 5">
              <a:extLst>
                <a:ext uri="{FF2B5EF4-FFF2-40B4-BE49-F238E27FC236}">
                  <a16:creationId xmlns:a16="http://schemas.microsoft.com/office/drawing/2014/main" id="{A1D26CDA-1586-4758-92DF-615EAFA9CDE0}"/>
                </a:ext>
              </a:extLst>
            </p:cNvPr>
            <p:cNvSpPr/>
            <p:nvPr/>
          </p:nvSpPr>
          <p:spPr>
            <a:xfrm>
              <a:off x="6035937" y="4036310"/>
              <a:ext cx="151035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于是当</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x</a:t>
              </a:r>
              <a:endParaRPr lang="zh-CN" altLang="en-US" sz="2800" i="1" dirty="0"/>
            </a:p>
          </p:txBody>
        </p:sp>
        <p:sp>
          <p:nvSpPr>
            <p:cNvPr id="7" name="矩形 6">
              <a:extLst>
                <a:ext uri="{FF2B5EF4-FFF2-40B4-BE49-F238E27FC236}">
                  <a16:creationId xmlns:a16="http://schemas.microsoft.com/office/drawing/2014/main" id="{3163EF7B-CB67-4158-8D34-161CFF81696B}"/>
                </a:ext>
              </a:extLst>
            </p:cNvPr>
            <p:cNvSpPr/>
            <p:nvPr/>
          </p:nvSpPr>
          <p:spPr>
            <a:xfrm>
              <a:off x="7404145" y="4036310"/>
              <a:ext cx="28777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与</a:t>
              </a:r>
              <a:r>
                <a:rPr lang="en-US" altLang="zh-CN" sz="2800" kern="100" dirty="0">
                  <a:ea typeface="宋体" panose="02010600030101010101" pitchFamily="2" charset="-122"/>
                  <a:cs typeface="Times New Roman" panose="02020603050405020304" pitchFamily="18" charset="0"/>
                </a:rPr>
                <a:t>0</a:t>
              </a:r>
              <a:r>
                <a:rPr lang="zh-CN" altLang="zh-CN" sz="2800" kern="100" dirty="0">
                  <a:ea typeface="宋体" panose="02010600030101010101" pitchFamily="2" charset="-122"/>
                  <a:cs typeface="Times New Roman" panose="02020603050405020304" pitchFamily="18" charset="0"/>
                </a:rPr>
                <a:t>很接近时，有</a:t>
              </a:r>
              <a:endParaRPr lang="zh-CN" altLang="en-US" sz="2800" dirty="0"/>
            </a:p>
          </p:txBody>
        </p:sp>
      </p:grpSp>
      <p:sp>
        <p:nvSpPr>
          <p:cNvPr id="8" name="矩形 7">
            <a:extLst>
              <a:ext uri="{FF2B5EF4-FFF2-40B4-BE49-F238E27FC236}">
                <a16:creationId xmlns:a16="http://schemas.microsoft.com/office/drawing/2014/main" id="{962B255A-C5BA-444C-B0A4-D97E187C698F}"/>
              </a:ext>
            </a:extLst>
          </p:cNvPr>
          <p:cNvSpPr/>
          <p:nvPr/>
        </p:nvSpPr>
        <p:spPr>
          <a:xfrm>
            <a:off x="7593560" y="3565062"/>
            <a:ext cx="255814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代入前式，</a:t>
            </a:r>
            <a:r>
              <a:rPr lang="zh-CN" altLang="en-US" sz="2800" kern="100" dirty="0">
                <a:ea typeface="宋体" panose="02010600030101010101" pitchFamily="2" charset="-122"/>
                <a:cs typeface="Times New Roman" panose="02020603050405020304" pitchFamily="18" charset="0"/>
              </a:rPr>
              <a:t>有</a:t>
            </a:r>
            <a:endParaRPr lang="zh-CN" altLang="en-US" sz="2800" dirty="0"/>
          </a:p>
        </p:txBody>
      </p:sp>
      <p:grpSp>
        <p:nvGrpSpPr>
          <p:cNvPr id="9" name="组合 8">
            <a:extLst>
              <a:ext uri="{FF2B5EF4-FFF2-40B4-BE49-F238E27FC236}">
                <a16:creationId xmlns:a16="http://schemas.microsoft.com/office/drawing/2014/main" id="{DBD53A13-D5F1-4DE2-8C1F-75679FAF5EDB}"/>
              </a:ext>
            </a:extLst>
          </p:cNvPr>
          <p:cNvGrpSpPr/>
          <p:nvPr/>
        </p:nvGrpSpPr>
        <p:grpSpPr>
          <a:xfrm>
            <a:off x="1779518" y="1255854"/>
            <a:ext cx="3831626" cy="523220"/>
            <a:chOff x="1910144" y="3000680"/>
            <a:chExt cx="3831626" cy="523220"/>
          </a:xfrm>
        </p:grpSpPr>
        <p:sp>
          <p:nvSpPr>
            <p:cNvPr id="10" name="矩形 9">
              <a:extLst>
                <a:ext uri="{FF2B5EF4-FFF2-40B4-BE49-F238E27FC236}">
                  <a16:creationId xmlns:a16="http://schemas.microsoft.com/office/drawing/2014/main" id="{0D7E6ED6-0BBD-4506-B2F2-1A0C6BA4BBBE}"/>
                </a:ext>
              </a:extLst>
            </p:cNvPr>
            <p:cNvSpPr/>
            <p:nvPr/>
          </p:nvSpPr>
          <p:spPr>
            <a:xfrm>
              <a:off x="1910144" y="3000680"/>
              <a:ext cx="79220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x</a:t>
              </a:r>
              <a:endParaRPr lang="zh-CN" altLang="en-US" sz="2800" i="1" dirty="0"/>
            </a:p>
          </p:txBody>
        </p:sp>
        <p:sp>
          <p:nvSpPr>
            <p:cNvPr id="11" name="矩形 10">
              <a:extLst>
                <a:ext uri="{FF2B5EF4-FFF2-40B4-BE49-F238E27FC236}">
                  <a16:creationId xmlns:a16="http://schemas.microsoft.com/office/drawing/2014/main" id="{E735F5B3-6C84-47D4-8C62-C51173FC8FE5}"/>
                </a:ext>
              </a:extLst>
            </p:cNvPr>
            <p:cNvSpPr/>
            <p:nvPr/>
          </p:nvSpPr>
          <p:spPr>
            <a:xfrm>
              <a:off x="2575216" y="300068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非常接近</a:t>
              </a:r>
              <a:endParaRPr lang="zh-CN" altLang="en-US" sz="2800" dirty="0"/>
            </a:p>
          </p:txBody>
        </p:sp>
        <p:sp>
          <p:nvSpPr>
            <p:cNvPr id="12" name="矩形 11">
              <a:extLst>
                <a:ext uri="{FF2B5EF4-FFF2-40B4-BE49-F238E27FC236}">
                  <a16:creationId xmlns:a16="http://schemas.microsoft.com/office/drawing/2014/main" id="{EB197D1C-0671-49A4-B979-5EE0748480B8}"/>
                </a:ext>
              </a:extLst>
            </p:cNvPr>
            <p:cNvSpPr/>
            <p:nvPr/>
          </p:nvSpPr>
          <p:spPr>
            <a:xfrm>
              <a:off x="4479886" y="3000680"/>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时，有</a:t>
              </a:r>
              <a:endParaRPr lang="zh-CN" altLang="en-US" sz="2800" dirty="0"/>
            </a:p>
          </p:txBody>
        </p:sp>
        <p:graphicFrame>
          <p:nvGraphicFramePr>
            <p:cNvPr id="13" name="对象 12">
              <a:extLst>
                <a:ext uri="{FF2B5EF4-FFF2-40B4-BE49-F238E27FC236}">
                  <a16:creationId xmlns:a16="http://schemas.microsoft.com/office/drawing/2014/main" id="{8BF918C2-4B60-45F7-BFFC-152B00AAEEC1}"/>
                </a:ext>
              </a:extLst>
            </p:cNvPr>
            <p:cNvGraphicFramePr>
              <a:graphicFrameLocks noChangeAspect="1"/>
            </p:cNvGraphicFramePr>
            <p:nvPr/>
          </p:nvGraphicFramePr>
          <p:xfrm>
            <a:off x="4145090" y="3059719"/>
            <a:ext cx="317500" cy="431800"/>
          </p:xfrm>
          <a:graphic>
            <a:graphicData uri="http://schemas.openxmlformats.org/presentationml/2006/ole">
              <mc:AlternateContent xmlns:mc="http://schemas.openxmlformats.org/markup-compatibility/2006">
                <mc:Choice xmlns:v="urn:schemas-microsoft-com:vml" Requires="v">
                  <p:oleObj spid="_x0000_s235883" name="Equation" r:id="rId3" imgW="317160" imgH="431640" progId="Equation.DSMT4">
                    <p:embed/>
                  </p:oleObj>
                </mc:Choice>
                <mc:Fallback>
                  <p:oleObj name="Equation" r:id="rId3" imgW="317160" imgH="431640" progId="Equation.DSMT4">
                    <p:embed/>
                    <p:pic>
                      <p:nvPicPr>
                        <p:cNvPr id="30" name="对象 29">
                          <a:extLst>
                            <a:ext uri="{FF2B5EF4-FFF2-40B4-BE49-F238E27FC236}">
                              <a16:creationId xmlns:a16="http://schemas.microsoft.com/office/drawing/2014/main" id="{8BF918C2-4B60-45F7-BFFC-152B00AAEEC1}"/>
                            </a:ext>
                          </a:extLst>
                        </p:cNvPr>
                        <p:cNvPicPr/>
                        <p:nvPr/>
                      </p:nvPicPr>
                      <p:blipFill>
                        <a:blip r:embed="rId4"/>
                        <a:stretch>
                          <a:fillRect/>
                        </a:stretch>
                      </p:blipFill>
                      <p:spPr>
                        <a:xfrm>
                          <a:off x="4145090" y="3059719"/>
                          <a:ext cx="317500" cy="431800"/>
                        </a:xfrm>
                        <a:prstGeom prst="rect">
                          <a:avLst/>
                        </a:prstGeom>
                      </p:spPr>
                    </p:pic>
                  </p:oleObj>
                </mc:Fallback>
              </mc:AlternateContent>
            </a:graphicData>
          </a:graphic>
        </p:graphicFrame>
      </p:grpSp>
      <p:graphicFrame>
        <p:nvGraphicFramePr>
          <p:cNvPr id="14" name="对象 13">
            <a:extLst>
              <a:ext uri="{FF2B5EF4-FFF2-40B4-BE49-F238E27FC236}">
                <a16:creationId xmlns:a16="http://schemas.microsoft.com/office/drawing/2014/main" id="{C5C6C49E-75DB-4626-8292-D8C116B10755}"/>
              </a:ext>
            </a:extLst>
          </p:cNvPr>
          <p:cNvGraphicFramePr>
            <a:graphicFrameLocks noChangeAspect="1"/>
          </p:cNvGraphicFramePr>
          <p:nvPr>
            <p:extLst>
              <p:ext uri="{D42A27DB-BD31-4B8C-83A1-F6EECF244321}">
                <p14:modId xmlns:p14="http://schemas.microsoft.com/office/powerpoint/2010/main" val="2255242070"/>
              </p:ext>
            </p:extLst>
          </p:nvPr>
        </p:nvGraphicFramePr>
        <p:xfrm>
          <a:off x="3672256" y="1812104"/>
          <a:ext cx="4229100" cy="431800"/>
        </p:xfrm>
        <a:graphic>
          <a:graphicData uri="http://schemas.openxmlformats.org/presentationml/2006/ole">
            <mc:AlternateContent xmlns:mc="http://schemas.openxmlformats.org/markup-compatibility/2006">
              <mc:Choice xmlns:v="urn:schemas-microsoft-com:vml" Requires="v">
                <p:oleObj spid="_x0000_s235884" name="Equation" r:id="rId5" imgW="4228920" imgH="431640" progId="Equation.DSMT4">
                  <p:embed/>
                </p:oleObj>
              </mc:Choice>
              <mc:Fallback>
                <p:oleObj name="Equation" r:id="rId5" imgW="4228920" imgH="431640" progId="Equation.DSMT4">
                  <p:embed/>
                  <p:pic>
                    <p:nvPicPr>
                      <p:cNvPr id="33" name="对象 32">
                        <a:extLst>
                          <a:ext uri="{FF2B5EF4-FFF2-40B4-BE49-F238E27FC236}">
                            <a16:creationId xmlns:a16="http://schemas.microsoft.com/office/drawing/2014/main" id="{C5C6C49E-75DB-4626-8292-D8C116B10755}"/>
                          </a:ext>
                        </a:extLst>
                      </p:cNvPr>
                      <p:cNvPicPr/>
                      <p:nvPr/>
                    </p:nvPicPr>
                    <p:blipFill>
                      <a:blip r:embed="rId6"/>
                      <a:stretch>
                        <a:fillRect/>
                      </a:stretch>
                    </p:blipFill>
                    <p:spPr>
                      <a:xfrm>
                        <a:off x="3672256" y="1812104"/>
                        <a:ext cx="4229100" cy="431800"/>
                      </a:xfrm>
                      <a:prstGeom prst="rect">
                        <a:avLst/>
                      </a:prstGeom>
                    </p:spPr>
                  </p:pic>
                </p:oleObj>
              </mc:Fallback>
            </mc:AlternateContent>
          </a:graphicData>
        </a:graphic>
      </p:graphicFrame>
      <p:grpSp>
        <p:nvGrpSpPr>
          <p:cNvPr id="15" name="组合 14">
            <a:extLst>
              <a:ext uri="{FF2B5EF4-FFF2-40B4-BE49-F238E27FC236}">
                <a16:creationId xmlns:a16="http://schemas.microsoft.com/office/drawing/2014/main" id="{B5149409-2E4D-4F5E-A6B2-1D1EAFC1D02B}"/>
              </a:ext>
            </a:extLst>
          </p:cNvPr>
          <p:cNvGrpSpPr/>
          <p:nvPr/>
        </p:nvGrpSpPr>
        <p:grpSpPr>
          <a:xfrm>
            <a:off x="1062816" y="2286265"/>
            <a:ext cx="4125793" cy="523220"/>
            <a:chOff x="1910144" y="4036310"/>
            <a:chExt cx="4125793" cy="523220"/>
          </a:xfrm>
        </p:grpSpPr>
        <p:sp>
          <p:nvSpPr>
            <p:cNvPr id="16" name="矩形 15">
              <a:extLst>
                <a:ext uri="{FF2B5EF4-FFF2-40B4-BE49-F238E27FC236}">
                  <a16:creationId xmlns:a16="http://schemas.microsoft.com/office/drawing/2014/main" id="{F2C1ED61-F306-47C4-AE4E-E9FBC44D56EA}"/>
                </a:ext>
              </a:extLst>
            </p:cNvPr>
            <p:cNvSpPr/>
            <p:nvPr/>
          </p:nvSpPr>
          <p:spPr>
            <a:xfrm>
              <a:off x="1910144" y="4036310"/>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现设</a:t>
              </a:r>
              <a:endParaRPr lang="zh-CN" altLang="en-US" sz="2800" dirty="0"/>
            </a:p>
          </p:txBody>
        </p:sp>
        <p:graphicFrame>
          <p:nvGraphicFramePr>
            <p:cNvPr id="17" name="对象 16">
              <a:extLst>
                <a:ext uri="{FF2B5EF4-FFF2-40B4-BE49-F238E27FC236}">
                  <a16:creationId xmlns:a16="http://schemas.microsoft.com/office/drawing/2014/main" id="{E7565EC9-3BB6-4CFC-A162-06A4D99CDD24}"/>
                </a:ext>
              </a:extLst>
            </p:cNvPr>
            <p:cNvGraphicFramePr>
              <a:graphicFrameLocks noChangeAspect="1"/>
            </p:cNvGraphicFramePr>
            <p:nvPr/>
          </p:nvGraphicFramePr>
          <p:xfrm>
            <a:off x="2682236" y="4165830"/>
            <a:ext cx="2324100" cy="393700"/>
          </p:xfrm>
          <a:graphic>
            <a:graphicData uri="http://schemas.openxmlformats.org/presentationml/2006/ole">
              <mc:AlternateContent xmlns:mc="http://schemas.openxmlformats.org/markup-compatibility/2006">
                <mc:Choice xmlns:v="urn:schemas-microsoft-com:vml" Requires="v">
                  <p:oleObj spid="_x0000_s235885" name="Equation" r:id="rId7" imgW="2323800" imgH="393480" progId="Equation.DSMT4">
                    <p:embed/>
                  </p:oleObj>
                </mc:Choice>
                <mc:Fallback>
                  <p:oleObj name="Equation" r:id="rId7" imgW="2323800" imgH="393480" progId="Equation.DSMT4">
                    <p:embed/>
                    <p:pic>
                      <p:nvPicPr>
                        <p:cNvPr id="34" name="对象 33">
                          <a:extLst>
                            <a:ext uri="{FF2B5EF4-FFF2-40B4-BE49-F238E27FC236}">
                              <a16:creationId xmlns:a16="http://schemas.microsoft.com/office/drawing/2014/main" id="{E7565EC9-3BB6-4CFC-A162-06A4D99CDD24}"/>
                            </a:ext>
                          </a:extLst>
                        </p:cNvPr>
                        <p:cNvPicPr/>
                        <p:nvPr/>
                      </p:nvPicPr>
                      <p:blipFill>
                        <a:blip r:embed="rId8"/>
                        <a:stretch>
                          <a:fillRect/>
                        </a:stretch>
                      </p:blipFill>
                      <p:spPr>
                        <a:xfrm>
                          <a:off x="2682236" y="4165830"/>
                          <a:ext cx="2324100" cy="3937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5FD1CDB7-76C0-4EAD-B6D1-2CB7C89B2410}"/>
                </a:ext>
              </a:extLst>
            </p:cNvPr>
            <p:cNvGraphicFramePr>
              <a:graphicFrameLocks noChangeAspect="1"/>
            </p:cNvGraphicFramePr>
            <p:nvPr/>
          </p:nvGraphicFramePr>
          <p:xfrm>
            <a:off x="5083437" y="4127730"/>
            <a:ext cx="952500" cy="431800"/>
          </p:xfrm>
          <a:graphic>
            <a:graphicData uri="http://schemas.openxmlformats.org/presentationml/2006/ole">
              <mc:AlternateContent xmlns:mc="http://schemas.openxmlformats.org/markup-compatibility/2006">
                <mc:Choice xmlns:v="urn:schemas-microsoft-com:vml" Requires="v">
                  <p:oleObj spid="_x0000_s235886" name="Equation" r:id="rId9" imgW="952200" imgH="431640" progId="Equation.DSMT4">
                    <p:embed/>
                  </p:oleObj>
                </mc:Choice>
                <mc:Fallback>
                  <p:oleObj name="Equation" r:id="rId9" imgW="952200" imgH="431640" progId="Equation.DSMT4">
                    <p:embed/>
                    <p:pic>
                      <p:nvPicPr>
                        <p:cNvPr id="35" name="对象 34">
                          <a:extLst>
                            <a:ext uri="{FF2B5EF4-FFF2-40B4-BE49-F238E27FC236}">
                              <a16:creationId xmlns:a16="http://schemas.microsoft.com/office/drawing/2014/main" id="{5FD1CDB7-76C0-4EAD-B6D1-2CB7C89B2410}"/>
                            </a:ext>
                          </a:extLst>
                        </p:cNvPr>
                        <p:cNvPicPr/>
                        <p:nvPr/>
                      </p:nvPicPr>
                      <p:blipFill>
                        <a:blip r:embed="rId10"/>
                        <a:stretch>
                          <a:fillRect/>
                        </a:stretch>
                      </p:blipFill>
                      <p:spPr>
                        <a:xfrm>
                          <a:off x="5083437" y="4127730"/>
                          <a:ext cx="952500" cy="431800"/>
                        </a:xfrm>
                        <a:prstGeom prst="rect">
                          <a:avLst/>
                        </a:prstGeom>
                      </p:spPr>
                    </p:pic>
                  </p:oleObj>
                </mc:Fallback>
              </mc:AlternateContent>
            </a:graphicData>
          </a:graphic>
        </p:graphicFrame>
      </p:grpSp>
      <p:graphicFrame>
        <p:nvGraphicFramePr>
          <p:cNvPr id="19" name="对象 18">
            <a:extLst>
              <a:ext uri="{FF2B5EF4-FFF2-40B4-BE49-F238E27FC236}">
                <a16:creationId xmlns:a16="http://schemas.microsoft.com/office/drawing/2014/main" id="{EB3099CA-DB19-4774-A924-157D056B8959}"/>
              </a:ext>
            </a:extLst>
          </p:cNvPr>
          <p:cNvGraphicFramePr>
            <a:graphicFrameLocks noChangeAspect="1"/>
          </p:cNvGraphicFramePr>
          <p:nvPr>
            <p:extLst>
              <p:ext uri="{D42A27DB-BD31-4B8C-83A1-F6EECF244321}">
                <p14:modId xmlns:p14="http://schemas.microsoft.com/office/powerpoint/2010/main" val="941558023"/>
              </p:ext>
            </p:extLst>
          </p:nvPr>
        </p:nvGraphicFramePr>
        <p:xfrm>
          <a:off x="3725956" y="2931832"/>
          <a:ext cx="3124200" cy="406400"/>
        </p:xfrm>
        <a:graphic>
          <a:graphicData uri="http://schemas.openxmlformats.org/presentationml/2006/ole">
            <mc:AlternateContent xmlns:mc="http://schemas.openxmlformats.org/markup-compatibility/2006">
              <mc:Choice xmlns:v="urn:schemas-microsoft-com:vml" Requires="v">
                <p:oleObj spid="_x0000_s235887" name="Equation" r:id="rId11" imgW="3124080" imgH="406080" progId="Equation.DSMT4">
                  <p:embed/>
                </p:oleObj>
              </mc:Choice>
              <mc:Fallback>
                <p:oleObj name="Equation" r:id="rId11" imgW="3124080" imgH="406080" progId="Equation.DSMT4">
                  <p:embed/>
                  <p:pic>
                    <p:nvPicPr>
                      <p:cNvPr id="38" name="对象 37">
                        <a:extLst>
                          <a:ext uri="{FF2B5EF4-FFF2-40B4-BE49-F238E27FC236}">
                            <a16:creationId xmlns:a16="http://schemas.microsoft.com/office/drawing/2014/main" id="{EB3099CA-DB19-4774-A924-157D056B8959}"/>
                          </a:ext>
                        </a:extLst>
                      </p:cNvPr>
                      <p:cNvPicPr/>
                      <p:nvPr/>
                    </p:nvPicPr>
                    <p:blipFill>
                      <a:blip r:embed="rId12"/>
                      <a:stretch>
                        <a:fillRect/>
                      </a:stretch>
                    </p:blipFill>
                    <p:spPr>
                      <a:xfrm>
                        <a:off x="3725956" y="2931832"/>
                        <a:ext cx="3124200" cy="406400"/>
                      </a:xfrm>
                      <a:prstGeom prst="rect">
                        <a:avLst/>
                      </a:prstGeom>
                    </p:spPr>
                  </p:pic>
                </p:oleObj>
              </mc:Fallback>
            </mc:AlternateContent>
          </a:graphicData>
        </a:graphic>
      </p:graphicFrame>
      <p:grpSp>
        <p:nvGrpSpPr>
          <p:cNvPr id="20" name="组合 19">
            <a:extLst>
              <a:ext uri="{FF2B5EF4-FFF2-40B4-BE49-F238E27FC236}">
                <a16:creationId xmlns:a16="http://schemas.microsoft.com/office/drawing/2014/main" id="{C0C0DA80-0630-47D7-AC33-C0276C2E31DA}"/>
              </a:ext>
            </a:extLst>
          </p:cNvPr>
          <p:cNvGrpSpPr/>
          <p:nvPr/>
        </p:nvGrpSpPr>
        <p:grpSpPr>
          <a:xfrm>
            <a:off x="1062816" y="3389754"/>
            <a:ext cx="6322755" cy="952500"/>
            <a:chOff x="1925627" y="4974902"/>
            <a:chExt cx="6322755" cy="952500"/>
          </a:xfrm>
        </p:grpSpPr>
        <p:grpSp>
          <p:nvGrpSpPr>
            <p:cNvPr id="21" name="组合 20">
              <a:extLst>
                <a:ext uri="{FF2B5EF4-FFF2-40B4-BE49-F238E27FC236}">
                  <a16:creationId xmlns:a16="http://schemas.microsoft.com/office/drawing/2014/main" id="{C029615C-57D6-4450-8DBD-D7F5B08B9C5A}"/>
                </a:ext>
              </a:extLst>
            </p:cNvPr>
            <p:cNvGrpSpPr/>
            <p:nvPr/>
          </p:nvGrpSpPr>
          <p:grpSpPr>
            <a:xfrm>
              <a:off x="1925627" y="5104274"/>
              <a:ext cx="3312907" cy="523220"/>
              <a:chOff x="1925627" y="5104274"/>
              <a:chExt cx="3312907" cy="523220"/>
            </a:xfrm>
          </p:grpSpPr>
          <p:sp>
            <p:nvSpPr>
              <p:cNvPr id="23" name="矩形 22">
                <a:extLst>
                  <a:ext uri="{FF2B5EF4-FFF2-40B4-BE49-F238E27FC236}">
                    <a16:creationId xmlns:a16="http://schemas.microsoft.com/office/drawing/2014/main" id="{BE46F840-D637-4ECD-B774-3B3A59E86DB4}"/>
                  </a:ext>
                </a:extLst>
              </p:cNvPr>
              <p:cNvSpPr/>
              <p:nvPr/>
            </p:nvSpPr>
            <p:spPr>
              <a:xfrm>
                <a:off x="1925627" y="5104274"/>
                <a:ext cx="63350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 </a:t>
                </a:r>
                <a:endParaRPr lang="zh-CN" altLang="en-US" sz="2800" dirty="0"/>
              </a:p>
            </p:txBody>
          </p:sp>
          <p:graphicFrame>
            <p:nvGraphicFramePr>
              <p:cNvPr id="24" name="对象 23">
                <a:extLst>
                  <a:ext uri="{FF2B5EF4-FFF2-40B4-BE49-F238E27FC236}">
                    <a16:creationId xmlns:a16="http://schemas.microsoft.com/office/drawing/2014/main" id="{CDE304D2-25C9-4327-9185-E20B97CB14F8}"/>
                  </a:ext>
                </a:extLst>
              </p:cNvPr>
              <p:cNvGraphicFramePr>
                <a:graphicFrameLocks noChangeAspect="1"/>
              </p:cNvGraphicFramePr>
              <p:nvPr/>
            </p:nvGraphicFramePr>
            <p:xfrm>
              <a:off x="2406434" y="5224363"/>
              <a:ext cx="2832100" cy="393700"/>
            </p:xfrm>
            <a:graphic>
              <a:graphicData uri="http://schemas.openxmlformats.org/presentationml/2006/ole">
                <mc:AlternateContent xmlns:mc="http://schemas.openxmlformats.org/markup-compatibility/2006">
                  <mc:Choice xmlns:v="urn:schemas-microsoft-com:vml" Requires="v">
                    <p:oleObj spid="_x0000_s235888" name="Equation" r:id="rId13" imgW="2831760" imgH="393480" progId="Equation.DSMT4">
                      <p:embed/>
                    </p:oleObj>
                  </mc:Choice>
                  <mc:Fallback>
                    <p:oleObj name="Equation" r:id="rId13" imgW="2831760" imgH="393480" progId="Equation.DSMT4">
                      <p:embed/>
                      <p:pic>
                        <p:nvPicPr>
                          <p:cNvPr id="39" name="对象 38">
                            <a:extLst>
                              <a:ext uri="{FF2B5EF4-FFF2-40B4-BE49-F238E27FC236}">
                                <a16:creationId xmlns:a16="http://schemas.microsoft.com/office/drawing/2014/main" id="{CDE304D2-25C9-4327-9185-E20B97CB14F8}"/>
                              </a:ext>
                            </a:extLst>
                          </p:cNvPr>
                          <p:cNvPicPr/>
                          <p:nvPr/>
                        </p:nvPicPr>
                        <p:blipFill>
                          <a:blip r:embed="rId14"/>
                          <a:stretch>
                            <a:fillRect/>
                          </a:stretch>
                        </p:blipFill>
                        <p:spPr>
                          <a:xfrm>
                            <a:off x="2406434" y="5224363"/>
                            <a:ext cx="2832100" cy="393700"/>
                          </a:xfrm>
                          <a:prstGeom prst="rect">
                            <a:avLst/>
                          </a:prstGeom>
                        </p:spPr>
                      </p:pic>
                    </p:oleObj>
                  </mc:Fallback>
                </mc:AlternateContent>
              </a:graphicData>
            </a:graphic>
          </p:graphicFrame>
        </p:grpSp>
        <p:graphicFrame>
          <p:nvGraphicFramePr>
            <p:cNvPr id="22" name="对象 21">
              <a:extLst>
                <a:ext uri="{FF2B5EF4-FFF2-40B4-BE49-F238E27FC236}">
                  <a16:creationId xmlns:a16="http://schemas.microsoft.com/office/drawing/2014/main" id="{0C1E491A-1049-4231-A5B6-FCD76F78046B}"/>
                </a:ext>
              </a:extLst>
            </p:cNvPr>
            <p:cNvGraphicFramePr>
              <a:graphicFrameLocks noChangeAspect="1"/>
            </p:cNvGraphicFramePr>
            <p:nvPr/>
          </p:nvGraphicFramePr>
          <p:xfrm>
            <a:off x="5467082" y="4974902"/>
            <a:ext cx="2781300" cy="952500"/>
          </p:xfrm>
          <a:graphic>
            <a:graphicData uri="http://schemas.openxmlformats.org/presentationml/2006/ole">
              <mc:AlternateContent xmlns:mc="http://schemas.openxmlformats.org/markup-compatibility/2006">
                <mc:Choice xmlns:v="urn:schemas-microsoft-com:vml" Requires="v">
                  <p:oleObj spid="_x0000_s235889" name="Equation" r:id="rId15" imgW="2781000" imgH="952200" progId="Equation.DSMT4">
                    <p:embed/>
                  </p:oleObj>
                </mc:Choice>
                <mc:Fallback>
                  <p:oleObj name="Equation" r:id="rId15" imgW="2781000" imgH="952200" progId="Equation.DSMT4">
                    <p:embed/>
                    <p:pic>
                      <p:nvPicPr>
                        <p:cNvPr id="40" name="对象 39">
                          <a:extLst>
                            <a:ext uri="{FF2B5EF4-FFF2-40B4-BE49-F238E27FC236}">
                              <a16:creationId xmlns:a16="http://schemas.microsoft.com/office/drawing/2014/main" id="{0C1E491A-1049-4231-A5B6-FCD76F78046B}"/>
                            </a:ext>
                          </a:extLst>
                        </p:cNvPr>
                        <p:cNvPicPr/>
                        <p:nvPr/>
                      </p:nvPicPr>
                      <p:blipFill>
                        <a:blip r:embed="rId16"/>
                        <a:stretch>
                          <a:fillRect/>
                        </a:stretch>
                      </p:blipFill>
                      <p:spPr>
                        <a:xfrm>
                          <a:off x="5467082" y="4974902"/>
                          <a:ext cx="2781300" cy="952500"/>
                        </a:xfrm>
                        <a:prstGeom prst="rect">
                          <a:avLst/>
                        </a:prstGeom>
                      </p:spPr>
                    </p:pic>
                  </p:oleObj>
                </mc:Fallback>
              </mc:AlternateContent>
            </a:graphicData>
          </a:graphic>
        </p:graphicFrame>
      </p:grpSp>
      <p:grpSp>
        <p:nvGrpSpPr>
          <p:cNvPr id="25" name="组合 24">
            <a:extLst>
              <a:ext uri="{FF2B5EF4-FFF2-40B4-BE49-F238E27FC236}">
                <a16:creationId xmlns:a16="http://schemas.microsoft.com/office/drawing/2014/main" id="{A8AF6724-6D10-4A06-8C4B-C68051D90DE9}"/>
              </a:ext>
            </a:extLst>
          </p:cNvPr>
          <p:cNvGrpSpPr/>
          <p:nvPr/>
        </p:nvGrpSpPr>
        <p:grpSpPr>
          <a:xfrm>
            <a:off x="5638449" y="671793"/>
            <a:ext cx="2577175" cy="526815"/>
            <a:chOff x="5927698" y="2416619"/>
            <a:chExt cx="2577175" cy="526815"/>
          </a:xfrm>
        </p:grpSpPr>
        <p:sp>
          <p:nvSpPr>
            <p:cNvPr id="26" name="矩形 25">
              <a:extLst>
                <a:ext uri="{FF2B5EF4-FFF2-40B4-BE49-F238E27FC236}">
                  <a16:creationId xmlns:a16="http://schemas.microsoft.com/office/drawing/2014/main" id="{A8C995F5-8383-493F-913A-A130E43FC1DB}"/>
                </a:ext>
              </a:extLst>
            </p:cNvPr>
            <p:cNvSpPr/>
            <p:nvPr/>
          </p:nvSpPr>
          <p:spPr>
            <a:xfrm>
              <a:off x="6883916" y="2420214"/>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很小时，</a:t>
              </a:r>
              <a:endParaRPr lang="zh-CN" altLang="en-US" sz="2800" dirty="0"/>
            </a:p>
          </p:txBody>
        </p:sp>
        <p:graphicFrame>
          <p:nvGraphicFramePr>
            <p:cNvPr id="27" name="对象 26">
              <a:extLst>
                <a:ext uri="{FF2B5EF4-FFF2-40B4-BE49-F238E27FC236}">
                  <a16:creationId xmlns:a16="http://schemas.microsoft.com/office/drawing/2014/main" id="{5C4A3CE1-F707-4E6A-8F47-1CBC045F30CD}"/>
                </a:ext>
              </a:extLst>
            </p:cNvPr>
            <p:cNvGraphicFramePr>
              <a:graphicFrameLocks noChangeAspect="1"/>
            </p:cNvGraphicFramePr>
            <p:nvPr>
              <p:extLst>
                <p:ext uri="{D42A27DB-BD31-4B8C-83A1-F6EECF244321}">
                  <p14:modId xmlns:p14="http://schemas.microsoft.com/office/powerpoint/2010/main" val="3166529711"/>
                </p:ext>
              </p:extLst>
            </p:nvPr>
          </p:nvGraphicFramePr>
          <p:xfrm>
            <a:off x="6417385" y="2518425"/>
            <a:ext cx="457200" cy="381000"/>
          </p:xfrm>
          <a:graphic>
            <a:graphicData uri="http://schemas.openxmlformats.org/presentationml/2006/ole">
              <mc:AlternateContent xmlns:mc="http://schemas.openxmlformats.org/markup-compatibility/2006">
                <mc:Choice xmlns:v="urn:schemas-microsoft-com:vml" Requires="v">
                  <p:oleObj spid="_x0000_s235890" name="Equation" r:id="rId17" imgW="457200" imgH="380880" progId="Equation.DSMT4">
                    <p:embed/>
                  </p:oleObj>
                </mc:Choice>
                <mc:Fallback>
                  <p:oleObj name="Equation" r:id="rId17" imgW="457200" imgH="380880" progId="Equation.DSMT4">
                    <p:embed/>
                    <p:pic>
                      <p:nvPicPr>
                        <p:cNvPr id="28" name="对象 27">
                          <a:extLst>
                            <a:ext uri="{FF2B5EF4-FFF2-40B4-BE49-F238E27FC236}">
                              <a16:creationId xmlns:a16="http://schemas.microsoft.com/office/drawing/2014/main" id="{5C4A3CE1-F707-4E6A-8F47-1CBC045F30CD}"/>
                            </a:ext>
                          </a:extLst>
                        </p:cNvPr>
                        <p:cNvPicPr/>
                        <p:nvPr/>
                      </p:nvPicPr>
                      <p:blipFill>
                        <a:blip r:embed="rId18"/>
                        <a:stretch>
                          <a:fillRect/>
                        </a:stretch>
                      </p:blipFill>
                      <p:spPr>
                        <a:xfrm>
                          <a:off x="6417385" y="2518425"/>
                          <a:ext cx="457200" cy="381000"/>
                        </a:xfrm>
                        <a:prstGeom prst="rect">
                          <a:avLst/>
                        </a:prstGeom>
                      </p:spPr>
                    </p:pic>
                  </p:oleObj>
                </mc:Fallback>
              </mc:AlternateContent>
            </a:graphicData>
          </a:graphic>
        </p:graphicFrame>
        <p:sp>
          <p:nvSpPr>
            <p:cNvPr id="28" name="矩形 27">
              <a:extLst>
                <a:ext uri="{FF2B5EF4-FFF2-40B4-BE49-F238E27FC236}">
                  <a16:creationId xmlns:a16="http://schemas.microsoft.com/office/drawing/2014/main" id="{36454389-26C5-4D11-B126-2B0648E8CB3D}"/>
                </a:ext>
              </a:extLst>
            </p:cNvPr>
            <p:cNvSpPr/>
            <p:nvPr/>
          </p:nvSpPr>
          <p:spPr>
            <a:xfrm>
              <a:off x="5927698" y="2416619"/>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grpSp>
      <p:grpSp>
        <p:nvGrpSpPr>
          <p:cNvPr id="29" name="组合 28">
            <a:extLst>
              <a:ext uri="{FF2B5EF4-FFF2-40B4-BE49-F238E27FC236}">
                <a16:creationId xmlns:a16="http://schemas.microsoft.com/office/drawing/2014/main" id="{73947C68-2166-49FA-8722-AF4D56957DAA}"/>
              </a:ext>
            </a:extLst>
          </p:cNvPr>
          <p:cNvGrpSpPr/>
          <p:nvPr/>
        </p:nvGrpSpPr>
        <p:grpSpPr>
          <a:xfrm>
            <a:off x="7901356" y="662064"/>
            <a:ext cx="2375874" cy="523220"/>
            <a:chOff x="8190605" y="2481538"/>
            <a:chExt cx="2375874" cy="523220"/>
          </a:xfrm>
        </p:grpSpPr>
        <p:graphicFrame>
          <p:nvGraphicFramePr>
            <p:cNvPr id="30" name="对象 29">
              <a:extLst>
                <a:ext uri="{FF2B5EF4-FFF2-40B4-BE49-F238E27FC236}">
                  <a16:creationId xmlns:a16="http://schemas.microsoft.com/office/drawing/2014/main" id="{18DC1A94-451B-4E60-958B-FFF5C140841A}"/>
                </a:ext>
              </a:extLst>
            </p:cNvPr>
            <p:cNvGraphicFramePr>
              <a:graphicFrameLocks noChangeAspect="1"/>
            </p:cNvGraphicFramePr>
            <p:nvPr/>
          </p:nvGraphicFramePr>
          <p:xfrm>
            <a:off x="8775779" y="2583990"/>
            <a:ext cx="1790700" cy="393700"/>
          </p:xfrm>
          <a:graphic>
            <a:graphicData uri="http://schemas.openxmlformats.org/presentationml/2006/ole">
              <mc:AlternateContent xmlns:mc="http://schemas.openxmlformats.org/markup-compatibility/2006">
                <mc:Choice xmlns:v="urn:schemas-microsoft-com:vml" Requires="v">
                  <p:oleObj spid="_x0000_s235891" name="Equation" r:id="rId19" imgW="1790640" imgH="393480" progId="Equation.DSMT4">
                    <p:embed/>
                  </p:oleObj>
                </mc:Choice>
                <mc:Fallback>
                  <p:oleObj name="Equation" r:id="rId19" imgW="1790640" imgH="393480" progId="Equation.DSMT4">
                    <p:embed/>
                    <p:pic>
                      <p:nvPicPr>
                        <p:cNvPr id="29" name="对象 28">
                          <a:extLst>
                            <a:ext uri="{FF2B5EF4-FFF2-40B4-BE49-F238E27FC236}">
                              <a16:creationId xmlns:a16="http://schemas.microsoft.com/office/drawing/2014/main" id="{18DC1A94-451B-4E60-958B-FFF5C140841A}"/>
                            </a:ext>
                          </a:extLst>
                        </p:cNvPr>
                        <p:cNvPicPr/>
                        <p:nvPr/>
                      </p:nvPicPr>
                      <p:blipFill>
                        <a:blip r:embed="rId20"/>
                        <a:stretch>
                          <a:fillRect/>
                        </a:stretch>
                      </p:blipFill>
                      <p:spPr>
                        <a:xfrm>
                          <a:off x="8775779" y="2583990"/>
                          <a:ext cx="1790700" cy="393700"/>
                        </a:xfrm>
                        <a:prstGeom prst="rect">
                          <a:avLst/>
                        </a:prstGeom>
                      </p:spPr>
                    </p:pic>
                  </p:oleObj>
                </mc:Fallback>
              </mc:AlternateContent>
            </a:graphicData>
          </a:graphic>
        </p:graphicFrame>
        <p:sp>
          <p:nvSpPr>
            <p:cNvPr id="31" name="矩形 30">
              <a:extLst>
                <a:ext uri="{FF2B5EF4-FFF2-40B4-BE49-F238E27FC236}">
                  <a16:creationId xmlns:a16="http://schemas.microsoft.com/office/drawing/2014/main" id="{9C969DEF-64CE-42F3-B5E8-367F282302A4}"/>
                </a:ext>
              </a:extLst>
            </p:cNvPr>
            <p:cNvSpPr/>
            <p:nvPr/>
          </p:nvSpPr>
          <p:spPr>
            <a:xfrm>
              <a:off x="8190605" y="248153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有</a:t>
              </a:r>
              <a:endParaRPr lang="zh-CN" altLang="en-US" sz="2800" dirty="0"/>
            </a:p>
          </p:txBody>
        </p:sp>
      </p:grpSp>
      <p:graphicFrame>
        <p:nvGraphicFramePr>
          <p:cNvPr id="33" name="对象 32">
            <a:extLst>
              <a:ext uri="{FF2B5EF4-FFF2-40B4-BE49-F238E27FC236}">
                <a16:creationId xmlns:a16="http://schemas.microsoft.com/office/drawing/2014/main" id="{B200822A-A63F-47DE-9C36-BF056311CEC4}"/>
              </a:ext>
            </a:extLst>
          </p:cNvPr>
          <p:cNvGraphicFramePr>
            <a:graphicFrameLocks noChangeAspect="1"/>
          </p:cNvGraphicFramePr>
          <p:nvPr>
            <p:extLst>
              <p:ext uri="{D42A27DB-BD31-4B8C-83A1-F6EECF244321}">
                <p14:modId xmlns:p14="http://schemas.microsoft.com/office/powerpoint/2010/main" val="3198951587"/>
              </p:ext>
            </p:extLst>
          </p:nvPr>
        </p:nvGraphicFramePr>
        <p:xfrm>
          <a:off x="3672256" y="4412931"/>
          <a:ext cx="1790700" cy="393700"/>
        </p:xfrm>
        <a:graphic>
          <a:graphicData uri="http://schemas.openxmlformats.org/presentationml/2006/ole">
            <mc:AlternateContent xmlns:mc="http://schemas.openxmlformats.org/markup-compatibility/2006">
              <mc:Choice xmlns:v="urn:schemas-microsoft-com:vml" Requires="v">
                <p:oleObj spid="_x0000_s235892" name="Equation" r:id="rId21" imgW="1790640" imgH="393480" progId="Equation.DSMT4">
                  <p:embed/>
                </p:oleObj>
              </mc:Choice>
              <mc:Fallback>
                <p:oleObj name="Equation" r:id="rId21" imgW="1790640" imgH="393480" progId="Equation.DSMT4">
                  <p:embed/>
                  <p:pic>
                    <p:nvPicPr>
                      <p:cNvPr id="41" name="对象 40">
                        <a:extLst>
                          <a:ext uri="{FF2B5EF4-FFF2-40B4-BE49-F238E27FC236}">
                            <a16:creationId xmlns:a16="http://schemas.microsoft.com/office/drawing/2014/main" id="{B200822A-A63F-47DE-9C36-BF056311CEC4}"/>
                          </a:ext>
                        </a:extLst>
                      </p:cNvPr>
                      <p:cNvPicPr/>
                      <p:nvPr/>
                    </p:nvPicPr>
                    <p:blipFill>
                      <a:blip r:embed="rId22"/>
                      <a:stretch>
                        <a:fillRect/>
                      </a:stretch>
                    </p:blipFill>
                    <p:spPr>
                      <a:xfrm>
                        <a:off x="3672256" y="4412931"/>
                        <a:ext cx="1790700" cy="393700"/>
                      </a:xfrm>
                      <a:prstGeom prst="rect">
                        <a:avLst/>
                      </a:prstGeom>
                    </p:spPr>
                  </p:pic>
                </p:oleObj>
              </mc:Fallback>
            </mc:AlternateContent>
          </a:graphicData>
        </a:graphic>
      </p:graphicFrame>
      <p:sp>
        <p:nvSpPr>
          <p:cNvPr id="35" name="矩形 34">
            <a:extLst>
              <a:ext uri="{FF2B5EF4-FFF2-40B4-BE49-F238E27FC236}">
                <a16:creationId xmlns:a16="http://schemas.microsoft.com/office/drawing/2014/main" id="{DDDB19A9-57E8-4F8A-9F4D-7DFFFDDB990F}"/>
              </a:ext>
            </a:extLst>
          </p:cNvPr>
          <p:cNvSpPr/>
          <p:nvPr/>
        </p:nvSpPr>
        <p:spPr>
          <a:xfrm>
            <a:off x="1066089" y="4954540"/>
            <a:ext cx="2732634"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这样我们就得到：</a:t>
            </a:r>
            <a:endParaRPr lang="zh-CN" altLang="en-US" sz="2800" dirty="0"/>
          </a:p>
        </p:txBody>
      </p:sp>
      <p:grpSp>
        <p:nvGrpSpPr>
          <p:cNvPr id="36" name="组合 35">
            <a:extLst>
              <a:ext uri="{FF2B5EF4-FFF2-40B4-BE49-F238E27FC236}">
                <a16:creationId xmlns:a16="http://schemas.microsoft.com/office/drawing/2014/main" id="{A2B613C0-83A5-42CD-9EEA-144365756A19}"/>
              </a:ext>
            </a:extLst>
          </p:cNvPr>
          <p:cNvGrpSpPr/>
          <p:nvPr/>
        </p:nvGrpSpPr>
        <p:grpSpPr>
          <a:xfrm>
            <a:off x="1039222" y="5551021"/>
            <a:ext cx="3285925" cy="523220"/>
            <a:chOff x="1076547" y="1062986"/>
            <a:chExt cx="3285925" cy="523220"/>
          </a:xfrm>
        </p:grpSpPr>
        <p:sp>
          <p:nvSpPr>
            <p:cNvPr id="37" name="矩形 36">
              <a:extLst>
                <a:ext uri="{FF2B5EF4-FFF2-40B4-BE49-F238E27FC236}">
                  <a16:creationId xmlns:a16="http://schemas.microsoft.com/office/drawing/2014/main" id="{2DE97E5B-B0D0-4E97-BD70-F386C564214B}"/>
                </a:ext>
              </a:extLst>
            </p:cNvPr>
            <p:cNvSpPr/>
            <p:nvPr/>
          </p:nvSpPr>
          <p:spPr>
            <a:xfrm>
              <a:off x="1076547" y="1062986"/>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比如，</a:t>
              </a:r>
              <a:endParaRPr lang="zh-CN" altLang="en-US" sz="2800" dirty="0"/>
            </a:p>
          </p:txBody>
        </p:sp>
        <p:graphicFrame>
          <p:nvGraphicFramePr>
            <p:cNvPr id="38" name="对象 37">
              <a:extLst>
                <a:ext uri="{FF2B5EF4-FFF2-40B4-BE49-F238E27FC236}">
                  <a16:creationId xmlns:a16="http://schemas.microsoft.com/office/drawing/2014/main" id="{6667A384-3E3D-4E7F-86ED-BDDA1A8C2933}"/>
                </a:ext>
              </a:extLst>
            </p:cNvPr>
            <p:cNvGraphicFramePr>
              <a:graphicFrameLocks noChangeAspect="1"/>
            </p:cNvGraphicFramePr>
            <p:nvPr>
              <p:extLst>
                <p:ext uri="{D42A27DB-BD31-4B8C-83A1-F6EECF244321}">
                  <p14:modId xmlns:p14="http://schemas.microsoft.com/office/powerpoint/2010/main" val="1421658650"/>
                </p:ext>
              </p:extLst>
            </p:nvPr>
          </p:nvGraphicFramePr>
          <p:xfrm>
            <a:off x="2165372" y="1188747"/>
            <a:ext cx="2197100" cy="393700"/>
          </p:xfrm>
          <a:graphic>
            <a:graphicData uri="http://schemas.openxmlformats.org/presentationml/2006/ole">
              <mc:AlternateContent xmlns:mc="http://schemas.openxmlformats.org/markup-compatibility/2006">
                <mc:Choice xmlns:v="urn:schemas-microsoft-com:vml" Requires="v">
                  <p:oleObj spid="_x0000_s235893" name="Equation" r:id="rId23" imgW="2197080" imgH="393480" progId="Equation.DSMT4">
                    <p:embed/>
                  </p:oleObj>
                </mc:Choice>
                <mc:Fallback>
                  <p:oleObj name="Equation" r:id="rId23" imgW="2197080" imgH="393480" progId="Equation.DSMT4">
                    <p:embed/>
                    <p:pic>
                      <p:nvPicPr>
                        <p:cNvPr id="12" name="对象 11">
                          <a:extLst>
                            <a:ext uri="{FF2B5EF4-FFF2-40B4-BE49-F238E27FC236}">
                              <a16:creationId xmlns:a16="http://schemas.microsoft.com/office/drawing/2014/main" id="{6667A384-3E3D-4E7F-86ED-BDDA1A8C2933}"/>
                            </a:ext>
                          </a:extLst>
                        </p:cNvPr>
                        <p:cNvPicPr/>
                        <p:nvPr/>
                      </p:nvPicPr>
                      <p:blipFill>
                        <a:blip r:embed="rId24"/>
                        <a:stretch>
                          <a:fillRect/>
                        </a:stretch>
                      </p:blipFill>
                      <p:spPr>
                        <a:xfrm>
                          <a:off x="2165372" y="1188747"/>
                          <a:ext cx="2197100" cy="393700"/>
                        </a:xfrm>
                        <a:prstGeom prst="rect">
                          <a:avLst/>
                        </a:prstGeom>
                      </p:spPr>
                    </p:pic>
                  </p:oleObj>
                </mc:Fallback>
              </mc:AlternateContent>
            </a:graphicData>
          </a:graphic>
        </p:graphicFrame>
      </p:grpSp>
      <p:grpSp>
        <p:nvGrpSpPr>
          <p:cNvPr id="39" name="组合 38">
            <a:extLst>
              <a:ext uri="{FF2B5EF4-FFF2-40B4-BE49-F238E27FC236}">
                <a16:creationId xmlns:a16="http://schemas.microsoft.com/office/drawing/2014/main" id="{AB6685D5-8EE0-4EB6-B3FC-6A226894201A}"/>
              </a:ext>
            </a:extLst>
          </p:cNvPr>
          <p:cNvGrpSpPr/>
          <p:nvPr/>
        </p:nvGrpSpPr>
        <p:grpSpPr>
          <a:xfrm>
            <a:off x="3893449" y="4955834"/>
            <a:ext cx="2554060" cy="523220"/>
            <a:chOff x="3996090" y="421144"/>
            <a:chExt cx="2554060" cy="523220"/>
          </a:xfrm>
        </p:grpSpPr>
        <p:sp>
          <p:nvSpPr>
            <p:cNvPr id="40" name="矩形 39">
              <a:extLst>
                <a:ext uri="{FF2B5EF4-FFF2-40B4-BE49-F238E27FC236}">
                  <a16:creationId xmlns:a16="http://schemas.microsoft.com/office/drawing/2014/main" id="{0A11971C-1E48-4632-8D0C-9425D9E8FEC8}"/>
                </a:ext>
              </a:extLst>
            </p:cNvPr>
            <p:cNvSpPr/>
            <p:nvPr/>
          </p:nvSpPr>
          <p:spPr>
            <a:xfrm>
              <a:off x="4929193" y="421144"/>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很小时，</a:t>
              </a:r>
              <a:endParaRPr lang="zh-CN" altLang="en-US" sz="2800" dirty="0"/>
            </a:p>
          </p:txBody>
        </p:sp>
        <p:graphicFrame>
          <p:nvGraphicFramePr>
            <p:cNvPr id="41" name="对象 40">
              <a:extLst>
                <a:ext uri="{FF2B5EF4-FFF2-40B4-BE49-F238E27FC236}">
                  <a16:creationId xmlns:a16="http://schemas.microsoft.com/office/drawing/2014/main" id="{1C63DBBF-52BA-4DF7-99F8-58F5012D42B6}"/>
                </a:ext>
              </a:extLst>
            </p:cNvPr>
            <p:cNvGraphicFramePr>
              <a:graphicFrameLocks noChangeAspect="1"/>
            </p:cNvGraphicFramePr>
            <p:nvPr/>
          </p:nvGraphicFramePr>
          <p:xfrm>
            <a:off x="4489076" y="523060"/>
            <a:ext cx="457200" cy="381000"/>
          </p:xfrm>
          <a:graphic>
            <a:graphicData uri="http://schemas.openxmlformats.org/presentationml/2006/ole">
              <mc:AlternateContent xmlns:mc="http://schemas.openxmlformats.org/markup-compatibility/2006">
                <mc:Choice xmlns:v="urn:schemas-microsoft-com:vml" Requires="v">
                  <p:oleObj spid="_x0000_s235894" name="Equation" r:id="rId25" imgW="457200" imgH="380880" progId="Equation.DSMT4">
                    <p:embed/>
                  </p:oleObj>
                </mc:Choice>
                <mc:Fallback>
                  <p:oleObj name="Equation" r:id="rId25" imgW="457200" imgH="380880" progId="Equation.DSMT4">
                    <p:embed/>
                    <p:pic>
                      <p:nvPicPr>
                        <p:cNvPr id="17" name="对象 16">
                          <a:extLst>
                            <a:ext uri="{FF2B5EF4-FFF2-40B4-BE49-F238E27FC236}">
                              <a16:creationId xmlns:a16="http://schemas.microsoft.com/office/drawing/2014/main" id="{1C63DBBF-52BA-4DF7-99F8-58F5012D42B6}"/>
                            </a:ext>
                          </a:extLst>
                        </p:cNvPr>
                        <p:cNvPicPr/>
                        <p:nvPr/>
                      </p:nvPicPr>
                      <p:blipFill>
                        <a:blip r:embed="rId18"/>
                        <a:stretch>
                          <a:fillRect/>
                        </a:stretch>
                      </p:blipFill>
                      <p:spPr>
                        <a:xfrm>
                          <a:off x="4489076" y="523060"/>
                          <a:ext cx="457200" cy="381000"/>
                        </a:xfrm>
                        <a:prstGeom prst="rect">
                          <a:avLst/>
                        </a:prstGeom>
                      </p:spPr>
                    </p:pic>
                  </p:oleObj>
                </mc:Fallback>
              </mc:AlternateContent>
            </a:graphicData>
          </a:graphic>
        </p:graphicFrame>
        <p:sp>
          <p:nvSpPr>
            <p:cNvPr id="42" name="矩形 41">
              <a:extLst>
                <a:ext uri="{FF2B5EF4-FFF2-40B4-BE49-F238E27FC236}">
                  <a16:creationId xmlns:a16="http://schemas.microsoft.com/office/drawing/2014/main" id="{CD2B587E-819F-44AD-AD01-F7F3D30FFAEB}"/>
                </a:ext>
              </a:extLst>
            </p:cNvPr>
            <p:cNvSpPr/>
            <p:nvPr/>
          </p:nvSpPr>
          <p:spPr>
            <a:xfrm>
              <a:off x="3996090" y="42114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grpSp>
      <p:grpSp>
        <p:nvGrpSpPr>
          <p:cNvPr id="43" name="组合 42">
            <a:extLst>
              <a:ext uri="{FF2B5EF4-FFF2-40B4-BE49-F238E27FC236}">
                <a16:creationId xmlns:a16="http://schemas.microsoft.com/office/drawing/2014/main" id="{0158865B-A10B-4321-87F0-48C096BB3563}"/>
              </a:ext>
            </a:extLst>
          </p:cNvPr>
          <p:cNvGrpSpPr/>
          <p:nvPr/>
        </p:nvGrpSpPr>
        <p:grpSpPr>
          <a:xfrm>
            <a:off x="6156639" y="4955831"/>
            <a:ext cx="3769839" cy="525577"/>
            <a:chOff x="6287273" y="421141"/>
            <a:chExt cx="3769839" cy="525577"/>
          </a:xfrm>
        </p:grpSpPr>
        <p:graphicFrame>
          <p:nvGraphicFramePr>
            <p:cNvPr id="44" name="对象 43">
              <a:extLst>
                <a:ext uri="{FF2B5EF4-FFF2-40B4-BE49-F238E27FC236}">
                  <a16:creationId xmlns:a16="http://schemas.microsoft.com/office/drawing/2014/main" id="{9BC3063A-3C82-4E7A-9554-241FE8DFEC54}"/>
                </a:ext>
              </a:extLst>
            </p:cNvPr>
            <p:cNvGraphicFramePr>
              <a:graphicFrameLocks noChangeAspect="1"/>
            </p:cNvGraphicFramePr>
            <p:nvPr/>
          </p:nvGraphicFramePr>
          <p:xfrm>
            <a:off x="8266412" y="553018"/>
            <a:ext cx="1790700" cy="393700"/>
          </p:xfrm>
          <a:graphic>
            <a:graphicData uri="http://schemas.openxmlformats.org/presentationml/2006/ole">
              <mc:AlternateContent xmlns:mc="http://schemas.openxmlformats.org/markup-compatibility/2006">
                <mc:Choice xmlns:v="urn:schemas-microsoft-com:vml" Requires="v">
                  <p:oleObj spid="_x0000_s235895" name="Equation" r:id="rId26" imgW="1790640" imgH="393480" progId="Equation.DSMT4">
                    <p:embed/>
                  </p:oleObj>
                </mc:Choice>
                <mc:Fallback>
                  <p:oleObj name="Equation" r:id="rId26" imgW="1790640" imgH="393480" progId="Equation.DSMT4">
                    <p:embed/>
                    <p:pic>
                      <p:nvPicPr>
                        <p:cNvPr id="11" name="对象 10">
                          <a:extLst>
                            <a:ext uri="{FF2B5EF4-FFF2-40B4-BE49-F238E27FC236}">
                              <a16:creationId xmlns:a16="http://schemas.microsoft.com/office/drawing/2014/main" id="{9BC3063A-3C82-4E7A-9554-241FE8DFEC54}"/>
                            </a:ext>
                          </a:extLst>
                        </p:cNvPr>
                        <p:cNvPicPr/>
                        <p:nvPr/>
                      </p:nvPicPr>
                      <p:blipFill>
                        <a:blip r:embed="rId27"/>
                        <a:stretch>
                          <a:fillRect/>
                        </a:stretch>
                      </p:blipFill>
                      <p:spPr>
                        <a:xfrm>
                          <a:off x="8266412" y="553018"/>
                          <a:ext cx="1790700" cy="393700"/>
                        </a:xfrm>
                        <a:prstGeom prst="rect">
                          <a:avLst/>
                        </a:prstGeom>
                      </p:spPr>
                    </p:pic>
                  </p:oleObj>
                </mc:Fallback>
              </mc:AlternateContent>
            </a:graphicData>
          </a:graphic>
        </p:graphicFrame>
        <p:sp>
          <p:nvSpPr>
            <p:cNvPr id="45" name="矩形 44">
              <a:extLst>
                <a:ext uri="{FF2B5EF4-FFF2-40B4-BE49-F238E27FC236}">
                  <a16:creationId xmlns:a16="http://schemas.microsoft.com/office/drawing/2014/main" id="{B9728974-B8E4-4F52-80C3-C0601E9FD711}"/>
                </a:ext>
              </a:extLst>
            </p:cNvPr>
            <p:cNvSpPr/>
            <p:nvPr/>
          </p:nvSpPr>
          <p:spPr>
            <a:xfrm>
              <a:off x="6287273" y="421141"/>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有近似公式</a:t>
              </a:r>
              <a:endParaRPr lang="zh-CN" altLang="en-US" sz="2800" dirty="0"/>
            </a:p>
          </p:txBody>
        </p:sp>
      </p:grpSp>
    </p:spTree>
    <p:extLst>
      <p:ext uri="{BB962C8B-B14F-4D97-AF65-F5344CB8AC3E}">
        <p14:creationId xmlns:p14="http://schemas.microsoft.com/office/powerpoint/2010/main" val="4680789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10"/>
                                        <p:tgtEl>
                                          <p:spTgt spid="3"/>
                                        </p:tgtEl>
                                      </p:cBhvr>
                                    </p:animEffect>
                                  </p:childTnLst>
                                </p:cTn>
                              </p:par>
                            </p:childTnLst>
                          </p:cTn>
                        </p:par>
                        <p:par>
                          <p:cTn id="26" fill="hold">
                            <p:stCondLst>
                              <p:cond delay="1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750"/>
                                        <p:tgtEl>
                                          <p:spTgt spid="14"/>
                                        </p:tgtEl>
                                      </p:cBhvr>
                                    </p:animEffect>
                                  </p:childTnLst>
                                </p:cTn>
                              </p:par>
                            </p:childTnLst>
                          </p:cTn>
                        </p:par>
                        <p:par>
                          <p:cTn id="35" fill="hold">
                            <p:stCondLst>
                              <p:cond delay="750"/>
                            </p:stCondLst>
                            <p:childTnLst>
                              <p:par>
                                <p:cTn id="36" presetID="32" presetClass="emph" presetSubtype="0" fill="hold" nodeType="afterEffect">
                                  <p:stCondLst>
                                    <p:cond delay="0"/>
                                  </p:stCondLst>
                                  <p:childTnLst>
                                    <p:animRot by="120000">
                                      <p:cBhvr>
                                        <p:cTn id="37" dur="100" fill="hold">
                                          <p:stCondLst>
                                            <p:cond delay="0"/>
                                          </p:stCondLst>
                                        </p:cTn>
                                        <p:tgtEl>
                                          <p:spTgt spid="14"/>
                                        </p:tgtEl>
                                        <p:attrNameLst>
                                          <p:attrName>r</p:attrName>
                                        </p:attrNameLst>
                                      </p:cBhvr>
                                    </p:animRot>
                                    <p:animRot by="-240000">
                                      <p:cBhvr>
                                        <p:cTn id="38" dur="200" fill="hold">
                                          <p:stCondLst>
                                            <p:cond delay="200"/>
                                          </p:stCondLst>
                                        </p:cTn>
                                        <p:tgtEl>
                                          <p:spTgt spid="14"/>
                                        </p:tgtEl>
                                        <p:attrNameLst>
                                          <p:attrName>r</p:attrName>
                                        </p:attrNameLst>
                                      </p:cBhvr>
                                    </p:animRot>
                                    <p:animRot by="240000">
                                      <p:cBhvr>
                                        <p:cTn id="39" dur="200" fill="hold">
                                          <p:stCondLst>
                                            <p:cond delay="400"/>
                                          </p:stCondLst>
                                        </p:cTn>
                                        <p:tgtEl>
                                          <p:spTgt spid="14"/>
                                        </p:tgtEl>
                                        <p:attrNameLst>
                                          <p:attrName>r</p:attrName>
                                        </p:attrNameLst>
                                      </p:cBhvr>
                                    </p:animRot>
                                    <p:animRot by="-240000">
                                      <p:cBhvr>
                                        <p:cTn id="40" dur="200" fill="hold">
                                          <p:stCondLst>
                                            <p:cond delay="600"/>
                                          </p:stCondLst>
                                        </p:cTn>
                                        <p:tgtEl>
                                          <p:spTgt spid="14"/>
                                        </p:tgtEl>
                                        <p:attrNameLst>
                                          <p:attrName>r</p:attrName>
                                        </p:attrNameLst>
                                      </p:cBhvr>
                                    </p:animRot>
                                    <p:animRot by="120000">
                                      <p:cBhvr>
                                        <p:cTn id="41" dur="200" fill="hold">
                                          <p:stCondLst>
                                            <p:cond delay="800"/>
                                          </p:stCondLst>
                                        </p:cTn>
                                        <p:tgtEl>
                                          <p:spTgt spid="14"/>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75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75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10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left)">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left)">
                                      <p:cBhvr>
                                        <p:cTn id="8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3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FB8DFE8-298A-4A43-A8B8-7131D8B31238}"/>
              </a:ext>
            </a:extLst>
          </p:cNvPr>
          <p:cNvSpPr/>
          <p:nvPr/>
        </p:nvSpPr>
        <p:spPr>
          <a:xfrm>
            <a:off x="1079111" y="891822"/>
            <a:ext cx="704395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用同样的方法，可以得到下面近似公式：</a:t>
            </a:r>
            <a:endParaRPr lang="zh-CN" altLang="en-US" sz="2800" dirty="0"/>
          </a:p>
        </p:txBody>
      </p:sp>
      <p:sp>
        <p:nvSpPr>
          <p:cNvPr id="7" name="矩形 6">
            <a:extLst>
              <a:ext uri="{FF2B5EF4-FFF2-40B4-BE49-F238E27FC236}">
                <a16:creationId xmlns:a16="http://schemas.microsoft.com/office/drawing/2014/main" id="{6726716A-2D20-4834-A0F5-1320C4028148}"/>
              </a:ext>
            </a:extLst>
          </p:cNvPr>
          <p:cNvSpPr/>
          <p:nvPr/>
        </p:nvSpPr>
        <p:spPr>
          <a:xfrm>
            <a:off x="1079111" y="1827359"/>
            <a:ext cx="2698175" cy="624530"/>
          </a:xfrm>
          <a:prstGeom prst="rect">
            <a:avLst/>
          </a:prstGeom>
        </p:spPr>
        <p:txBody>
          <a:bodyPr wrap="none">
            <a:spAutoFit/>
          </a:bodyPr>
          <a:lstStyle/>
          <a:p>
            <a:pPr algn="dist">
              <a:lnSpc>
                <a:spcPct val="140000"/>
              </a:lnSpc>
              <a:spcAft>
                <a:spcPts val="0"/>
              </a:spcAft>
            </a:pPr>
            <a:r>
              <a:rPr lang="zh-CN" altLang="zh-CN" sz="2800" kern="100" dirty="0">
                <a:latin typeface="Times New Roman" panose="02020603050405020304" pitchFamily="18" charset="0"/>
                <a:ea typeface="宋体" panose="02010600030101010101" pitchFamily="2" charset="-122"/>
              </a:rPr>
              <a:t>于是可以求出，</a:t>
            </a:r>
            <a:endParaRPr lang="zh-CN" altLang="zh-CN" sz="2800" kern="100" dirty="0">
              <a:effectLst/>
              <a:latin typeface="Times New Roman" panose="02020603050405020304" pitchFamily="18" charset="0"/>
              <a:ea typeface="宋体" panose="02010600030101010101" pitchFamily="2" charset="-122"/>
            </a:endParaRPr>
          </a:p>
        </p:txBody>
      </p:sp>
      <p:sp>
        <p:nvSpPr>
          <p:cNvPr id="15" name="矩形 14">
            <a:extLst>
              <a:ext uri="{FF2B5EF4-FFF2-40B4-BE49-F238E27FC236}">
                <a16:creationId xmlns:a16="http://schemas.microsoft.com/office/drawing/2014/main" id="{BFFF1605-F8A4-458A-A0B0-9417D6CF9E6C}"/>
              </a:ext>
            </a:extLst>
          </p:cNvPr>
          <p:cNvSpPr/>
          <p:nvPr/>
        </p:nvSpPr>
        <p:spPr>
          <a:xfrm>
            <a:off x="1071102" y="4645884"/>
            <a:ext cx="491244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是用线性函数来进行近似的</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6" name="矩形 15">
            <a:extLst>
              <a:ext uri="{FF2B5EF4-FFF2-40B4-BE49-F238E27FC236}">
                <a16:creationId xmlns:a16="http://schemas.microsoft.com/office/drawing/2014/main" id="{575CF0A5-DAF0-4D80-995A-9B9F61EB6B84}"/>
              </a:ext>
            </a:extLst>
          </p:cNvPr>
          <p:cNvSpPr/>
          <p:nvPr/>
        </p:nvSpPr>
        <p:spPr>
          <a:xfrm>
            <a:off x="1071102" y="5290113"/>
            <a:ext cx="566052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要用精度更高的多项式函数来近似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9" name="对象 18">
            <a:extLst>
              <a:ext uri="{FF2B5EF4-FFF2-40B4-BE49-F238E27FC236}">
                <a16:creationId xmlns:a16="http://schemas.microsoft.com/office/drawing/2014/main" id="{0ADBBC6E-DBD2-49AC-B8A0-74264278FCAA}"/>
              </a:ext>
            </a:extLst>
          </p:cNvPr>
          <p:cNvGraphicFramePr>
            <a:graphicFrameLocks noChangeAspect="1"/>
          </p:cNvGraphicFramePr>
          <p:nvPr>
            <p:extLst>
              <p:ext uri="{D42A27DB-BD31-4B8C-83A1-F6EECF244321}">
                <p14:modId xmlns:p14="http://schemas.microsoft.com/office/powerpoint/2010/main" val="3804895093"/>
              </p:ext>
            </p:extLst>
          </p:nvPr>
        </p:nvGraphicFramePr>
        <p:xfrm>
          <a:off x="4030220" y="1515465"/>
          <a:ext cx="2959100" cy="457200"/>
        </p:xfrm>
        <a:graphic>
          <a:graphicData uri="http://schemas.openxmlformats.org/presentationml/2006/ole">
            <mc:AlternateContent xmlns:mc="http://schemas.openxmlformats.org/markup-compatibility/2006">
              <mc:Choice xmlns:v="urn:schemas-microsoft-com:vml" Requires="v">
                <p:oleObj spid="_x0000_s163470" name="Equation" r:id="rId3" imgW="2958840" imgH="457200" progId="Equation.DSMT4">
                  <p:embed/>
                </p:oleObj>
              </mc:Choice>
              <mc:Fallback>
                <p:oleObj name="Equation" r:id="rId3" imgW="2958840" imgH="457200" progId="Equation.DSMT4">
                  <p:embed/>
                  <p:pic>
                    <p:nvPicPr>
                      <p:cNvPr id="19" name="对象 18">
                        <a:extLst>
                          <a:ext uri="{FF2B5EF4-FFF2-40B4-BE49-F238E27FC236}">
                            <a16:creationId xmlns:a16="http://schemas.microsoft.com/office/drawing/2014/main" id="{0ADBBC6E-DBD2-49AC-B8A0-74264278FCAA}"/>
                          </a:ext>
                        </a:extLst>
                      </p:cNvPr>
                      <p:cNvPicPr/>
                      <p:nvPr/>
                    </p:nvPicPr>
                    <p:blipFill>
                      <a:blip r:embed="rId4"/>
                      <a:stretch>
                        <a:fillRect/>
                      </a:stretch>
                    </p:blipFill>
                    <p:spPr>
                      <a:xfrm>
                        <a:off x="4030220" y="1515465"/>
                        <a:ext cx="2959100" cy="4572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6772976A-3540-4031-AF4E-E08523AA2CB9}"/>
              </a:ext>
            </a:extLst>
          </p:cNvPr>
          <p:cNvGraphicFramePr>
            <a:graphicFrameLocks noChangeAspect="1"/>
          </p:cNvGraphicFramePr>
          <p:nvPr>
            <p:extLst>
              <p:ext uri="{D42A27DB-BD31-4B8C-83A1-F6EECF244321}">
                <p14:modId xmlns:p14="http://schemas.microsoft.com/office/powerpoint/2010/main" val="4084771856"/>
              </p:ext>
            </p:extLst>
          </p:nvPr>
        </p:nvGraphicFramePr>
        <p:xfrm>
          <a:off x="2314934" y="2449863"/>
          <a:ext cx="1041400" cy="838200"/>
        </p:xfrm>
        <a:graphic>
          <a:graphicData uri="http://schemas.openxmlformats.org/presentationml/2006/ole">
            <mc:AlternateContent xmlns:mc="http://schemas.openxmlformats.org/markup-compatibility/2006">
              <mc:Choice xmlns:v="urn:schemas-microsoft-com:vml" Requires="v">
                <p:oleObj spid="_x0000_s163471" name="Equation" r:id="rId5" imgW="1041120" imgH="838080" progId="Equation.DSMT4">
                  <p:embed/>
                </p:oleObj>
              </mc:Choice>
              <mc:Fallback>
                <p:oleObj name="Equation" r:id="rId5" imgW="1041120" imgH="838080" progId="Equation.DSMT4">
                  <p:embed/>
                  <p:pic>
                    <p:nvPicPr>
                      <p:cNvPr id="20" name="对象 19">
                        <a:extLst>
                          <a:ext uri="{FF2B5EF4-FFF2-40B4-BE49-F238E27FC236}">
                            <a16:creationId xmlns:a16="http://schemas.microsoft.com/office/drawing/2014/main" id="{6772976A-3540-4031-AF4E-E08523AA2CB9}"/>
                          </a:ext>
                        </a:extLst>
                      </p:cNvPr>
                      <p:cNvPicPr/>
                      <p:nvPr/>
                    </p:nvPicPr>
                    <p:blipFill>
                      <a:blip r:embed="rId6"/>
                      <a:stretch>
                        <a:fillRect/>
                      </a:stretch>
                    </p:blipFill>
                    <p:spPr>
                      <a:xfrm>
                        <a:off x="2314934" y="2449863"/>
                        <a:ext cx="1041400" cy="838200"/>
                      </a:xfrm>
                      <a:prstGeom prst="rect">
                        <a:avLst/>
                      </a:prstGeom>
                    </p:spPr>
                  </p:pic>
                </p:oleObj>
              </mc:Fallback>
            </mc:AlternateContent>
          </a:graphicData>
        </a:graphic>
      </p:graphicFrame>
      <p:grpSp>
        <p:nvGrpSpPr>
          <p:cNvPr id="32" name="组合 31">
            <a:extLst>
              <a:ext uri="{FF2B5EF4-FFF2-40B4-BE49-F238E27FC236}">
                <a16:creationId xmlns:a16="http://schemas.microsoft.com/office/drawing/2014/main" id="{92D0E6C3-8382-44FD-A56C-B88E78221B3A}"/>
              </a:ext>
            </a:extLst>
          </p:cNvPr>
          <p:cNvGrpSpPr/>
          <p:nvPr/>
        </p:nvGrpSpPr>
        <p:grpSpPr>
          <a:xfrm>
            <a:off x="7142514" y="2558738"/>
            <a:ext cx="2956144" cy="523220"/>
            <a:chOff x="7005419" y="3377627"/>
            <a:chExt cx="2956144" cy="523220"/>
          </a:xfrm>
        </p:grpSpPr>
        <p:sp>
          <p:nvSpPr>
            <p:cNvPr id="9" name="矩形 8">
              <a:extLst>
                <a:ext uri="{FF2B5EF4-FFF2-40B4-BE49-F238E27FC236}">
                  <a16:creationId xmlns:a16="http://schemas.microsoft.com/office/drawing/2014/main" id="{9ED5C3DD-21FF-47AC-8FC2-2D020AB0DA1D}"/>
                </a:ext>
              </a:extLst>
            </p:cNvPr>
            <p:cNvSpPr/>
            <p:nvPr/>
          </p:nvSpPr>
          <p:spPr>
            <a:xfrm>
              <a:off x="7005419" y="3377627"/>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而</a:t>
              </a:r>
              <a:endParaRPr lang="zh-CN" altLang="en-US" sz="2800" dirty="0"/>
            </a:p>
          </p:txBody>
        </p:sp>
        <p:graphicFrame>
          <p:nvGraphicFramePr>
            <p:cNvPr id="21" name="对象 20">
              <a:extLst>
                <a:ext uri="{FF2B5EF4-FFF2-40B4-BE49-F238E27FC236}">
                  <a16:creationId xmlns:a16="http://schemas.microsoft.com/office/drawing/2014/main" id="{DC7F3094-EAA1-4239-88ED-ECADA11AB316}"/>
                </a:ext>
              </a:extLst>
            </p:cNvPr>
            <p:cNvGraphicFramePr>
              <a:graphicFrameLocks noChangeAspect="1"/>
            </p:cNvGraphicFramePr>
            <p:nvPr>
              <p:extLst>
                <p:ext uri="{D42A27DB-BD31-4B8C-83A1-F6EECF244321}">
                  <p14:modId xmlns:p14="http://schemas.microsoft.com/office/powerpoint/2010/main" val="2362457372"/>
                </p:ext>
              </p:extLst>
            </p:nvPr>
          </p:nvGraphicFramePr>
          <p:xfrm>
            <a:off x="7446963" y="3434708"/>
            <a:ext cx="2514600" cy="457200"/>
          </p:xfrm>
          <a:graphic>
            <a:graphicData uri="http://schemas.openxmlformats.org/presentationml/2006/ole">
              <mc:AlternateContent xmlns:mc="http://schemas.openxmlformats.org/markup-compatibility/2006">
                <mc:Choice xmlns:v="urn:schemas-microsoft-com:vml" Requires="v">
                  <p:oleObj spid="_x0000_s163472" name="Equation" r:id="rId7" imgW="2514600" imgH="457200" progId="Equation.DSMT4">
                    <p:embed/>
                  </p:oleObj>
                </mc:Choice>
                <mc:Fallback>
                  <p:oleObj name="Equation" r:id="rId7" imgW="2514600" imgH="457200" progId="Equation.DSMT4">
                    <p:embed/>
                    <p:pic>
                      <p:nvPicPr>
                        <p:cNvPr id="21" name="对象 20">
                          <a:extLst>
                            <a:ext uri="{FF2B5EF4-FFF2-40B4-BE49-F238E27FC236}">
                              <a16:creationId xmlns:a16="http://schemas.microsoft.com/office/drawing/2014/main" id="{DC7F3094-EAA1-4239-88ED-ECADA11AB316}"/>
                            </a:ext>
                          </a:extLst>
                        </p:cNvPr>
                        <p:cNvPicPr/>
                        <p:nvPr/>
                      </p:nvPicPr>
                      <p:blipFill>
                        <a:blip r:embed="rId8"/>
                        <a:stretch>
                          <a:fillRect/>
                        </a:stretch>
                      </p:blipFill>
                      <p:spPr>
                        <a:xfrm>
                          <a:off x="7446963" y="3434708"/>
                          <a:ext cx="2514600" cy="457200"/>
                        </a:xfrm>
                        <a:prstGeom prst="rect">
                          <a:avLst/>
                        </a:prstGeom>
                      </p:spPr>
                    </p:pic>
                  </p:oleObj>
                </mc:Fallback>
              </mc:AlternateContent>
            </a:graphicData>
          </a:graphic>
        </p:graphicFrame>
      </p:grpSp>
      <p:grpSp>
        <p:nvGrpSpPr>
          <p:cNvPr id="33" name="组合 32">
            <a:extLst>
              <a:ext uri="{FF2B5EF4-FFF2-40B4-BE49-F238E27FC236}">
                <a16:creationId xmlns:a16="http://schemas.microsoft.com/office/drawing/2014/main" id="{3B314035-3DC6-4022-8F29-2F7550D363EE}"/>
              </a:ext>
            </a:extLst>
          </p:cNvPr>
          <p:cNvGrpSpPr/>
          <p:nvPr/>
        </p:nvGrpSpPr>
        <p:grpSpPr>
          <a:xfrm>
            <a:off x="1091090" y="3395287"/>
            <a:ext cx="9880516" cy="525292"/>
            <a:chOff x="1091090" y="4058331"/>
            <a:chExt cx="9880516" cy="525292"/>
          </a:xfrm>
        </p:grpSpPr>
        <p:sp>
          <p:nvSpPr>
            <p:cNvPr id="8" name="矩形 7">
              <a:extLst>
                <a:ext uri="{FF2B5EF4-FFF2-40B4-BE49-F238E27FC236}">
                  <a16:creationId xmlns:a16="http://schemas.microsoft.com/office/drawing/2014/main" id="{0461D8FA-072C-42CF-82DB-E724CF1CE2C4}"/>
                </a:ext>
              </a:extLst>
            </p:cNvPr>
            <p:cNvSpPr/>
            <p:nvPr/>
          </p:nvSpPr>
          <p:spPr>
            <a:xfrm>
              <a:off x="1091090" y="4058331"/>
              <a:ext cx="597376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在使用上述近似公式时一定要注意</a:t>
              </a:r>
              <a:endParaRPr lang="zh-CN" altLang="en-US" sz="2800" dirty="0"/>
            </a:p>
          </p:txBody>
        </p:sp>
        <p:sp>
          <p:nvSpPr>
            <p:cNvPr id="10" name="矩形 9">
              <a:extLst>
                <a:ext uri="{FF2B5EF4-FFF2-40B4-BE49-F238E27FC236}">
                  <a16:creationId xmlns:a16="http://schemas.microsoft.com/office/drawing/2014/main" id="{6494190E-A1B4-40F5-9D05-ECC35DBF5215}"/>
                </a:ext>
              </a:extLst>
            </p:cNvPr>
            <p:cNvSpPr/>
            <p:nvPr/>
          </p:nvSpPr>
          <p:spPr>
            <a:xfrm>
              <a:off x="7187840" y="4060403"/>
              <a:ext cx="378376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很小这个条件（比如</a:t>
              </a:r>
              <a:endParaRPr lang="zh-CN" altLang="en-US" sz="2800" dirty="0"/>
            </a:p>
          </p:txBody>
        </p:sp>
        <p:graphicFrame>
          <p:nvGraphicFramePr>
            <p:cNvPr id="22" name="对象 21">
              <a:extLst>
                <a:ext uri="{FF2B5EF4-FFF2-40B4-BE49-F238E27FC236}">
                  <a16:creationId xmlns:a16="http://schemas.microsoft.com/office/drawing/2014/main" id="{D183131A-36BF-4A01-ABA6-08B8C577B3F8}"/>
                </a:ext>
              </a:extLst>
            </p:cNvPr>
            <p:cNvGraphicFramePr>
              <a:graphicFrameLocks noChangeAspect="1"/>
            </p:cNvGraphicFramePr>
            <p:nvPr>
              <p:extLst>
                <p:ext uri="{D42A27DB-BD31-4B8C-83A1-F6EECF244321}">
                  <p14:modId xmlns:p14="http://schemas.microsoft.com/office/powerpoint/2010/main" val="3412238918"/>
                </p:ext>
              </p:extLst>
            </p:nvPr>
          </p:nvGraphicFramePr>
          <p:xfrm>
            <a:off x="6627155" y="4129441"/>
            <a:ext cx="457200" cy="381000"/>
          </p:xfrm>
          <a:graphic>
            <a:graphicData uri="http://schemas.openxmlformats.org/presentationml/2006/ole">
              <mc:AlternateContent xmlns:mc="http://schemas.openxmlformats.org/markup-compatibility/2006">
                <mc:Choice xmlns:v="urn:schemas-microsoft-com:vml" Requires="v">
                  <p:oleObj spid="_x0000_s163473" name="Equation" r:id="rId9" imgW="457200" imgH="380880" progId="Equation.DSMT4">
                    <p:embed/>
                  </p:oleObj>
                </mc:Choice>
                <mc:Fallback>
                  <p:oleObj name="Equation" r:id="rId9" imgW="457200" imgH="380880" progId="Equation.DSMT4">
                    <p:embed/>
                    <p:pic>
                      <p:nvPicPr>
                        <p:cNvPr id="22" name="对象 21">
                          <a:extLst>
                            <a:ext uri="{FF2B5EF4-FFF2-40B4-BE49-F238E27FC236}">
                              <a16:creationId xmlns:a16="http://schemas.microsoft.com/office/drawing/2014/main" id="{D183131A-36BF-4A01-ABA6-08B8C577B3F8}"/>
                            </a:ext>
                          </a:extLst>
                        </p:cNvPr>
                        <p:cNvPicPr/>
                        <p:nvPr/>
                      </p:nvPicPr>
                      <p:blipFill>
                        <a:blip r:embed="rId10"/>
                        <a:stretch>
                          <a:fillRect/>
                        </a:stretch>
                      </p:blipFill>
                      <p:spPr>
                        <a:xfrm>
                          <a:off x="6627155" y="4129441"/>
                          <a:ext cx="457200" cy="381000"/>
                        </a:xfrm>
                        <a:prstGeom prst="rect">
                          <a:avLst/>
                        </a:prstGeom>
                      </p:spPr>
                    </p:pic>
                  </p:oleObj>
                </mc:Fallback>
              </mc:AlternateContent>
            </a:graphicData>
          </a:graphic>
        </p:graphicFrame>
      </p:grpSp>
      <p:grpSp>
        <p:nvGrpSpPr>
          <p:cNvPr id="36" name="组合 35">
            <a:extLst>
              <a:ext uri="{FF2B5EF4-FFF2-40B4-BE49-F238E27FC236}">
                <a16:creationId xmlns:a16="http://schemas.microsoft.com/office/drawing/2014/main" id="{DB6BF070-B6D1-424D-ACBA-C0BB4B946A3F}"/>
              </a:ext>
            </a:extLst>
          </p:cNvPr>
          <p:cNvGrpSpPr/>
          <p:nvPr/>
        </p:nvGrpSpPr>
        <p:grpSpPr>
          <a:xfrm>
            <a:off x="2948138" y="4020854"/>
            <a:ext cx="2976026" cy="540789"/>
            <a:chOff x="2873490" y="4683898"/>
            <a:chExt cx="2976026" cy="540789"/>
          </a:xfrm>
        </p:grpSpPr>
        <p:sp>
          <p:nvSpPr>
            <p:cNvPr id="13" name="矩形 12">
              <a:extLst>
                <a:ext uri="{FF2B5EF4-FFF2-40B4-BE49-F238E27FC236}">
                  <a16:creationId xmlns:a16="http://schemas.microsoft.com/office/drawing/2014/main" id="{89592D30-0A8D-41A7-91DF-58445D1B2606}"/>
                </a:ext>
              </a:extLst>
            </p:cNvPr>
            <p:cNvSpPr/>
            <p:nvPr/>
          </p:nvSpPr>
          <p:spPr>
            <a:xfrm>
              <a:off x="2873490" y="4683898"/>
              <a:ext cx="543739"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当</a:t>
              </a:r>
              <a:endParaRPr lang="zh-CN" altLang="en-US" sz="2800" dirty="0"/>
            </a:p>
          </p:txBody>
        </p:sp>
        <p:sp>
          <p:nvSpPr>
            <p:cNvPr id="14" name="矩形 13">
              <a:extLst>
                <a:ext uri="{FF2B5EF4-FFF2-40B4-BE49-F238E27FC236}">
                  <a16:creationId xmlns:a16="http://schemas.microsoft.com/office/drawing/2014/main" id="{7AC6C819-4493-44DC-B89E-0CD83F92DB7A}"/>
                </a:ext>
              </a:extLst>
            </p:cNvPr>
            <p:cNvSpPr/>
            <p:nvPr/>
          </p:nvSpPr>
          <p:spPr>
            <a:xfrm>
              <a:off x="3869487" y="4701467"/>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比较大时，</a:t>
              </a:r>
              <a:endParaRPr lang="zh-CN" altLang="en-US" sz="2800" dirty="0"/>
            </a:p>
          </p:txBody>
        </p:sp>
        <p:graphicFrame>
          <p:nvGraphicFramePr>
            <p:cNvPr id="24" name="对象 23">
              <a:extLst>
                <a:ext uri="{FF2B5EF4-FFF2-40B4-BE49-F238E27FC236}">
                  <a16:creationId xmlns:a16="http://schemas.microsoft.com/office/drawing/2014/main" id="{D66F2646-DD58-4DEC-A1E9-C245F806FA6B}"/>
                </a:ext>
              </a:extLst>
            </p:cNvPr>
            <p:cNvGraphicFramePr>
              <a:graphicFrameLocks noChangeAspect="1"/>
            </p:cNvGraphicFramePr>
            <p:nvPr/>
          </p:nvGraphicFramePr>
          <p:xfrm>
            <a:off x="3379056" y="4750872"/>
            <a:ext cx="457200" cy="381000"/>
          </p:xfrm>
          <a:graphic>
            <a:graphicData uri="http://schemas.openxmlformats.org/presentationml/2006/ole">
              <mc:AlternateContent xmlns:mc="http://schemas.openxmlformats.org/markup-compatibility/2006">
                <mc:Choice xmlns:v="urn:schemas-microsoft-com:vml" Requires="v">
                  <p:oleObj spid="_x0000_s163474" name="Equation" r:id="rId11" imgW="457200" imgH="380880" progId="Equation.DSMT4">
                    <p:embed/>
                  </p:oleObj>
                </mc:Choice>
                <mc:Fallback>
                  <p:oleObj name="Equation" r:id="rId11" imgW="457200" imgH="380880" progId="Equation.DSMT4">
                    <p:embed/>
                    <p:pic>
                      <p:nvPicPr>
                        <p:cNvPr id="24" name="对象 23">
                          <a:extLst>
                            <a:ext uri="{FF2B5EF4-FFF2-40B4-BE49-F238E27FC236}">
                              <a16:creationId xmlns:a16="http://schemas.microsoft.com/office/drawing/2014/main" id="{D66F2646-DD58-4DEC-A1E9-C245F806FA6B}"/>
                            </a:ext>
                          </a:extLst>
                        </p:cNvPr>
                        <p:cNvPicPr/>
                        <p:nvPr/>
                      </p:nvPicPr>
                      <p:blipFill>
                        <a:blip r:embed="rId12"/>
                        <a:stretch>
                          <a:fillRect/>
                        </a:stretch>
                      </p:blipFill>
                      <p:spPr>
                        <a:xfrm>
                          <a:off x="3379056" y="4750872"/>
                          <a:ext cx="457200" cy="381000"/>
                        </a:xfrm>
                        <a:prstGeom prst="rect">
                          <a:avLst/>
                        </a:prstGeom>
                      </p:spPr>
                    </p:pic>
                  </p:oleObj>
                </mc:Fallback>
              </mc:AlternateContent>
            </a:graphicData>
          </a:graphic>
        </p:graphicFrame>
      </p:grpSp>
      <p:grpSp>
        <p:nvGrpSpPr>
          <p:cNvPr id="31" name="组合 30">
            <a:extLst>
              <a:ext uri="{FF2B5EF4-FFF2-40B4-BE49-F238E27FC236}">
                <a16:creationId xmlns:a16="http://schemas.microsoft.com/office/drawing/2014/main" id="{C69E3C55-D91E-4213-AB11-4BFDB74C2030}"/>
              </a:ext>
            </a:extLst>
          </p:cNvPr>
          <p:cNvGrpSpPr/>
          <p:nvPr/>
        </p:nvGrpSpPr>
        <p:grpSpPr>
          <a:xfrm>
            <a:off x="7415287" y="898259"/>
            <a:ext cx="2241339" cy="532456"/>
            <a:chOff x="8040440" y="1691367"/>
            <a:chExt cx="2241339" cy="532456"/>
          </a:xfrm>
        </p:grpSpPr>
        <p:sp>
          <p:nvSpPr>
            <p:cNvPr id="6" name="矩形 5">
              <a:extLst>
                <a:ext uri="{FF2B5EF4-FFF2-40B4-BE49-F238E27FC236}">
                  <a16:creationId xmlns:a16="http://schemas.microsoft.com/office/drawing/2014/main" id="{5E2290B2-9CB5-4AC3-8893-D50183CF9D66}"/>
                </a:ext>
              </a:extLst>
            </p:cNvPr>
            <p:cNvSpPr/>
            <p:nvPr/>
          </p:nvSpPr>
          <p:spPr>
            <a:xfrm>
              <a:off x="8877336" y="1700603"/>
              <a:ext cx="1404443"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很小时</a:t>
              </a:r>
              <a:endParaRPr lang="zh-CN" altLang="en-US" sz="2800" dirty="0"/>
            </a:p>
          </p:txBody>
        </p:sp>
        <p:graphicFrame>
          <p:nvGraphicFramePr>
            <p:cNvPr id="18" name="对象 17">
              <a:extLst>
                <a:ext uri="{FF2B5EF4-FFF2-40B4-BE49-F238E27FC236}">
                  <a16:creationId xmlns:a16="http://schemas.microsoft.com/office/drawing/2014/main" id="{C254A124-6DC4-456E-A5A0-14A2B64A5B8E}"/>
                </a:ext>
              </a:extLst>
            </p:cNvPr>
            <p:cNvGraphicFramePr>
              <a:graphicFrameLocks noChangeAspect="1"/>
            </p:cNvGraphicFramePr>
            <p:nvPr>
              <p:extLst>
                <p:ext uri="{D42A27DB-BD31-4B8C-83A1-F6EECF244321}">
                  <p14:modId xmlns:p14="http://schemas.microsoft.com/office/powerpoint/2010/main" val="1760750073"/>
                </p:ext>
              </p:extLst>
            </p:nvPr>
          </p:nvGraphicFramePr>
          <p:xfrm>
            <a:off x="8480626" y="1780949"/>
            <a:ext cx="457200" cy="381000"/>
          </p:xfrm>
          <a:graphic>
            <a:graphicData uri="http://schemas.openxmlformats.org/presentationml/2006/ole">
              <mc:AlternateContent xmlns:mc="http://schemas.openxmlformats.org/markup-compatibility/2006">
                <mc:Choice xmlns:v="urn:schemas-microsoft-com:vml" Requires="v">
                  <p:oleObj spid="_x0000_s163475" name="Equation" r:id="rId13" imgW="457200" imgH="380880" progId="Equation.DSMT4">
                    <p:embed/>
                  </p:oleObj>
                </mc:Choice>
                <mc:Fallback>
                  <p:oleObj name="Equation" r:id="rId13" imgW="457200" imgH="380880" progId="Equation.DSMT4">
                    <p:embed/>
                    <p:pic>
                      <p:nvPicPr>
                        <p:cNvPr id="18" name="对象 17">
                          <a:extLst>
                            <a:ext uri="{FF2B5EF4-FFF2-40B4-BE49-F238E27FC236}">
                              <a16:creationId xmlns:a16="http://schemas.microsoft.com/office/drawing/2014/main" id="{C254A124-6DC4-456E-A5A0-14A2B64A5B8E}"/>
                            </a:ext>
                          </a:extLst>
                        </p:cNvPr>
                        <p:cNvPicPr/>
                        <p:nvPr/>
                      </p:nvPicPr>
                      <p:blipFill>
                        <a:blip r:embed="rId10"/>
                        <a:stretch>
                          <a:fillRect/>
                        </a:stretch>
                      </p:blipFill>
                      <p:spPr>
                        <a:xfrm>
                          <a:off x="8480626" y="1780949"/>
                          <a:ext cx="457200" cy="381000"/>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5F111AE7-22E1-4B35-B6CF-D3101141DC6D}"/>
                </a:ext>
              </a:extLst>
            </p:cNvPr>
            <p:cNvSpPr/>
            <p:nvPr/>
          </p:nvSpPr>
          <p:spPr>
            <a:xfrm>
              <a:off x="8040440" y="169136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grpSp>
      <p:sp>
        <p:nvSpPr>
          <p:cNvPr id="37" name="矩形 36">
            <a:extLst>
              <a:ext uri="{FF2B5EF4-FFF2-40B4-BE49-F238E27FC236}">
                <a16:creationId xmlns:a16="http://schemas.microsoft.com/office/drawing/2014/main" id="{A20F6A85-8BB2-42E6-A52F-2B9EC31590C6}"/>
              </a:ext>
            </a:extLst>
          </p:cNvPr>
          <p:cNvSpPr/>
          <p:nvPr/>
        </p:nvSpPr>
        <p:spPr>
          <a:xfrm>
            <a:off x="5582882" y="4037478"/>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其精度会大大下降，</a:t>
            </a:r>
            <a:endParaRPr lang="zh-CN" altLang="en-US" sz="2800" dirty="0"/>
          </a:p>
        </p:txBody>
      </p:sp>
      <p:sp>
        <p:nvSpPr>
          <p:cNvPr id="38" name="矩形 37">
            <a:extLst>
              <a:ext uri="{FF2B5EF4-FFF2-40B4-BE49-F238E27FC236}">
                <a16:creationId xmlns:a16="http://schemas.microsoft.com/office/drawing/2014/main" id="{3C50A52A-97C5-4BFB-A614-959DF97A69E6}"/>
              </a:ext>
            </a:extLst>
          </p:cNvPr>
          <p:cNvSpPr/>
          <p:nvPr/>
        </p:nvSpPr>
        <p:spPr>
          <a:xfrm>
            <a:off x="8682867" y="4036533"/>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原因在于</a:t>
            </a:r>
            <a:r>
              <a:rPr lang="zh-CN" altLang="en-US" sz="2800" kern="100" dirty="0">
                <a:ea typeface="宋体" panose="02010600030101010101" pitchFamily="2" charset="-122"/>
                <a:cs typeface="Times New Roman" panose="02020603050405020304" pitchFamily="18" charset="0"/>
              </a:rPr>
              <a:t>这里</a:t>
            </a:r>
            <a:endParaRPr lang="zh-CN" altLang="en-US" sz="2800" dirty="0"/>
          </a:p>
        </p:txBody>
      </p:sp>
      <p:sp>
        <p:nvSpPr>
          <p:cNvPr id="39" name="矩形 38">
            <a:extLst>
              <a:ext uri="{FF2B5EF4-FFF2-40B4-BE49-F238E27FC236}">
                <a16:creationId xmlns:a16="http://schemas.microsoft.com/office/drawing/2014/main" id="{A9E8FEB5-2149-4D16-8D0D-DF6BB3D71885}"/>
              </a:ext>
            </a:extLst>
          </p:cNvPr>
          <p:cNvSpPr/>
          <p:nvPr/>
        </p:nvSpPr>
        <p:spPr>
          <a:xfrm>
            <a:off x="5568386" y="4645884"/>
            <a:ext cx="44935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为了得到更高的近似精度，</a:t>
            </a:r>
            <a:endParaRPr lang="zh-CN" altLang="en-US" sz="2800" dirty="0"/>
          </a:p>
        </p:txBody>
      </p:sp>
      <p:sp>
        <p:nvSpPr>
          <p:cNvPr id="40" name="矩形 39">
            <a:extLst>
              <a:ext uri="{FF2B5EF4-FFF2-40B4-BE49-F238E27FC236}">
                <a16:creationId xmlns:a16="http://schemas.microsoft.com/office/drawing/2014/main" id="{521BAD6E-C25B-4D37-8665-BB3FC08B5014}"/>
              </a:ext>
            </a:extLst>
          </p:cNvPr>
          <p:cNvSpPr/>
          <p:nvPr/>
        </p:nvSpPr>
        <p:spPr>
          <a:xfrm>
            <a:off x="9807533" y="4644939"/>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就需</a:t>
            </a:r>
            <a:r>
              <a:rPr lang="zh-CN" altLang="en-US" sz="2800" kern="100" dirty="0">
                <a:ea typeface="宋体" panose="02010600030101010101" pitchFamily="2" charset="-122"/>
                <a:cs typeface="Times New Roman" panose="02020603050405020304" pitchFamily="18" charset="0"/>
              </a:rPr>
              <a:t>要</a:t>
            </a:r>
            <a:endParaRPr lang="zh-CN" altLang="en-US" sz="2800" dirty="0"/>
          </a:p>
        </p:txBody>
      </p:sp>
      <p:grpSp>
        <p:nvGrpSpPr>
          <p:cNvPr id="42" name="组合 41">
            <a:extLst>
              <a:ext uri="{FF2B5EF4-FFF2-40B4-BE49-F238E27FC236}">
                <a16:creationId xmlns:a16="http://schemas.microsoft.com/office/drawing/2014/main" id="{1801992E-1CEF-4E44-B5B3-319783AF1A3A}"/>
              </a:ext>
            </a:extLst>
          </p:cNvPr>
          <p:cNvGrpSpPr/>
          <p:nvPr/>
        </p:nvGrpSpPr>
        <p:grpSpPr>
          <a:xfrm>
            <a:off x="1170031" y="4024845"/>
            <a:ext cx="1677513" cy="523220"/>
            <a:chOff x="1170031" y="4687889"/>
            <a:chExt cx="1677513" cy="523220"/>
          </a:xfrm>
        </p:grpSpPr>
        <p:graphicFrame>
          <p:nvGraphicFramePr>
            <p:cNvPr id="23" name="对象 22">
              <a:extLst>
                <a:ext uri="{FF2B5EF4-FFF2-40B4-BE49-F238E27FC236}">
                  <a16:creationId xmlns:a16="http://schemas.microsoft.com/office/drawing/2014/main" id="{B13A7A99-D592-4929-B93A-26F8C4D67F0C}"/>
                </a:ext>
              </a:extLst>
            </p:cNvPr>
            <p:cNvGraphicFramePr>
              <a:graphicFrameLocks noChangeAspect="1"/>
            </p:cNvGraphicFramePr>
            <p:nvPr/>
          </p:nvGraphicFramePr>
          <p:xfrm>
            <a:off x="1170031" y="4771906"/>
            <a:ext cx="1168400" cy="389511"/>
          </p:xfrm>
          <a:graphic>
            <a:graphicData uri="http://schemas.openxmlformats.org/presentationml/2006/ole">
              <mc:AlternateContent xmlns:mc="http://schemas.openxmlformats.org/markup-compatibility/2006">
                <mc:Choice xmlns:v="urn:schemas-microsoft-com:vml" Requires="v">
                  <p:oleObj spid="_x0000_s163476" name="Equation" r:id="rId14" imgW="1168200" imgH="380880" progId="Equation.DSMT4">
                    <p:embed/>
                  </p:oleObj>
                </mc:Choice>
                <mc:Fallback>
                  <p:oleObj name="Equation" r:id="rId14" imgW="1168200" imgH="380880" progId="Equation.DSMT4">
                    <p:embed/>
                    <p:pic>
                      <p:nvPicPr>
                        <p:cNvPr id="23" name="对象 22">
                          <a:extLst>
                            <a:ext uri="{FF2B5EF4-FFF2-40B4-BE49-F238E27FC236}">
                              <a16:creationId xmlns:a16="http://schemas.microsoft.com/office/drawing/2014/main" id="{B13A7A99-D592-4929-B93A-26F8C4D67F0C}"/>
                            </a:ext>
                          </a:extLst>
                        </p:cNvPr>
                        <p:cNvPicPr/>
                        <p:nvPr/>
                      </p:nvPicPr>
                      <p:blipFill>
                        <a:blip r:embed="rId15"/>
                        <a:stretch>
                          <a:fillRect/>
                        </a:stretch>
                      </p:blipFill>
                      <p:spPr>
                        <a:xfrm>
                          <a:off x="1170031" y="4771906"/>
                          <a:ext cx="1168400" cy="389511"/>
                        </a:xfrm>
                        <a:prstGeom prst="rect">
                          <a:avLst/>
                        </a:prstGeom>
                      </p:spPr>
                    </p:pic>
                  </p:oleObj>
                </mc:Fallback>
              </mc:AlternateContent>
            </a:graphicData>
          </a:graphic>
        </p:graphicFrame>
        <p:sp>
          <p:nvSpPr>
            <p:cNvPr id="41" name="矩形 40">
              <a:extLst>
                <a:ext uri="{FF2B5EF4-FFF2-40B4-BE49-F238E27FC236}">
                  <a16:creationId xmlns:a16="http://schemas.microsoft.com/office/drawing/2014/main" id="{BA36C9E0-97B6-42B1-B4F8-991694C830AB}"/>
                </a:ext>
              </a:extLst>
            </p:cNvPr>
            <p:cNvSpPr/>
            <p:nvPr/>
          </p:nvSpPr>
          <p:spPr>
            <a:xfrm>
              <a:off x="2214037" y="4687889"/>
              <a:ext cx="63350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graphicFrame>
        <p:nvGraphicFramePr>
          <p:cNvPr id="43" name="对象 42">
            <a:extLst>
              <a:ext uri="{FF2B5EF4-FFF2-40B4-BE49-F238E27FC236}">
                <a16:creationId xmlns:a16="http://schemas.microsoft.com/office/drawing/2014/main" id="{6772976A-3540-4031-AF4E-E08523AA2CB9}"/>
              </a:ext>
            </a:extLst>
          </p:cNvPr>
          <p:cNvGraphicFramePr>
            <a:graphicFrameLocks noChangeAspect="1"/>
          </p:cNvGraphicFramePr>
          <p:nvPr>
            <p:extLst>
              <p:ext uri="{D42A27DB-BD31-4B8C-83A1-F6EECF244321}">
                <p14:modId xmlns:p14="http://schemas.microsoft.com/office/powerpoint/2010/main" val="3354149244"/>
              </p:ext>
            </p:extLst>
          </p:nvPr>
        </p:nvGraphicFramePr>
        <p:xfrm>
          <a:off x="3446020" y="2456826"/>
          <a:ext cx="3543300" cy="838200"/>
        </p:xfrm>
        <a:graphic>
          <a:graphicData uri="http://schemas.openxmlformats.org/presentationml/2006/ole">
            <mc:AlternateContent xmlns:mc="http://schemas.openxmlformats.org/markup-compatibility/2006">
              <mc:Choice xmlns:v="urn:schemas-microsoft-com:vml" Requires="v">
                <p:oleObj spid="_x0000_s163477" name="Equation" r:id="rId16" imgW="3543120" imgH="838080" progId="Equation.DSMT4">
                  <p:embed/>
                </p:oleObj>
              </mc:Choice>
              <mc:Fallback>
                <p:oleObj name="Equation" r:id="rId16" imgW="3543120" imgH="838080" progId="Equation.DSMT4">
                  <p:embed/>
                  <p:pic>
                    <p:nvPicPr>
                      <p:cNvPr id="20" name="对象 19">
                        <a:extLst>
                          <a:ext uri="{FF2B5EF4-FFF2-40B4-BE49-F238E27FC236}">
                            <a16:creationId xmlns:a16="http://schemas.microsoft.com/office/drawing/2014/main" id="{6772976A-3540-4031-AF4E-E08523AA2CB9}"/>
                          </a:ext>
                        </a:extLst>
                      </p:cNvPr>
                      <p:cNvPicPr/>
                      <p:nvPr/>
                    </p:nvPicPr>
                    <p:blipFill>
                      <a:blip r:embed="rId17"/>
                      <a:stretch>
                        <a:fillRect/>
                      </a:stretch>
                    </p:blipFill>
                    <p:spPr>
                      <a:xfrm>
                        <a:off x="3446020" y="2456826"/>
                        <a:ext cx="3543300" cy="838200"/>
                      </a:xfrm>
                      <a:prstGeom prst="rect">
                        <a:avLst/>
                      </a:prstGeom>
                    </p:spPr>
                  </p:pic>
                </p:oleObj>
              </mc:Fallback>
            </mc:AlternateContent>
          </a:graphicData>
        </a:graphic>
      </p:graphicFrame>
    </p:spTree>
    <p:extLst>
      <p:ext uri="{BB962C8B-B14F-4D97-AF65-F5344CB8AC3E}">
        <p14:creationId xmlns:p14="http://schemas.microsoft.com/office/powerpoint/2010/main" val="7563313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25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75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1000"/>
                                        <p:tgtEl>
                                          <p:spTgt spid="33"/>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25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500"/>
                                        <p:tgtEl>
                                          <p:spTgt spid="38"/>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75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250"/>
                                        <p:tgtEl>
                                          <p:spTgt spid="40"/>
                                        </p:tgtEl>
                                      </p:cBhvr>
                                    </p:animEffect>
                                  </p:childTnLst>
                                </p:cTn>
                              </p:par>
                            </p:childTnLst>
                          </p:cTn>
                        </p:par>
                        <p:par>
                          <p:cTn id="73" fill="hold">
                            <p:stCondLst>
                              <p:cond delay="250"/>
                            </p:stCondLst>
                            <p:childTnLst>
                              <p:par>
                                <p:cTn id="74" presetID="22" presetClass="entr" presetSubtype="8"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P spid="1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3C61528-6770-480F-B950-6FCE316E38B1}"/>
              </a:ext>
            </a:extLst>
          </p:cNvPr>
          <p:cNvGrpSpPr/>
          <p:nvPr/>
        </p:nvGrpSpPr>
        <p:grpSpPr>
          <a:xfrm>
            <a:off x="1142261" y="474993"/>
            <a:ext cx="5132740" cy="523220"/>
            <a:chOff x="1074529" y="712056"/>
            <a:chExt cx="5132740" cy="523220"/>
          </a:xfrm>
        </p:grpSpPr>
        <p:sp>
          <p:nvSpPr>
            <p:cNvPr id="4" name="矩形 3">
              <a:extLst>
                <a:ext uri="{FF2B5EF4-FFF2-40B4-BE49-F238E27FC236}">
                  <a16:creationId xmlns:a16="http://schemas.microsoft.com/office/drawing/2014/main" id="{30310960-D4EB-4BAF-9936-97CE5E43CB31}"/>
                </a:ext>
              </a:extLst>
            </p:cNvPr>
            <p:cNvSpPr/>
            <p:nvPr/>
          </p:nvSpPr>
          <p:spPr>
            <a:xfrm>
              <a:off x="1074529" y="712056"/>
              <a:ext cx="2577950" cy="523220"/>
            </a:xfrm>
            <a:prstGeom prst="rect">
              <a:avLst/>
            </a:prstGeom>
          </p:spPr>
          <p:txBody>
            <a:bodyPr wrap="none">
              <a:spAutoFit/>
            </a:bodyPr>
            <a:lstStyle/>
            <a:p>
              <a:r>
                <a:rPr lang="zh-CN" altLang="en-US" sz="2800" dirty="0">
                  <a:solidFill>
                    <a:prstClr val="black"/>
                  </a:solidFill>
                </a:rPr>
                <a:t>设曲线</a:t>
              </a:r>
              <a:r>
                <a:rPr lang="en-US" altLang="zh-CN" sz="2800" i="1" dirty="0">
                  <a:solidFill>
                    <a:prstClr val="black"/>
                  </a:solidFill>
                </a:rPr>
                <a:t>C</a:t>
              </a:r>
              <a:r>
                <a:rPr lang="zh-CN" altLang="en-US" sz="2800" dirty="0">
                  <a:solidFill>
                    <a:prstClr val="black"/>
                  </a:solidFill>
                </a:rPr>
                <a:t>是函数</a:t>
              </a:r>
              <a:endParaRPr lang="zh-CN" altLang="en-US" dirty="0"/>
            </a:p>
          </p:txBody>
        </p:sp>
        <p:graphicFrame>
          <p:nvGraphicFramePr>
            <p:cNvPr id="5" name="对象 4">
              <a:extLst>
                <a:ext uri="{FF2B5EF4-FFF2-40B4-BE49-F238E27FC236}">
                  <a16:creationId xmlns:a16="http://schemas.microsoft.com/office/drawing/2014/main" id="{A63CEFF3-7774-4EFF-8202-D794AD672194}"/>
                </a:ext>
              </a:extLst>
            </p:cNvPr>
            <p:cNvGraphicFramePr>
              <a:graphicFrameLocks noChangeAspect="1"/>
            </p:cNvGraphicFramePr>
            <p:nvPr>
              <p:extLst>
                <p:ext uri="{D42A27DB-BD31-4B8C-83A1-F6EECF244321}">
                  <p14:modId xmlns:p14="http://schemas.microsoft.com/office/powerpoint/2010/main" val="2146216963"/>
                </p:ext>
              </p:extLst>
            </p:nvPr>
          </p:nvGraphicFramePr>
          <p:xfrm>
            <a:off x="3567814" y="786453"/>
            <a:ext cx="1282700" cy="393700"/>
          </p:xfrm>
          <a:graphic>
            <a:graphicData uri="http://schemas.openxmlformats.org/presentationml/2006/ole">
              <mc:AlternateContent xmlns:mc="http://schemas.openxmlformats.org/markup-compatibility/2006">
                <mc:Choice xmlns:v="urn:schemas-microsoft-com:vml" Requires="v">
                  <p:oleObj spid="_x0000_s67503" name="Equation" r:id="rId3" imgW="1282680" imgH="393480" progId="Equation.DSMT4">
                    <p:embed/>
                  </p:oleObj>
                </mc:Choice>
                <mc:Fallback>
                  <p:oleObj name="Equation" r:id="rId3" imgW="1282680" imgH="393480" progId="Equation.DSMT4">
                    <p:embed/>
                    <p:pic>
                      <p:nvPicPr>
                        <p:cNvPr id="0" name=""/>
                        <p:cNvPicPr/>
                        <p:nvPr/>
                      </p:nvPicPr>
                      <p:blipFill>
                        <a:blip r:embed="rId4"/>
                        <a:stretch>
                          <a:fillRect/>
                        </a:stretch>
                      </p:blipFill>
                      <p:spPr>
                        <a:xfrm>
                          <a:off x="3567814" y="786453"/>
                          <a:ext cx="1282700" cy="393700"/>
                        </a:xfrm>
                        <a:prstGeom prst="rect">
                          <a:avLst/>
                        </a:prstGeom>
                      </p:spPr>
                    </p:pic>
                  </p:oleObj>
                </mc:Fallback>
              </mc:AlternateContent>
            </a:graphicData>
          </a:graphic>
        </p:graphicFrame>
        <p:sp>
          <p:nvSpPr>
            <p:cNvPr id="6" name="矩形 5">
              <a:extLst>
                <a:ext uri="{FF2B5EF4-FFF2-40B4-BE49-F238E27FC236}">
                  <a16:creationId xmlns:a16="http://schemas.microsoft.com/office/drawing/2014/main" id="{565A0700-6AAA-4681-921D-869BA2796637}"/>
                </a:ext>
              </a:extLst>
            </p:cNvPr>
            <p:cNvSpPr/>
            <p:nvPr/>
          </p:nvSpPr>
          <p:spPr>
            <a:xfrm>
              <a:off x="4765849" y="712056"/>
              <a:ext cx="1441420" cy="523220"/>
            </a:xfrm>
            <a:prstGeom prst="rect">
              <a:avLst/>
            </a:prstGeom>
          </p:spPr>
          <p:txBody>
            <a:bodyPr wrap="none">
              <a:spAutoFit/>
            </a:bodyPr>
            <a:lstStyle/>
            <a:p>
              <a:r>
                <a:rPr lang="zh-CN" altLang="en-US" sz="2800" dirty="0">
                  <a:solidFill>
                    <a:prstClr val="black"/>
                  </a:solidFill>
                </a:rPr>
                <a:t>的图像</a:t>
              </a:r>
              <a:r>
                <a:rPr lang="en-US" altLang="zh-CN" sz="2800" dirty="0">
                  <a:solidFill>
                    <a:prstClr val="black"/>
                  </a:solidFill>
                </a:rPr>
                <a:t>.</a:t>
              </a:r>
              <a:r>
                <a:rPr lang="zh-CN" altLang="en-US" sz="2800" dirty="0">
                  <a:solidFill>
                    <a:prstClr val="black"/>
                  </a:solidFill>
                </a:rPr>
                <a:t> </a:t>
              </a:r>
              <a:endParaRPr lang="zh-CN" altLang="en-US" dirty="0"/>
            </a:p>
          </p:txBody>
        </p:sp>
      </p:grpSp>
      <p:grpSp>
        <p:nvGrpSpPr>
          <p:cNvPr id="10" name="组合 9">
            <a:extLst>
              <a:ext uri="{FF2B5EF4-FFF2-40B4-BE49-F238E27FC236}">
                <a16:creationId xmlns:a16="http://schemas.microsoft.com/office/drawing/2014/main" id="{E64CB213-9099-4F4B-B4ED-60094A65959A}"/>
              </a:ext>
            </a:extLst>
          </p:cNvPr>
          <p:cNvGrpSpPr/>
          <p:nvPr/>
        </p:nvGrpSpPr>
        <p:grpSpPr>
          <a:xfrm>
            <a:off x="6291747" y="502986"/>
            <a:ext cx="4664682" cy="523220"/>
            <a:chOff x="6337300" y="740049"/>
            <a:chExt cx="4664682" cy="523220"/>
          </a:xfrm>
        </p:grpSpPr>
        <p:sp>
          <p:nvSpPr>
            <p:cNvPr id="8" name="矩形 7">
              <a:extLst>
                <a:ext uri="{FF2B5EF4-FFF2-40B4-BE49-F238E27FC236}">
                  <a16:creationId xmlns:a16="http://schemas.microsoft.com/office/drawing/2014/main" id="{577DBE6D-171F-49FA-ACB6-96DED877FDE4}"/>
                </a:ext>
              </a:extLst>
            </p:cNvPr>
            <p:cNvSpPr/>
            <p:nvPr/>
          </p:nvSpPr>
          <p:spPr>
            <a:xfrm>
              <a:off x="8064960" y="740049"/>
              <a:ext cx="2937022" cy="523220"/>
            </a:xfrm>
            <a:prstGeom prst="rect">
              <a:avLst/>
            </a:prstGeom>
          </p:spPr>
          <p:txBody>
            <a:bodyPr wrap="none">
              <a:spAutoFit/>
            </a:bodyPr>
            <a:lstStyle/>
            <a:p>
              <a:r>
                <a:rPr lang="zh-CN" altLang="en-US" sz="2800" dirty="0">
                  <a:solidFill>
                    <a:prstClr val="black"/>
                  </a:solidFill>
                </a:rPr>
                <a:t>是曲线</a:t>
              </a:r>
              <a:r>
                <a:rPr lang="en-US" altLang="zh-CN" sz="2800" i="1" dirty="0">
                  <a:solidFill>
                    <a:prstClr val="black"/>
                  </a:solidFill>
                </a:rPr>
                <a:t>C</a:t>
              </a:r>
              <a:r>
                <a:rPr lang="zh-CN" altLang="en-US" sz="2800" dirty="0">
                  <a:solidFill>
                    <a:prstClr val="black"/>
                  </a:solidFill>
                </a:rPr>
                <a:t>上的一个</a:t>
              </a:r>
              <a:endParaRPr lang="zh-CN" altLang="en-US" dirty="0"/>
            </a:p>
          </p:txBody>
        </p:sp>
        <p:graphicFrame>
          <p:nvGraphicFramePr>
            <p:cNvPr id="9" name="对象 8">
              <a:extLst>
                <a:ext uri="{FF2B5EF4-FFF2-40B4-BE49-F238E27FC236}">
                  <a16:creationId xmlns:a16="http://schemas.microsoft.com/office/drawing/2014/main" id="{952AEBB7-A4B8-44F0-83FA-7DE33514C5A3}"/>
                </a:ext>
              </a:extLst>
            </p:cNvPr>
            <p:cNvGraphicFramePr>
              <a:graphicFrameLocks noChangeAspect="1"/>
            </p:cNvGraphicFramePr>
            <p:nvPr>
              <p:extLst>
                <p:ext uri="{D42A27DB-BD31-4B8C-83A1-F6EECF244321}">
                  <p14:modId xmlns:p14="http://schemas.microsoft.com/office/powerpoint/2010/main" val="694006722"/>
                </p:ext>
              </p:extLst>
            </p:nvPr>
          </p:nvGraphicFramePr>
          <p:xfrm>
            <a:off x="6337300" y="776346"/>
            <a:ext cx="1752600" cy="431800"/>
          </p:xfrm>
          <a:graphic>
            <a:graphicData uri="http://schemas.openxmlformats.org/presentationml/2006/ole">
              <mc:AlternateContent xmlns:mc="http://schemas.openxmlformats.org/markup-compatibility/2006">
                <mc:Choice xmlns:v="urn:schemas-microsoft-com:vml" Requires="v">
                  <p:oleObj spid="_x0000_s67504" name="Equation" r:id="rId5" imgW="1752480" imgH="431640" progId="Equation.DSMT4">
                    <p:embed/>
                  </p:oleObj>
                </mc:Choice>
                <mc:Fallback>
                  <p:oleObj name="Equation" r:id="rId5" imgW="1752480" imgH="431640" progId="Equation.DSMT4">
                    <p:embed/>
                    <p:pic>
                      <p:nvPicPr>
                        <p:cNvPr id="0" name=""/>
                        <p:cNvPicPr/>
                        <p:nvPr/>
                      </p:nvPicPr>
                      <p:blipFill>
                        <a:blip r:embed="rId6"/>
                        <a:stretch>
                          <a:fillRect/>
                        </a:stretch>
                      </p:blipFill>
                      <p:spPr>
                        <a:xfrm>
                          <a:off x="6337300" y="776346"/>
                          <a:ext cx="1752600" cy="431800"/>
                        </a:xfrm>
                        <a:prstGeom prst="rect">
                          <a:avLst/>
                        </a:prstGeom>
                      </p:spPr>
                    </p:pic>
                  </p:oleObj>
                </mc:Fallback>
              </mc:AlternateContent>
            </a:graphicData>
          </a:graphic>
        </p:graphicFrame>
      </p:grpSp>
      <p:sp>
        <p:nvSpPr>
          <p:cNvPr id="11" name="矩形 10">
            <a:extLst>
              <a:ext uri="{FF2B5EF4-FFF2-40B4-BE49-F238E27FC236}">
                <a16:creationId xmlns:a16="http://schemas.microsoft.com/office/drawing/2014/main" id="{53344E93-E33A-4FCA-A0EE-56BA6BFE8A34}"/>
              </a:ext>
            </a:extLst>
          </p:cNvPr>
          <p:cNvSpPr/>
          <p:nvPr/>
        </p:nvSpPr>
        <p:spPr>
          <a:xfrm>
            <a:off x="1142261" y="1053143"/>
            <a:ext cx="902811" cy="523220"/>
          </a:xfrm>
          <a:prstGeom prst="rect">
            <a:avLst/>
          </a:prstGeom>
        </p:spPr>
        <p:txBody>
          <a:bodyPr wrap="none">
            <a:spAutoFit/>
          </a:bodyPr>
          <a:lstStyle/>
          <a:p>
            <a:r>
              <a:rPr lang="zh-CN" altLang="en-US" sz="2800" dirty="0">
                <a:solidFill>
                  <a:prstClr val="black"/>
                </a:solidFill>
              </a:rPr>
              <a:t>点，</a:t>
            </a:r>
            <a:endParaRPr lang="zh-CN" altLang="en-US" dirty="0"/>
          </a:p>
        </p:txBody>
      </p:sp>
      <p:grpSp>
        <p:nvGrpSpPr>
          <p:cNvPr id="34" name="组合 33">
            <a:extLst>
              <a:ext uri="{FF2B5EF4-FFF2-40B4-BE49-F238E27FC236}">
                <a16:creationId xmlns:a16="http://schemas.microsoft.com/office/drawing/2014/main" id="{06E98DF7-CCE4-40D2-B065-E19333329E2A}"/>
              </a:ext>
            </a:extLst>
          </p:cNvPr>
          <p:cNvGrpSpPr/>
          <p:nvPr/>
        </p:nvGrpSpPr>
        <p:grpSpPr>
          <a:xfrm>
            <a:off x="1909608" y="1053143"/>
            <a:ext cx="7080405" cy="523220"/>
            <a:chOff x="1909608" y="1118460"/>
            <a:chExt cx="7080405" cy="523220"/>
          </a:xfrm>
        </p:grpSpPr>
        <p:graphicFrame>
          <p:nvGraphicFramePr>
            <p:cNvPr id="12" name="对象 11">
              <a:extLst>
                <a:ext uri="{FF2B5EF4-FFF2-40B4-BE49-F238E27FC236}">
                  <a16:creationId xmlns:a16="http://schemas.microsoft.com/office/drawing/2014/main" id="{0ED5496C-9F43-4C8B-892B-A44153200CAC}"/>
                </a:ext>
              </a:extLst>
            </p:cNvPr>
            <p:cNvGraphicFramePr>
              <a:graphicFrameLocks noChangeAspect="1"/>
            </p:cNvGraphicFramePr>
            <p:nvPr>
              <p:extLst>
                <p:ext uri="{D42A27DB-BD31-4B8C-83A1-F6EECF244321}">
                  <p14:modId xmlns:p14="http://schemas.microsoft.com/office/powerpoint/2010/main" val="4241402511"/>
                </p:ext>
              </p:extLst>
            </p:nvPr>
          </p:nvGraphicFramePr>
          <p:xfrm>
            <a:off x="1909608" y="1172556"/>
            <a:ext cx="3162300" cy="431800"/>
          </p:xfrm>
          <a:graphic>
            <a:graphicData uri="http://schemas.openxmlformats.org/presentationml/2006/ole">
              <mc:AlternateContent xmlns:mc="http://schemas.openxmlformats.org/markup-compatibility/2006">
                <mc:Choice xmlns:v="urn:schemas-microsoft-com:vml" Requires="v">
                  <p:oleObj spid="_x0000_s67505" name="Equation" r:id="rId7" imgW="3162240" imgH="431640" progId="Equation.DSMT4">
                    <p:embed/>
                  </p:oleObj>
                </mc:Choice>
                <mc:Fallback>
                  <p:oleObj name="Equation" r:id="rId7" imgW="3162240" imgH="431640" progId="Equation.DSMT4">
                    <p:embed/>
                    <p:pic>
                      <p:nvPicPr>
                        <p:cNvPr id="0" name=""/>
                        <p:cNvPicPr/>
                        <p:nvPr/>
                      </p:nvPicPr>
                      <p:blipFill>
                        <a:blip r:embed="rId8"/>
                        <a:stretch>
                          <a:fillRect/>
                        </a:stretch>
                      </p:blipFill>
                      <p:spPr>
                        <a:xfrm>
                          <a:off x="1909608" y="1172556"/>
                          <a:ext cx="3162300" cy="431800"/>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7EFE5867-AE63-4705-9F24-BE346BC68E90}"/>
                </a:ext>
              </a:extLst>
            </p:cNvPr>
            <p:cNvSpPr/>
            <p:nvPr/>
          </p:nvSpPr>
          <p:spPr>
            <a:xfrm>
              <a:off x="5060735" y="1118460"/>
              <a:ext cx="2927404" cy="523220"/>
            </a:xfrm>
            <a:prstGeom prst="rect">
              <a:avLst/>
            </a:prstGeom>
          </p:spPr>
          <p:txBody>
            <a:bodyPr wrap="none">
              <a:spAutoFit/>
            </a:bodyPr>
            <a:lstStyle/>
            <a:p>
              <a:r>
                <a:rPr lang="zh-CN" altLang="en-US" sz="2800" dirty="0">
                  <a:solidFill>
                    <a:prstClr val="black"/>
                  </a:solidFill>
                </a:rPr>
                <a:t>是</a:t>
              </a:r>
              <a:r>
                <a:rPr lang="en-US" altLang="zh-CN" sz="2800" i="1" dirty="0">
                  <a:solidFill>
                    <a:prstClr val="black"/>
                  </a:solidFill>
                </a:rPr>
                <a:t>C</a:t>
              </a:r>
              <a:r>
                <a:rPr lang="zh-CN" altLang="en-US" sz="2800" dirty="0">
                  <a:solidFill>
                    <a:prstClr val="black"/>
                  </a:solidFill>
                </a:rPr>
                <a:t>上靠近</a:t>
              </a:r>
              <a:r>
                <a:rPr lang="en-US" altLang="zh-CN" sz="2800" i="1" dirty="0">
                  <a:solidFill>
                    <a:prstClr val="black"/>
                  </a:solidFill>
                </a:rPr>
                <a:t>A</a:t>
              </a:r>
              <a:r>
                <a:rPr lang="zh-CN" altLang="en-US" sz="2800" dirty="0">
                  <a:solidFill>
                    <a:prstClr val="black"/>
                  </a:solidFill>
                </a:rPr>
                <a:t>的点 </a:t>
              </a:r>
              <a:endParaRPr lang="zh-CN" altLang="en-US" dirty="0"/>
            </a:p>
          </p:txBody>
        </p:sp>
        <p:graphicFrame>
          <p:nvGraphicFramePr>
            <p:cNvPr id="14" name="对象 13">
              <a:extLst>
                <a:ext uri="{FF2B5EF4-FFF2-40B4-BE49-F238E27FC236}">
                  <a16:creationId xmlns:a16="http://schemas.microsoft.com/office/drawing/2014/main" id="{12D20F0D-183B-4AC4-B83D-FED955D19F8E}"/>
                </a:ext>
              </a:extLst>
            </p:cNvPr>
            <p:cNvGraphicFramePr>
              <a:graphicFrameLocks noChangeAspect="1"/>
            </p:cNvGraphicFramePr>
            <p:nvPr>
              <p:extLst>
                <p:ext uri="{D42A27DB-BD31-4B8C-83A1-F6EECF244321}">
                  <p14:modId xmlns:p14="http://schemas.microsoft.com/office/powerpoint/2010/main" val="14608402"/>
                </p:ext>
              </p:extLst>
            </p:nvPr>
          </p:nvGraphicFramePr>
          <p:xfrm>
            <a:off x="7707313" y="1228200"/>
            <a:ext cx="1282700" cy="393700"/>
          </p:xfrm>
          <a:graphic>
            <a:graphicData uri="http://schemas.openxmlformats.org/presentationml/2006/ole">
              <mc:AlternateContent xmlns:mc="http://schemas.openxmlformats.org/markup-compatibility/2006">
                <mc:Choice xmlns:v="urn:schemas-microsoft-com:vml" Requires="v">
                  <p:oleObj spid="_x0000_s67506" name="Equation" r:id="rId9" imgW="1282680" imgH="393480" progId="Equation.DSMT4">
                    <p:embed/>
                  </p:oleObj>
                </mc:Choice>
                <mc:Fallback>
                  <p:oleObj name="Equation" r:id="rId9" imgW="1282680" imgH="393480" progId="Equation.DSMT4">
                    <p:embed/>
                    <p:pic>
                      <p:nvPicPr>
                        <p:cNvPr id="0" name=""/>
                        <p:cNvPicPr/>
                        <p:nvPr/>
                      </p:nvPicPr>
                      <p:blipFill>
                        <a:blip r:embed="rId10"/>
                        <a:stretch>
                          <a:fillRect/>
                        </a:stretch>
                      </p:blipFill>
                      <p:spPr>
                        <a:xfrm>
                          <a:off x="7707313" y="1228200"/>
                          <a:ext cx="1282700" cy="393700"/>
                        </a:xfrm>
                        <a:prstGeom prst="rect">
                          <a:avLst/>
                        </a:prstGeom>
                      </p:spPr>
                    </p:pic>
                  </p:oleObj>
                </mc:Fallback>
              </mc:AlternateContent>
            </a:graphicData>
          </a:graphic>
        </p:graphicFrame>
      </p:grpSp>
      <p:sp>
        <p:nvSpPr>
          <p:cNvPr id="15" name="矩形 14">
            <a:extLst>
              <a:ext uri="{FF2B5EF4-FFF2-40B4-BE49-F238E27FC236}">
                <a16:creationId xmlns:a16="http://schemas.microsoft.com/office/drawing/2014/main" id="{2B4F2A23-B5AF-43C4-97D5-1BDF1F9C5473}"/>
              </a:ext>
            </a:extLst>
          </p:cNvPr>
          <p:cNvSpPr/>
          <p:nvPr/>
        </p:nvSpPr>
        <p:spPr>
          <a:xfrm>
            <a:off x="9190102" y="1051515"/>
            <a:ext cx="1760418" cy="523220"/>
          </a:xfrm>
          <a:prstGeom prst="rect">
            <a:avLst/>
          </a:prstGeom>
        </p:spPr>
        <p:txBody>
          <a:bodyPr wrap="none">
            <a:spAutoFit/>
          </a:bodyPr>
          <a:lstStyle/>
          <a:p>
            <a:r>
              <a:rPr lang="zh-CN" altLang="en-US" sz="2800" dirty="0">
                <a:solidFill>
                  <a:prstClr val="black"/>
                </a:solidFill>
              </a:rPr>
              <a:t>过</a:t>
            </a:r>
            <a:r>
              <a:rPr lang="en-US" altLang="zh-CN" sz="2800" i="1" dirty="0">
                <a:solidFill>
                  <a:prstClr val="black"/>
                </a:solidFill>
              </a:rPr>
              <a:t>A</a:t>
            </a:r>
            <a:r>
              <a:rPr lang="zh-CN" altLang="en-US" sz="2800" dirty="0">
                <a:solidFill>
                  <a:prstClr val="black"/>
                </a:solidFill>
              </a:rPr>
              <a:t>，</a:t>
            </a:r>
            <a:r>
              <a:rPr lang="en-US" altLang="zh-CN" sz="2800" i="1" dirty="0">
                <a:solidFill>
                  <a:prstClr val="black"/>
                </a:solidFill>
              </a:rPr>
              <a:t>B</a:t>
            </a:r>
            <a:r>
              <a:rPr lang="zh-CN" altLang="en-US" sz="2800" dirty="0">
                <a:solidFill>
                  <a:prstClr val="black"/>
                </a:solidFill>
              </a:rPr>
              <a:t>作</a:t>
            </a:r>
            <a:endParaRPr lang="zh-CN" altLang="en-US" dirty="0"/>
          </a:p>
        </p:txBody>
      </p:sp>
      <p:sp>
        <p:nvSpPr>
          <p:cNvPr id="16" name="矩形 15">
            <a:extLst>
              <a:ext uri="{FF2B5EF4-FFF2-40B4-BE49-F238E27FC236}">
                <a16:creationId xmlns:a16="http://schemas.microsoft.com/office/drawing/2014/main" id="{CB0DC4A0-C045-44E6-9E29-15E84C75450A}"/>
              </a:ext>
            </a:extLst>
          </p:cNvPr>
          <p:cNvSpPr/>
          <p:nvPr/>
        </p:nvSpPr>
        <p:spPr>
          <a:xfrm>
            <a:off x="1142261" y="1639764"/>
            <a:ext cx="4273927" cy="523220"/>
          </a:xfrm>
          <a:prstGeom prst="rect">
            <a:avLst/>
          </a:prstGeom>
        </p:spPr>
        <p:txBody>
          <a:bodyPr wrap="none">
            <a:spAutoFit/>
          </a:bodyPr>
          <a:lstStyle/>
          <a:p>
            <a:r>
              <a:rPr lang="zh-CN" altLang="en-US" sz="2800" dirty="0">
                <a:solidFill>
                  <a:prstClr val="black"/>
                </a:solidFill>
              </a:rPr>
              <a:t>割线，则割线</a:t>
            </a:r>
            <a:r>
              <a:rPr lang="en-US" altLang="zh-CN" sz="2800" i="1" dirty="0">
                <a:solidFill>
                  <a:prstClr val="black"/>
                </a:solidFill>
              </a:rPr>
              <a:t>AB</a:t>
            </a:r>
            <a:r>
              <a:rPr lang="zh-CN" altLang="en-US" sz="2800" dirty="0">
                <a:solidFill>
                  <a:prstClr val="black"/>
                </a:solidFill>
              </a:rPr>
              <a:t>的斜率为</a:t>
            </a:r>
            <a:endParaRPr lang="zh-CN" altLang="en-US" dirty="0"/>
          </a:p>
        </p:txBody>
      </p:sp>
      <p:graphicFrame>
        <p:nvGraphicFramePr>
          <p:cNvPr id="19" name="对象 18">
            <a:extLst>
              <a:ext uri="{FF2B5EF4-FFF2-40B4-BE49-F238E27FC236}">
                <a16:creationId xmlns:a16="http://schemas.microsoft.com/office/drawing/2014/main" id="{794C9C92-29B4-4A82-AAEA-B7577E494A66}"/>
              </a:ext>
            </a:extLst>
          </p:cNvPr>
          <p:cNvGraphicFramePr>
            <a:graphicFrameLocks noChangeAspect="1"/>
          </p:cNvGraphicFramePr>
          <p:nvPr>
            <p:extLst>
              <p:ext uri="{D42A27DB-BD31-4B8C-83A1-F6EECF244321}">
                <p14:modId xmlns:p14="http://schemas.microsoft.com/office/powerpoint/2010/main" val="2483370628"/>
              </p:ext>
            </p:extLst>
          </p:nvPr>
        </p:nvGraphicFramePr>
        <p:xfrm>
          <a:off x="1715554" y="2198906"/>
          <a:ext cx="4203700" cy="838200"/>
        </p:xfrm>
        <a:graphic>
          <a:graphicData uri="http://schemas.openxmlformats.org/presentationml/2006/ole">
            <mc:AlternateContent xmlns:mc="http://schemas.openxmlformats.org/markup-compatibility/2006">
              <mc:Choice xmlns:v="urn:schemas-microsoft-com:vml" Requires="v">
                <p:oleObj spid="_x0000_s67507" name="Equation" r:id="rId11" imgW="4203360" imgH="838080" progId="Equation.DSMT4">
                  <p:embed/>
                </p:oleObj>
              </mc:Choice>
              <mc:Fallback>
                <p:oleObj name="Equation" r:id="rId11" imgW="4203360" imgH="838080" progId="Equation.DSMT4">
                  <p:embed/>
                  <p:pic>
                    <p:nvPicPr>
                      <p:cNvPr id="0" name=""/>
                      <p:cNvPicPr/>
                      <p:nvPr/>
                    </p:nvPicPr>
                    <p:blipFill>
                      <a:blip r:embed="rId12"/>
                      <a:stretch>
                        <a:fillRect/>
                      </a:stretch>
                    </p:blipFill>
                    <p:spPr>
                      <a:xfrm>
                        <a:off x="1715554" y="2198906"/>
                        <a:ext cx="4203700" cy="838200"/>
                      </a:xfrm>
                      <a:prstGeom prst="rect">
                        <a:avLst/>
                      </a:prstGeom>
                    </p:spPr>
                  </p:pic>
                </p:oleObj>
              </mc:Fallback>
            </mc:AlternateContent>
          </a:graphicData>
        </a:graphic>
      </p:graphicFrame>
      <p:sp>
        <p:nvSpPr>
          <p:cNvPr id="20" name="矩形 19">
            <a:extLst>
              <a:ext uri="{FF2B5EF4-FFF2-40B4-BE49-F238E27FC236}">
                <a16:creationId xmlns:a16="http://schemas.microsoft.com/office/drawing/2014/main" id="{C9798C51-4A8E-4108-BCFB-FFC2D880C714}"/>
              </a:ext>
            </a:extLst>
          </p:cNvPr>
          <p:cNvSpPr/>
          <p:nvPr/>
        </p:nvSpPr>
        <p:spPr>
          <a:xfrm>
            <a:off x="1142261" y="3082356"/>
            <a:ext cx="5311069" cy="523220"/>
          </a:xfrm>
          <a:prstGeom prst="rect">
            <a:avLst/>
          </a:prstGeom>
        </p:spPr>
        <p:txBody>
          <a:bodyPr wrap="none">
            <a:spAutoFit/>
          </a:bodyPr>
          <a:lstStyle/>
          <a:p>
            <a:r>
              <a:rPr lang="zh-CN" altLang="en-US" sz="2800" dirty="0">
                <a:solidFill>
                  <a:prstClr val="black"/>
                </a:solidFill>
              </a:rPr>
              <a:t>当点 </a:t>
            </a:r>
            <a:r>
              <a:rPr lang="en-US" altLang="zh-CN" sz="2800" i="1" dirty="0">
                <a:solidFill>
                  <a:prstClr val="black"/>
                </a:solidFill>
              </a:rPr>
              <a:t>B </a:t>
            </a:r>
            <a:r>
              <a:rPr lang="zh-CN" altLang="en-US" sz="2800" dirty="0">
                <a:solidFill>
                  <a:prstClr val="black"/>
                </a:solidFill>
              </a:rPr>
              <a:t>沿曲线 </a:t>
            </a:r>
            <a:r>
              <a:rPr lang="en-US" altLang="zh-CN" sz="2800" i="1" dirty="0">
                <a:solidFill>
                  <a:prstClr val="black"/>
                </a:solidFill>
              </a:rPr>
              <a:t>C </a:t>
            </a:r>
            <a:r>
              <a:rPr lang="zh-CN" altLang="en-US" sz="2800" dirty="0">
                <a:solidFill>
                  <a:prstClr val="black"/>
                </a:solidFill>
              </a:rPr>
              <a:t>移动并无限接近</a:t>
            </a:r>
            <a:endParaRPr lang="zh-CN" altLang="en-US" i="1" dirty="0"/>
          </a:p>
        </p:txBody>
      </p:sp>
      <p:sp>
        <p:nvSpPr>
          <p:cNvPr id="21" name="矩形 20">
            <a:extLst>
              <a:ext uri="{FF2B5EF4-FFF2-40B4-BE49-F238E27FC236}">
                <a16:creationId xmlns:a16="http://schemas.microsoft.com/office/drawing/2014/main" id="{1A09EF4E-FCB7-4DA8-AE02-AF82E729708E}"/>
              </a:ext>
            </a:extLst>
          </p:cNvPr>
          <p:cNvSpPr/>
          <p:nvPr/>
        </p:nvSpPr>
        <p:spPr>
          <a:xfrm>
            <a:off x="1169352" y="3678309"/>
            <a:ext cx="1289007" cy="523220"/>
          </a:xfrm>
          <a:prstGeom prst="rect">
            <a:avLst/>
          </a:prstGeom>
        </p:spPr>
        <p:txBody>
          <a:bodyPr wrap="none">
            <a:spAutoFit/>
          </a:bodyPr>
          <a:lstStyle/>
          <a:p>
            <a:r>
              <a:rPr lang="zh-CN" altLang="en-US" sz="2800" dirty="0">
                <a:solidFill>
                  <a:prstClr val="black"/>
                </a:solidFill>
              </a:rPr>
              <a:t>点</a:t>
            </a:r>
            <a:r>
              <a:rPr lang="zh-CN" altLang="en-US" sz="2800" i="1" dirty="0">
                <a:solidFill>
                  <a:prstClr val="black"/>
                </a:solidFill>
              </a:rPr>
              <a:t> </a:t>
            </a:r>
            <a:r>
              <a:rPr lang="en-US" altLang="zh-CN" sz="2800" i="1" dirty="0">
                <a:solidFill>
                  <a:prstClr val="black"/>
                </a:solidFill>
              </a:rPr>
              <a:t>A </a:t>
            </a:r>
            <a:r>
              <a:rPr lang="zh-CN" altLang="en-US" sz="2800" dirty="0">
                <a:solidFill>
                  <a:prstClr val="black"/>
                </a:solidFill>
              </a:rPr>
              <a:t>时</a:t>
            </a:r>
            <a:endParaRPr lang="zh-CN" altLang="en-US" dirty="0"/>
          </a:p>
        </p:txBody>
      </p:sp>
      <p:grpSp>
        <p:nvGrpSpPr>
          <p:cNvPr id="26" name="组合 25">
            <a:extLst>
              <a:ext uri="{FF2B5EF4-FFF2-40B4-BE49-F238E27FC236}">
                <a16:creationId xmlns:a16="http://schemas.microsoft.com/office/drawing/2014/main" id="{825CFCB8-39D1-4083-A17A-B4D2FADABC55}"/>
              </a:ext>
            </a:extLst>
          </p:cNvPr>
          <p:cNvGrpSpPr/>
          <p:nvPr/>
        </p:nvGrpSpPr>
        <p:grpSpPr>
          <a:xfrm>
            <a:off x="2301922" y="3678309"/>
            <a:ext cx="2139447" cy="523220"/>
            <a:chOff x="1826059" y="4279263"/>
            <a:chExt cx="2139447" cy="523220"/>
          </a:xfrm>
        </p:grpSpPr>
        <p:sp>
          <p:nvSpPr>
            <p:cNvPr id="22" name="矩形 21">
              <a:extLst>
                <a:ext uri="{FF2B5EF4-FFF2-40B4-BE49-F238E27FC236}">
                  <a16:creationId xmlns:a16="http://schemas.microsoft.com/office/drawing/2014/main" id="{0CF171DF-8D86-45EB-B421-2F2B8195BC7B}"/>
                </a:ext>
              </a:extLst>
            </p:cNvPr>
            <p:cNvSpPr/>
            <p:nvPr/>
          </p:nvSpPr>
          <p:spPr>
            <a:xfrm>
              <a:off x="1826059" y="4279263"/>
              <a:ext cx="2139447" cy="523220"/>
            </a:xfrm>
            <a:prstGeom prst="rect">
              <a:avLst/>
            </a:prstGeom>
          </p:spPr>
          <p:txBody>
            <a:bodyPr wrap="square">
              <a:spAutoFit/>
            </a:bodyPr>
            <a:lstStyle/>
            <a:p>
              <a:r>
                <a:rPr lang="en-US" altLang="zh-CN" sz="2800" dirty="0">
                  <a:solidFill>
                    <a:prstClr val="black"/>
                  </a:solidFill>
                </a:rPr>
                <a:t>(</a:t>
              </a:r>
              <a:r>
                <a:rPr lang="zh-CN" altLang="en-US" sz="2800" dirty="0">
                  <a:solidFill>
                    <a:prstClr val="black"/>
                  </a:solidFill>
                </a:rPr>
                <a:t>即             </a:t>
              </a:r>
              <a:r>
                <a:rPr lang="en-US" altLang="zh-CN" sz="2800" dirty="0">
                  <a:solidFill>
                    <a:prstClr val="black"/>
                  </a:solidFill>
                </a:rPr>
                <a:t>)</a:t>
              </a:r>
              <a:r>
                <a:rPr lang="zh-CN" altLang="en-US" sz="2800" dirty="0">
                  <a:solidFill>
                    <a:prstClr val="black"/>
                  </a:solidFill>
                </a:rPr>
                <a:t>，</a:t>
              </a:r>
              <a:endParaRPr lang="zh-CN" altLang="en-US" dirty="0"/>
            </a:p>
          </p:txBody>
        </p:sp>
        <p:graphicFrame>
          <p:nvGraphicFramePr>
            <p:cNvPr id="24" name="对象 23">
              <a:extLst>
                <a:ext uri="{FF2B5EF4-FFF2-40B4-BE49-F238E27FC236}">
                  <a16:creationId xmlns:a16="http://schemas.microsoft.com/office/drawing/2014/main" id="{13E9BB9C-CA3F-49B4-84F1-8FB16590DD03}"/>
                </a:ext>
              </a:extLst>
            </p:cNvPr>
            <p:cNvGraphicFramePr>
              <a:graphicFrameLocks noChangeAspect="1"/>
            </p:cNvGraphicFramePr>
            <p:nvPr>
              <p:extLst>
                <p:ext uri="{D42A27DB-BD31-4B8C-83A1-F6EECF244321}">
                  <p14:modId xmlns:p14="http://schemas.microsoft.com/office/powerpoint/2010/main" val="3151911348"/>
                </p:ext>
              </p:extLst>
            </p:nvPr>
          </p:nvGraphicFramePr>
          <p:xfrm>
            <a:off x="2398636" y="4387522"/>
            <a:ext cx="1092200" cy="317500"/>
          </p:xfrm>
          <a:graphic>
            <a:graphicData uri="http://schemas.openxmlformats.org/presentationml/2006/ole">
              <mc:AlternateContent xmlns:mc="http://schemas.openxmlformats.org/markup-compatibility/2006">
                <mc:Choice xmlns:v="urn:schemas-microsoft-com:vml" Requires="v">
                  <p:oleObj spid="_x0000_s67508" name="Equation" r:id="rId13" imgW="1091880" imgH="317160" progId="Equation.DSMT4">
                    <p:embed/>
                  </p:oleObj>
                </mc:Choice>
                <mc:Fallback>
                  <p:oleObj name="Equation" r:id="rId13" imgW="1091880" imgH="317160" progId="Equation.DSMT4">
                    <p:embed/>
                    <p:pic>
                      <p:nvPicPr>
                        <p:cNvPr id="0" name=""/>
                        <p:cNvPicPr/>
                        <p:nvPr/>
                      </p:nvPicPr>
                      <p:blipFill>
                        <a:blip r:embed="rId14"/>
                        <a:stretch>
                          <a:fillRect/>
                        </a:stretch>
                      </p:blipFill>
                      <p:spPr>
                        <a:xfrm>
                          <a:off x="2398636" y="4387522"/>
                          <a:ext cx="1092200" cy="317500"/>
                        </a:xfrm>
                        <a:prstGeom prst="rect">
                          <a:avLst/>
                        </a:prstGeom>
                      </p:spPr>
                    </p:pic>
                  </p:oleObj>
                </mc:Fallback>
              </mc:AlternateContent>
            </a:graphicData>
          </a:graphic>
        </p:graphicFrame>
      </p:grpSp>
      <p:sp>
        <p:nvSpPr>
          <p:cNvPr id="27" name="矩形 26">
            <a:extLst>
              <a:ext uri="{FF2B5EF4-FFF2-40B4-BE49-F238E27FC236}">
                <a16:creationId xmlns:a16="http://schemas.microsoft.com/office/drawing/2014/main" id="{33BAA4B7-8398-4D0F-971E-0DB28B617C1F}"/>
              </a:ext>
            </a:extLst>
          </p:cNvPr>
          <p:cNvSpPr/>
          <p:nvPr/>
        </p:nvSpPr>
        <p:spPr>
          <a:xfrm>
            <a:off x="4325150" y="3678309"/>
            <a:ext cx="1620957" cy="523220"/>
          </a:xfrm>
          <a:prstGeom prst="rect">
            <a:avLst/>
          </a:prstGeom>
        </p:spPr>
        <p:txBody>
          <a:bodyPr wrap="none">
            <a:spAutoFit/>
          </a:bodyPr>
          <a:lstStyle/>
          <a:p>
            <a:pPr lvl="0"/>
            <a:r>
              <a:rPr lang="zh-CN" altLang="en-US" sz="2800" dirty="0">
                <a:solidFill>
                  <a:prstClr val="black"/>
                </a:solidFill>
              </a:rPr>
              <a:t>如果极限</a:t>
            </a:r>
          </a:p>
        </p:txBody>
      </p:sp>
      <p:graphicFrame>
        <p:nvGraphicFramePr>
          <p:cNvPr id="28" name="对象 27">
            <a:extLst>
              <a:ext uri="{FF2B5EF4-FFF2-40B4-BE49-F238E27FC236}">
                <a16:creationId xmlns:a16="http://schemas.microsoft.com/office/drawing/2014/main" id="{5B7F3665-DD3B-4146-9775-1C6EBF1B9AB4}"/>
              </a:ext>
            </a:extLst>
          </p:cNvPr>
          <p:cNvGraphicFramePr>
            <a:graphicFrameLocks noChangeAspect="1"/>
          </p:cNvGraphicFramePr>
          <p:nvPr>
            <p:extLst>
              <p:ext uri="{D42A27DB-BD31-4B8C-83A1-F6EECF244321}">
                <p14:modId xmlns:p14="http://schemas.microsoft.com/office/powerpoint/2010/main" val="3389138354"/>
              </p:ext>
            </p:extLst>
          </p:nvPr>
        </p:nvGraphicFramePr>
        <p:xfrm>
          <a:off x="1764984" y="4263425"/>
          <a:ext cx="3848100" cy="838200"/>
        </p:xfrm>
        <a:graphic>
          <a:graphicData uri="http://schemas.openxmlformats.org/presentationml/2006/ole">
            <mc:AlternateContent xmlns:mc="http://schemas.openxmlformats.org/markup-compatibility/2006">
              <mc:Choice xmlns:v="urn:schemas-microsoft-com:vml" Requires="v">
                <p:oleObj spid="_x0000_s67509" name="Equation" r:id="rId15" imgW="3848040" imgH="838080" progId="Equation.DSMT4">
                  <p:embed/>
                </p:oleObj>
              </mc:Choice>
              <mc:Fallback>
                <p:oleObj name="Equation" r:id="rId15" imgW="3848040" imgH="838080" progId="Equation.DSMT4">
                  <p:embed/>
                  <p:pic>
                    <p:nvPicPr>
                      <p:cNvPr id="0" name=""/>
                      <p:cNvPicPr/>
                      <p:nvPr/>
                    </p:nvPicPr>
                    <p:blipFill>
                      <a:blip r:embed="rId16"/>
                      <a:stretch>
                        <a:fillRect/>
                      </a:stretch>
                    </p:blipFill>
                    <p:spPr>
                      <a:xfrm>
                        <a:off x="1764984" y="4263425"/>
                        <a:ext cx="3848100" cy="838200"/>
                      </a:xfrm>
                      <a:prstGeom prst="rect">
                        <a:avLst/>
                      </a:prstGeom>
                    </p:spPr>
                  </p:pic>
                </p:oleObj>
              </mc:Fallback>
            </mc:AlternateContent>
          </a:graphicData>
        </a:graphic>
      </p:graphicFrame>
      <p:sp>
        <p:nvSpPr>
          <p:cNvPr id="29" name="矩形 28">
            <a:extLst>
              <a:ext uri="{FF2B5EF4-FFF2-40B4-BE49-F238E27FC236}">
                <a16:creationId xmlns:a16="http://schemas.microsoft.com/office/drawing/2014/main" id="{1C2FD345-0825-4E56-ADCD-05D523E0DF6A}"/>
              </a:ext>
            </a:extLst>
          </p:cNvPr>
          <p:cNvSpPr/>
          <p:nvPr/>
        </p:nvSpPr>
        <p:spPr>
          <a:xfrm>
            <a:off x="1118554" y="5106343"/>
            <a:ext cx="1071400" cy="523220"/>
          </a:xfrm>
          <a:prstGeom prst="rect">
            <a:avLst/>
          </a:prstGeom>
        </p:spPr>
        <p:txBody>
          <a:bodyPr wrap="square">
            <a:spAutoFit/>
          </a:bodyPr>
          <a:lstStyle/>
          <a:p>
            <a:r>
              <a:rPr lang="zh-CN" altLang="en-US" sz="2800" dirty="0">
                <a:solidFill>
                  <a:prstClr val="black"/>
                </a:solidFill>
              </a:rPr>
              <a:t>存在，</a:t>
            </a:r>
            <a:endParaRPr lang="zh-CN" altLang="en-US" dirty="0"/>
          </a:p>
        </p:txBody>
      </p:sp>
      <p:sp>
        <p:nvSpPr>
          <p:cNvPr id="30" name="矩形 29">
            <a:extLst>
              <a:ext uri="{FF2B5EF4-FFF2-40B4-BE49-F238E27FC236}">
                <a16:creationId xmlns:a16="http://schemas.microsoft.com/office/drawing/2014/main" id="{1A2C4C50-7348-4F4B-96A0-7BC69A570B60}"/>
              </a:ext>
            </a:extLst>
          </p:cNvPr>
          <p:cNvSpPr/>
          <p:nvPr/>
        </p:nvSpPr>
        <p:spPr>
          <a:xfrm>
            <a:off x="8695494" y="5106343"/>
            <a:ext cx="1710725" cy="523220"/>
          </a:xfrm>
          <a:prstGeom prst="rect">
            <a:avLst/>
          </a:prstGeom>
        </p:spPr>
        <p:txBody>
          <a:bodyPr wrap="none">
            <a:spAutoFit/>
          </a:bodyPr>
          <a:lstStyle/>
          <a:p>
            <a:r>
              <a:rPr lang="zh-CN" altLang="en-US" sz="2800" dirty="0">
                <a:solidFill>
                  <a:prstClr val="black"/>
                </a:solidFill>
              </a:rPr>
              <a:t>于是过点 </a:t>
            </a:r>
            <a:endParaRPr lang="zh-CN" altLang="en-US" dirty="0"/>
          </a:p>
        </p:txBody>
      </p:sp>
      <p:grpSp>
        <p:nvGrpSpPr>
          <p:cNvPr id="32" name="组合 31">
            <a:extLst>
              <a:ext uri="{FF2B5EF4-FFF2-40B4-BE49-F238E27FC236}">
                <a16:creationId xmlns:a16="http://schemas.microsoft.com/office/drawing/2014/main" id="{A5DE4FF3-D46C-4E65-A27D-E592018DDAB1}"/>
              </a:ext>
            </a:extLst>
          </p:cNvPr>
          <p:cNvGrpSpPr/>
          <p:nvPr/>
        </p:nvGrpSpPr>
        <p:grpSpPr>
          <a:xfrm>
            <a:off x="1169352" y="5697295"/>
            <a:ext cx="10325962" cy="523220"/>
            <a:chOff x="1169352" y="6117171"/>
            <a:chExt cx="10325962" cy="523220"/>
          </a:xfrm>
        </p:grpSpPr>
        <p:sp>
          <p:nvSpPr>
            <p:cNvPr id="2" name="矩形 1">
              <a:extLst>
                <a:ext uri="{FF2B5EF4-FFF2-40B4-BE49-F238E27FC236}">
                  <a16:creationId xmlns:a16="http://schemas.microsoft.com/office/drawing/2014/main" id="{F612BF78-C014-415C-AFBF-F1746A87CED9}"/>
                </a:ext>
              </a:extLst>
            </p:cNvPr>
            <p:cNvSpPr/>
            <p:nvPr/>
          </p:nvSpPr>
          <p:spPr>
            <a:xfrm>
              <a:off x="2832766" y="6117171"/>
              <a:ext cx="8662548" cy="523220"/>
            </a:xfrm>
            <a:prstGeom prst="rect">
              <a:avLst/>
            </a:prstGeom>
          </p:spPr>
          <p:txBody>
            <a:bodyPr wrap="square">
              <a:spAutoFit/>
            </a:bodyPr>
            <a:lstStyle/>
            <a:p>
              <a:r>
                <a:rPr lang="zh-CN" altLang="en-US" sz="2800" dirty="0"/>
                <a:t>且以 </a:t>
              </a:r>
              <a:r>
                <a:rPr lang="en-US" altLang="zh-CN" sz="2800" i="1" dirty="0"/>
                <a:t>k </a:t>
              </a:r>
              <a:r>
                <a:rPr lang="zh-CN" altLang="en-US" sz="2800" dirty="0"/>
                <a:t>为斜率的直线 </a:t>
              </a:r>
              <a:r>
                <a:rPr lang="en-US" altLang="zh-CN" sz="2800" i="1" dirty="0"/>
                <a:t>AT </a:t>
              </a:r>
              <a:r>
                <a:rPr lang="zh-CN" altLang="en-US" sz="2800" dirty="0"/>
                <a:t>便是曲线 </a:t>
              </a:r>
              <a:r>
                <a:rPr lang="en-US" altLang="zh-CN" sz="2800" i="1" dirty="0"/>
                <a:t>C </a:t>
              </a:r>
              <a:r>
                <a:rPr lang="zh-CN" altLang="en-US" sz="2800" dirty="0"/>
                <a:t>在点 </a:t>
              </a:r>
              <a:r>
                <a:rPr lang="en-US" altLang="zh-CN" sz="2800" i="1" dirty="0"/>
                <a:t>A </a:t>
              </a:r>
              <a:r>
                <a:rPr lang="zh-CN" altLang="en-US" sz="2800" dirty="0"/>
                <a:t>处的切线</a:t>
              </a:r>
              <a:r>
                <a:rPr lang="en-US" altLang="zh-CN" sz="2800" dirty="0"/>
                <a:t>.</a:t>
              </a:r>
              <a:endParaRPr lang="zh-CN" altLang="en-US" sz="2800" dirty="0"/>
            </a:p>
          </p:txBody>
        </p:sp>
        <p:graphicFrame>
          <p:nvGraphicFramePr>
            <p:cNvPr id="31" name="对象 30">
              <a:extLst>
                <a:ext uri="{FF2B5EF4-FFF2-40B4-BE49-F238E27FC236}">
                  <a16:creationId xmlns:a16="http://schemas.microsoft.com/office/drawing/2014/main" id="{0BA9AA37-5934-4AD9-B2C9-321079E07030}"/>
                </a:ext>
              </a:extLst>
            </p:cNvPr>
            <p:cNvGraphicFramePr>
              <a:graphicFrameLocks noChangeAspect="1"/>
            </p:cNvGraphicFramePr>
            <p:nvPr>
              <p:extLst>
                <p:ext uri="{D42A27DB-BD31-4B8C-83A1-F6EECF244321}">
                  <p14:modId xmlns:p14="http://schemas.microsoft.com/office/powerpoint/2010/main" val="3004838827"/>
                </p:ext>
              </p:extLst>
            </p:nvPr>
          </p:nvGraphicFramePr>
          <p:xfrm>
            <a:off x="1169352" y="6194648"/>
            <a:ext cx="1752600" cy="431800"/>
          </p:xfrm>
          <a:graphic>
            <a:graphicData uri="http://schemas.openxmlformats.org/presentationml/2006/ole">
              <mc:AlternateContent xmlns:mc="http://schemas.openxmlformats.org/markup-compatibility/2006">
                <mc:Choice xmlns:v="urn:schemas-microsoft-com:vml" Requires="v">
                  <p:oleObj spid="_x0000_s67510" name="Equation" r:id="rId17" imgW="1752480" imgH="431640" progId="Equation.DSMT4">
                    <p:embed/>
                  </p:oleObj>
                </mc:Choice>
                <mc:Fallback>
                  <p:oleObj name="Equation" r:id="rId17" imgW="1752480" imgH="431640" progId="Equation.DSMT4">
                    <p:embed/>
                    <p:pic>
                      <p:nvPicPr>
                        <p:cNvPr id="9" name="对象 8">
                          <a:extLst>
                            <a:ext uri="{FF2B5EF4-FFF2-40B4-BE49-F238E27FC236}">
                              <a16:creationId xmlns:a16="http://schemas.microsoft.com/office/drawing/2014/main" id="{952AEBB7-A4B8-44F0-83FA-7DE33514C5A3}"/>
                            </a:ext>
                          </a:extLst>
                        </p:cNvPr>
                        <p:cNvPicPr/>
                        <p:nvPr/>
                      </p:nvPicPr>
                      <p:blipFill>
                        <a:blip r:embed="rId6"/>
                        <a:stretch>
                          <a:fillRect/>
                        </a:stretch>
                      </p:blipFill>
                      <p:spPr>
                        <a:xfrm>
                          <a:off x="1169352" y="6194648"/>
                          <a:ext cx="1752600" cy="431800"/>
                        </a:xfrm>
                        <a:prstGeom prst="rect">
                          <a:avLst/>
                        </a:prstGeom>
                      </p:spPr>
                    </p:pic>
                  </p:oleObj>
                </mc:Fallback>
              </mc:AlternateContent>
            </a:graphicData>
          </a:graphic>
        </p:graphicFrame>
      </p:grpSp>
      <p:pic>
        <p:nvPicPr>
          <p:cNvPr id="33" name="Picture 4" descr="3-1">
            <a:extLst>
              <a:ext uri="{FF2B5EF4-FFF2-40B4-BE49-F238E27FC236}">
                <a16:creationId xmlns:a16="http://schemas.microsoft.com/office/drawing/2014/main" id="{9C5D7A2E-07C9-4604-A84F-64155257179F}"/>
              </a:ext>
            </a:extLst>
          </p:cNvPr>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9018" y="1934041"/>
            <a:ext cx="3949805" cy="2771172"/>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a:extLst>
              <a:ext uri="{FF2B5EF4-FFF2-40B4-BE49-F238E27FC236}">
                <a16:creationId xmlns:a16="http://schemas.microsoft.com/office/drawing/2014/main" id="{1C2FD345-0825-4E56-ADCD-05D523E0DF6A}"/>
              </a:ext>
            </a:extLst>
          </p:cNvPr>
          <p:cNvSpPr/>
          <p:nvPr/>
        </p:nvSpPr>
        <p:spPr>
          <a:xfrm>
            <a:off x="2189953" y="5106343"/>
            <a:ext cx="7095067" cy="523220"/>
          </a:xfrm>
          <a:prstGeom prst="rect">
            <a:avLst/>
          </a:prstGeom>
        </p:spPr>
        <p:txBody>
          <a:bodyPr wrap="square">
            <a:spAutoFit/>
          </a:bodyPr>
          <a:lstStyle/>
          <a:p>
            <a:r>
              <a:rPr lang="zh-CN" altLang="en-US" sz="2800" dirty="0">
                <a:solidFill>
                  <a:prstClr val="black"/>
                </a:solidFill>
              </a:rPr>
              <a:t>则 </a:t>
            </a:r>
            <a:r>
              <a:rPr lang="en-US" altLang="zh-CN" sz="2800" i="1" dirty="0">
                <a:solidFill>
                  <a:prstClr val="black"/>
                </a:solidFill>
              </a:rPr>
              <a:t>k </a:t>
            </a:r>
            <a:r>
              <a:rPr lang="zh-CN" altLang="en-US" sz="2800" dirty="0">
                <a:solidFill>
                  <a:prstClr val="black"/>
                </a:solidFill>
              </a:rPr>
              <a:t>就是曲线 </a:t>
            </a:r>
            <a:r>
              <a:rPr lang="en-US" altLang="zh-CN" sz="2800" i="1" dirty="0">
                <a:solidFill>
                  <a:prstClr val="black"/>
                </a:solidFill>
              </a:rPr>
              <a:t>C </a:t>
            </a:r>
            <a:r>
              <a:rPr lang="zh-CN" altLang="en-US" sz="2800" dirty="0">
                <a:solidFill>
                  <a:prstClr val="black"/>
                </a:solidFill>
              </a:rPr>
              <a:t>在点 </a:t>
            </a:r>
            <a:r>
              <a:rPr lang="en-US" altLang="zh-CN" sz="2800" i="1" dirty="0">
                <a:solidFill>
                  <a:prstClr val="black"/>
                </a:solidFill>
              </a:rPr>
              <a:t>A </a:t>
            </a:r>
            <a:r>
              <a:rPr lang="zh-CN" altLang="en-US" sz="2800" dirty="0">
                <a:solidFill>
                  <a:prstClr val="black"/>
                </a:solidFill>
              </a:rPr>
              <a:t>处切线 </a:t>
            </a:r>
            <a:r>
              <a:rPr lang="en-US" altLang="zh-CN" sz="2800" i="1" dirty="0">
                <a:solidFill>
                  <a:prstClr val="black"/>
                </a:solidFill>
              </a:rPr>
              <a:t>AT </a:t>
            </a:r>
            <a:r>
              <a:rPr lang="zh-CN" altLang="en-US" sz="2800" dirty="0">
                <a:solidFill>
                  <a:prstClr val="black"/>
                </a:solidFill>
              </a:rPr>
              <a:t>的斜率</a:t>
            </a:r>
            <a:r>
              <a:rPr lang="en-US" altLang="zh-CN" sz="2800" dirty="0">
                <a:solidFill>
                  <a:prstClr val="black"/>
                </a:solidFill>
              </a:rPr>
              <a:t>.</a:t>
            </a:r>
            <a:endParaRPr lang="zh-CN" altLang="en-US" dirty="0"/>
          </a:p>
        </p:txBody>
      </p:sp>
    </p:spTree>
    <p:extLst>
      <p:ext uri="{BB962C8B-B14F-4D97-AF65-F5344CB8AC3E}">
        <p14:creationId xmlns:p14="http://schemas.microsoft.com/office/powerpoint/2010/main" val="7182265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750"/>
                                        <p:tgtEl>
                                          <p:spTgt spid="10"/>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
                                        <p:tgtEl>
                                          <p:spTgt spid="11"/>
                                        </p:tgtEl>
                                      </p:cBhvr>
                                    </p:animEffect>
                                  </p:childTnLst>
                                </p:cTn>
                              </p:par>
                            </p:childTnLst>
                          </p:cTn>
                        </p:par>
                        <p:par>
                          <p:cTn id="20" fill="hold">
                            <p:stCondLst>
                              <p:cond delay="76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1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750"/>
                                        <p:tgtEl>
                                          <p:spTgt spid="2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25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250"/>
                                        <p:tgtEl>
                                          <p:spTgt spid="27"/>
                                        </p:tgtEl>
                                      </p:cBhvr>
                                    </p:animEffect>
                                  </p:childTnLst>
                                </p:cTn>
                              </p:par>
                            </p:childTnLst>
                          </p:cTn>
                        </p:par>
                        <p:par>
                          <p:cTn id="57" fill="hold">
                            <p:stCondLst>
                              <p:cond delay="250"/>
                            </p:stCondLst>
                            <p:childTnLst>
                              <p:par>
                                <p:cTn id="58" presetID="22" presetClass="entr" presetSubtype="8"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750"/>
                                        <p:tgtEl>
                                          <p:spTgt spid="28"/>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25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75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20" grpId="0"/>
      <p:bldP spid="21" grpId="0"/>
      <p:bldP spid="27" grpId="0"/>
      <p:bldP spid="29" grpId="0"/>
      <p:bldP spid="30" grpId="0"/>
      <p:bldP spid="3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258C03-73F6-402C-B118-FB01365C5EDD}"/>
              </a:ext>
            </a:extLst>
          </p:cNvPr>
          <p:cNvSpPr/>
          <p:nvPr/>
        </p:nvSpPr>
        <p:spPr>
          <a:xfrm>
            <a:off x="1223237" y="608155"/>
            <a:ext cx="724878"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4</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D5B398AA-688B-4E7E-BD57-5EF7083B0370}"/>
              </a:ext>
            </a:extLst>
          </p:cNvPr>
          <p:cNvSpPr/>
          <p:nvPr/>
        </p:nvSpPr>
        <p:spPr>
          <a:xfrm>
            <a:off x="1948115" y="624677"/>
            <a:ext cx="350608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经济学中的边际问题</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4" name="矩形 3">
            <a:extLst>
              <a:ext uri="{FF2B5EF4-FFF2-40B4-BE49-F238E27FC236}">
                <a16:creationId xmlns:a16="http://schemas.microsoft.com/office/drawing/2014/main" id="{99174A52-104E-4171-954C-1FA5B308C533}"/>
              </a:ext>
            </a:extLst>
          </p:cNvPr>
          <p:cNvSpPr/>
          <p:nvPr/>
        </p:nvSpPr>
        <p:spPr>
          <a:xfrm>
            <a:off x="1223236" y="1192735"/>
            <a:ext cx="485261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产量引起的总成本的增加量，</a:t>
            </a:r>
            <a:endParaRPr lang="zh-CN" altLang="en-US" sz="2800" dirty="0"/>
          </a:p>
        </p:txBody>
      </p:sp>
      <p:sp>
        <p:nvSpPr>
          <p:cNvPr id="9" name="矩形 8">
            <a:extLst>
              <a:ext uri="{FF2B5EF4-FFF2-40B4-BE49-F238E27FC236}">
                <a16:creationId xmlns:a16="http://schemas.microsoft.com/office/drawing/2014/main" id="{47EAC0C5-AB47-42D5-BFAB-C4CB92E81584}"/>
              </a:ext>
            </a:extLst>
          </p:cNvPr>
          <p:cNvSpPr/>
          <p:nvPr/>
        </p:nvSpPr>
        <p:spPr>
          <a:xfrm>
            <a:off x="4671104" y="2321347"/>
            <a:ext cx="595105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成本的变化量（即边际成本）是</a:t>
            </a:r>
            <a:endParaRPr lang="zh-CN" altLang="en-US" sz="2800" dirty="0"/>
          </a:p>
        </p:txBody>
      </p:sp>
      <p:sp>
        <p:nvSpPr>
          <p:cNvPr id="12" name="矩形 11">
            <a:extLst>
              <a:ext uri="{FF2B5EF4-FFF2-40B4-BE49-F238E27FC236}">
                <a16:creationId xmlns:a16="http://schemas.microsoft.com/office/drawing/2014/main" id="{C239285A-886A-4F4B-A073-86D1EFE8B115}"/>
              </a:ext>
            </a:extLst>
          </p:cNvPr>
          <p:cNvSpPr/>
          <p:nvPr/>
        </p:nvSpPr>
        <p:spPr>
          <a:xfrm>
            <a:off x="1223236" y="3459588"/>
            <a:ext cx="215956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小单位是</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3" name="矩形 12">
            <a:extLst>
              <a:ext uri="{FF2B5EF4-FFF2-40B4-BE49-F238E27FC236}">
                <a16:creationId xmlns:a16="http://schemas.microsoft.com/office/drawing/2014/main" id="{A763D45E-B1B1-4A73-9F3F-0BA3F89FB162}"/>
              </a:ext>
            </a:extLst>
          </p:cNvPr>
          <p:cNvSpPr/>
          <p:nvPr/>
        </p:nvSpPr>
        <p:spPr>
          <a:xfrm>
            <a:off x="7814872" y="345958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a:t>
            </a:r>
            <a:endParaRPr lang="zh-CN" altLang="en-US" sz="2800" dirty="0"/>
          </a:p>
        </p:txBody>
      </p:sp>
      <p:sp>
        <p:nvSpPr>
          <p:cNvPr id="15" name="矩形 14">
            <a:extLst>
              <a:ext uri="{FF2B5EF4-FFF2-40B4-BE49-F238E27FC236}">
                <a16:creationId xmlns:a16="http://schemas.microsoft.com/office/drawing/2014/main" id="{F5106E6D-F76A-40FA-A995-94A8AAD7C39A}"/>
              </a:ext>
            </a:extLst>
          </p:cNvPr>
          <p:cNvSpPr/>
          <p:nvPr/>
        </p:nvSpPr>
        <p:spPr>
          <a:xfrm>
            <a:off x="1223236" y="5664758"/>
            <a:ext cx="4583306" cy="523220"/>
          </a:xfrm>
          <a:prstGeom prst="rect">
            <a:avLst/>
          </a:prstGeom>
        </p:spPr>
        <p:txBody>
          <a:bodyPr wrap="none">
            <a:spAutoFit/>
          </a:bodyPr>
          <a:lstStyle/>
          <a:p>
            <a:pPr>
              <a:spcAft>
                <a:spcPts val="0"/>
              </a:spcAft>
            </a:pPr>
            <a:r>
              <a:rPr lang="zh-CN" altLang="zh-CN" sz="2800" kern="100" dirty="0">
                <a:latin typeface="Times New Roman" panose="02020603050405020304" pitchFamily="18" charset="0"/>
                <a:ea typeface="宋体" panose="02010600030101010101" pitchFamily="2" charset="-122"/>
              </a:rPr>
              <a:t>这种替代得到了广泛的认同</a:t>
            </a:r>
            <a:r>
              <a:rPr lang="en-US" altLang="zh-CN" sz="2800" kern="100" dirty="0">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sp>
        <p:nvSpPr>
          <p:cNvPr id="16" name="矩形 15">
            <a:extLst>
              <a:ext uri="{FF2B5EF4-FFF2-40B4-BE49-F238E27FC236}">
                <a16:creationId xmlns:a16="http://schemas.microsoft.com/office/drawing/2014/main" id="{541C9537-8798-40DE-AB32-C860454B7584}"/>
              </a:ext>
            </a:extLst>
          </p:cNvPr>
          <p:cNvSpPr/>
          <p:nvPr/>
        </p:nvSpPr>
        <p:spPr>
          <a:xfrm>
            <a:off x="1223237" y="5101865"/>
            <a:ext cx="242887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在实际应用中，</a:t>
            </a:r>
            <a:endParaRPr lang="zh-CN" altLang="en-US" sz="2800" dirty="0"/>
          </a:p>
        </p:txBody>
      </p:sp>
      <p:grpSp>
        <p:nvGrpSpPr>
          <p:cNvPr id="31" name="组合 30">
            <a:extLst>
              <a:ext uri="{FF2B5EF4-FFF2-40B4-BE49-F238E27FC236}">
                <a16:creationId xmlns:a16="http://schemas.microsoft.com/office/drawing/2014/main" id="{15280ACA-DF58-4478-A1A0-43C1C300B922}"/>
              </a:ext>
            </a:extLst>
          </p:cNvPr>
          <p:cNvGrpSpPr/>
          <p:nvPr/>
        </p:nvGrpSpPr>
        <p:grpSpPr>
          <a:xfrm>
            <a:off x="1223237" y="1751712"/>
            <a:ext cx="7134951" cy="525548"/>
            <a:chOff x="1223237" y="1770374"/>
            <a:chExt cx="7134951" cy="525548"/>
          </a:xfrm>
        </p:grpSpPr>
        <p:sp>
          <p:nvSpPr>
            <p:cNvPr id="5" name="矩形 4">
              <a:extLst>
                <a:ext uri="{FF2B5EF4-FFF2-40B4-BE49-F238E27FC236}">
                  <a16:creationId xmlns:a16="http://schemas.microsoft.com/office/drawing/2014/main" id="{BFD74AB8-740F-4DCD-B170-15B970AE31F5}"/>
                </a:ext>
              </a:extLst>
            </p:cNvPr>
            <p:cNvSpPr/>
            <p:nvPr/>
          </p:nvSpPr>
          <p:spPr>
            <a:xfrm>
              <a:off x="1223237" y="1770374"/>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设成本函数为</a:t>
              </a:r>
              <a:endParaRPr lang="zh-CN" altLang="en-US" sz="2800" dirty="0"/>
            </a:p>
          </p:txBody>
        </p:sp>
        <p:sp>
          <p:nvSpPr>
            <p:cNvPr id="6" name="矩形 5">
              <a:extLst>
                <a:ext uri="{FF2B5EF4-FFF2-40B4-BE49-F238E27FC236}">
                  <a16:creationId xmlns:a16="http://schemas.microsoft.com/office/drawing/2014/main" id="{BD9164E3-2C86-4C8E-A345-FC7C33F85F50}"/>
                </a:ext>
              </a:extLst>
            </p:cNvPr>
            <p:cNvSpPr/>
            <p:nvPr/>
          </p:nvSpPr>
          <p:spPr>
            <a:xfrm>
              <a:off x="4518115" y="1772702"/>
              <a:ext cx="151035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（其中</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x</a:t>
              </a:r>
              <a:endParaRPr lang="zh-CN" altLang="en-US" sz="2800" i="1" dirty="0"/>
            </a:p>
          </p:txBody>
        </p:sp>
        <p:sp>
          <p:nvSpPr>
            <p:cNvPr id="7" name="矩形 6">
              <a:extLst>
                <a:ext uri="{FF2B5EF4-FFF2-40B4-BE49-F238E27FC236}">
                  <a16:creationId xmlns:a16="http://schemas.microsoft.com/office/drawing/2014/main" id="{CCCB1ECA-38E8-4567-BF28-605ECDE862FD}"/>
                </a:ext>
              </a:extLst>
            </p:cNvPr>
            <p:cNvSpPr/>
            <p:nvPr/>
          </p:nvSpPr>
          <p:spPr>
            <a:xfrm>
              <a:off x="6019086" y="1772702"/>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表示产量），</a:t>
              </a:r>
              <a:endParaRPr lang="zh-CN" altLang="en-US" sz="2800" dirty="0"/>
            </a:p>
          </p:txBody>
        </p:sp>
        <p:graphicFrame>
          <p:nvGraphicFramePr>
            <p:cNvPr id="17" name="对象 16">
              <a:extLst>
                <a:ext uri="{FF2B5EF4-FFF2-40B4-BE49-F238E27FC236}">
                  <a16:creationId xmlns:a16="http://schemas.microsoft.com/office/drawing/2014/main" id="{738CFA22-875B-4942-B869-1372B67D8661}"/>
                </a:ext>
              </a:extLst>
            </p:cNvPr>
            <p:cNvGraphicFramePr>
              <a:graphicFrameLocks noChangeAspect="1"/>
            </p:cNvGraphicFramePr>
            <p:nvPr/>
          </p:nvGraphicFramePr>
          <p:xfrm>
            <a:off x="3435209" y="1870518"/>
            <a:ext cx="1320800" cy="393700"/>
          </p:xfrm>
          <a:graphic>
            <a:graphicData uri="http://schemas.openxmlformats.org/presentationml/2006/ole">
              <mc:AlternateContent xmlns:mc="http://schemas.openxmlformats.org/markup-compatibility/2006">
                <mc:Choice xmlns:v="urn:schemas-microsoft-com:vml" Requires="v">
                  <p:oleObj spid="_x0000_s164463" name="Equation" r:id="rId3" imgW="1320480" imgH="393480" progId="Equation.DSMT4">
                    <p:embed/>
                  </p:oleObj>
                </mc:Choice>
                <mc:Fallback>
                  <p:oleObj name="Equation" r:id="rId3" imgW="1320480" imgH="393480" progId="Equation.DSMT4">
                    <p:embed/>
                    <p:pic>
                      <p:nvPicPr>
                        <p:cNvPr id="17" name="对象 16">
                          <a:extLst>
                            <a:ext uri="{FF2B5EF4-FFF2-40B4-BE49-F238E27FC236}">
                              <a16:creationId xmlns:a16="http://schemas.microsoft.com/office/drawing/2014/main" id="{738CFA22-875B-4942-B869-1372B67D8661}"/>
                            </a:ext>
                          </a:extLst>
                        </p:cNvPr>
                        <p:cNvPicPr/>
                        <p:nvPr/>
                      </p:nvPicPr>
                      <p:blipFill>
                        <a:blip r:embed="rId4"/>
                        <a:stretch>
                          <a:fillRect/>
                        </a:stretch>
                      </p:blipFill>
                      <p:spPr>
                        <a:xfrm>
                          <a:off x="3435209" y="1870518"/>
                          <a:ext cx="1320800" cy="393700"/>
                        </a:xfrm>
                        <a:prstGeom prst="rect">
                          <a:avLst/>
                        </a:prstGeom>
                      </p:spPr>
                    </p:pic>
                  </p:oleObj>
                </mc:Fallback>
              </mc:AlternateContent>
            </a:graphicData>
          </a:graphic>
        </p:graphicFrame>
      </p:grpSp>
      <p:grpSp>
        <p:nvGrpSpPr>
          <p:cNvPr id="37" name="组合 36">
            <a:extLst>
              <a:ext uri="{FF2B5EF4-FFF2-40B4-BE49-F238E27FC236}">
                <a16:creationId xmlns:a16="http://schemas.microsoft.com/office/drawing/2014/main" id="{C5AF11AC-FEBE-4081-87EA-D11280D42805}"/>
              </a:ext>
            </a:extLst>
          </p:cNvPr>
          <p:cNvGrpSpPr/>
          <p:nvPr/>
        </p:nvGrpSpPr>
        <p:grpSpPr>
          <a:xfrm>
            <a:off x="1332173" y="2921625"/>
            <a:ext cx="4035102" cy="523220"/>
            <a:chOff x="1332173" y="2958949"/>
            <a:chExt cx="4035102" cy="523220"/>
          </a:xfrm>
        </p:grpSpPr>
        <p:sp>
          <p:nvSpPr>
            <p:cNvPr id="10" name="矩形 9">
              <a:extLst>
                <a:ext uri="{FF2B5EF4-FFF2-40B4-BE49-F238E27FC236}">
                  <a16:creationId xmlns:a16="http://schemas.microsoft.com/office/drawing/2014/main" id="{F11B2DE7-5BDD-4B06-B788-1E9EAADB7A36}"/>
                </a:ext>
              </a:extLst>
            </p:cNvPr>
            <p:cNvSpPr/>
            <p:nvPr/>
          </p:nvSpPr>
          <p:spPr>
            <a:xfrm>
              <a:off x="4823536" y="2958949"/>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1" name="对象 20">
              <a:extLst>
                <a:ext uri="{FF2B5EF4-FFF2-40B4-BE49-F238E27FC236}">
                  <a16:creationId xmlns:a16="http://schemas.microsoft.com/office/drawing/2014/main" id="{A871F60F-DF00-4AB1-AE17-3AFDD3C62FA6}"/>
                </a:ext>
              </a:extLst>
            </p:cNvPr>
            <p:cNvGraphicFramePr>
              <a:graphicFrameLocks noChangeAspect="1"/>
            </p:cNvGraphicFramePr>
            <p:nvPr/>
          </p:nvGraphicFramePr>
          <p:xfrm>
            <a:off x="1332173" y="2997200"/>
            <a:ext cx="3505200" cy="431800"/>
          </p:xfrm>
          <a:graphic>
            <a:graphicData uri="http://schemas.openxmlformats.org/presentationml/2006/ole">
              <mc:AlternateContent xmlns:mc="http://schemas.openxmlformats.org/markup-compatibility/2006">
                <mc:Choice xmlns:v="urn:schemas-microsoft-com:vml" Requires="v">
                  <p:oleObj spid="_x0000_s164464" name="Equation" r:id="rId5" imgW="3504960" imgH="431640" progId="Equation.DSMT4">
                    <p:embed/>
                  </p:oleObj>
                </mc:Choice>
                <mc:Fallback>
                  <p:oleObj name="Equation" r:id="rId5" imgW="3504960" imgH="431640" progId="Equation.DSMT4">
                    <p:embed/>
                    <p:pic>
                      <p:nvPicPr>
                        <p:cNvPr id="21" name="对象 20">
                          <a:extLst>
                            <a:ext uri="{FF2B5EF4-FFF2-40B4-BE49-F238E27FC236}">
                              <a16:creationId xmlns:a16="http://schemas.microsoft.com/office/drawing/2014/main" id="{A871F60F-DF00-4AB1-AE17-3AFDD3C62FA6}"/>
                            </a:ext>
                          </a:extLst>
                        </p:cNvPr>
                        <p:cNvPicPr/>
                        <p:nvPr/>
                      </p:nvPicPr>
                      <p:blipFill>
                        <a:blip r:embed="rId6"/>
                        <a:stretch>
                          <a:fillRect/>
                        </a:stretch>
                      </p:blipFill>
                      <p:spPr>
                        <a:xfrm>
                          <a:off x="1332173" y="2997200"/>
                          <a:ext cx="3505200" cy="431800"/>
                        </a:xfrm>
                        <a:prstGeom prst="rect">
                          <a:avLst/>
                        </a:prstGeom>
                      </p:spPr>
                    </p:pic>
                  </p:oleObj>
                </mc:Fallback>
              </mc:AlternateContent>
            </a:graphicData>
          </a:graphic>
        </p:graphicFrame>
      </p:grpSp>
      <p:graphicFrame>
        <p:nvGraphicFramePr>
          <p:cNvPr id="26" name="对象 25">
            <a:extLst>
              <a:ext uri="{FF2B5EF4-FFF2-40B4-BE49-F238E27FC236}">
                <a16:creationId xmlns:a16="http://schemas.microsoft.com/office/drawing/2014/main" id="{6EC9E29A-CA27-4034-B0C9-7F90B61A3C42}"/>
              </a:ext>
            </a:extLst>
          </p:cNvPr>
          <p:cNvGraphicFramePr>
            <a:graphicFrameLocks noChangeAspect="1"/>
          </p:cNvGraphicFramePr>
          <p:nvPr>
            <p:extLst>
              <p:ext uri="{D42A27DB-BD31-4B8C-83A1-F6EECF244321}">
                <p14:modId xmlns:p14="http://schemas.microsoft.com/office/powerpoint/2010/main" val="535493552"/>
              </p:ext>
            </p:extLst>
          </p:nvPr>
        </p:nvGraphicFramePr>
        <p:xfrm>
          <a:off x="2372086" y="4047252"/>
          <a:ext cx="6438900" cy="431800"/>
        </p:xfrm>
        <a:graphic>
          <a:graphicData uri="http://schemas.openxmlformats.org/presentationml/2006/ole">
            <mc:AlternateContent xmlns:mc="http://schemas.openxmlformats.org/markup-compatibility/2006">
              <mc:Choice xmlns:v="urn:schemas-microsoft-com:vml" Requires="v">
                <p:oleObj spid="_x0000_s164465" name="Equation" r:id="rId7" imgW="6438600" imgH="431640" progId="Equation.DSMT4">
                  <p:embed/>
                </p:oleObj>
              </mc:Choice>
              <mc:Fallback>
                <p:oleObj name="Equation" r:id="rId7" imgW="6438600" imgH="431640" progId="Equation.DSMT4">
                  <p:embed/>
                  <p:pic>
                    <p:nvPicPr>
                      <p:cNvPr id="26" name="对象 25">
                        <a:extLst>
                          <a:ext uri="{FF2B5EF4-FFF2-40B4-BE49-F238E27FC236}">
                            <a16:creationId xmlns:a16="http://schemas.microsoft.com/office/drawing/2014/main" id="{6EC9E29A-CA27-4034-B0C9-7F90B61A3C42}"/>
                          </a:ext>
                        </a:extLst>
                      </p:cNvPr>
                      <p:cNvPicPr/>
                      <p:nvPr/>
                    </p:nvPicPr>
                    <p:blipFill>
                      <a:blip r:embed="rId8"/>
                      <a:stretch>
                        <a:fillRect/>
                      </a:stretch>
                    </p:blipFill>
                    <p:spPr>
                      <a:xfrm>
                        <a:off x="2372086" y="4047252"/>
                        <a:ext cx="6438900" cy="431800"/>
                      </a:xfrm>
                      <a:prstGeom prst="rect">
                        <a:avLst/>
                      </a:prstGeom>
                    </p:spPr>
                  </p:pic>
                </p:oleObj>
              </mc:Fallback>
            </mc:AlternateContent>
          </a:graphicData>
        </a:graphic>
      </p:graphicFrame>
      <p:grpSp>
        <p:nvGrpSpPr>
          <p:cNvPr id="41" name="组合 40">
            <a:extLst>
              <a:ext uri="{FF2B5EF4-FFF2-40B4-BE49-F238E27FC236}">
                <a16:creationId xmlns:a16="http://schemas.microsoft.com/office/drawing/2014/main" id="{63357957-EA7C-4EA8-A7A8-3D8630EA359D}"/>
              </a:ext>
            </a:extLst>
          </p:cNvPr>
          <p:cNvGrpSpPr/>
          <p:nvPr/>
        </p:nvGrpSpPr>
        <p:grpSpPr>
          <a:xfrm>
            <a:off x="1223236" y="4554050"/>
            <a:ext cx="9274125" cy="523348"/>
            <a:chOff x="1223236" y="4666022"/>
            <a:chExt cx="9274125" cy="523348"/>
          </a:xfrm>
        </p:grpSpPr>
        <p:sp>
          <p:nvSpPr>
            <p:cNvPr id="14" name="矩形 13">
              <a:extLst>
                <a:ext uri="{FF2B5EF4-FFF2-40B4-BE49-F238E27FC236}">
                  <a16:creationId xmlns:a16="http://schemas.microsoft.com/office/drawing/2014/main" id="{0F5E9837-A0C6-4B41-AAAF-0DBCD507BE64}"/>
                </a:ext>
              </a:extLst>
            </p:cNvPr>
            <p:cNvSpPr/>
            <p:nvPr/>
          </p:nvSpPr>
          <p:spPr>
            <a:xfrm>
              <a:off x="1223236" y="4666022"/>
              <a:ext cx="880241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因此可以用成本函数的导数近似地替代成本函数的增量</a:t>
              </a:r>
              <a:endParaRPr lang="zh-CN" altLang="en-US" sz="2800" dirty="0"/>
            </a:p>
          </p:txBody>
        </p:sp>
        <p:graphicFrame>
          <p:nvGraphicFramePr>
            <p:cNvPr id="27" name="对象 26">
              <a:extLst>
                <a:ext uri="{FF2B5EF4-FFF2-40B4-BE49-F238E27FC236}">
                  <a16:creationId xmlns:a16="http://schemas.microsoft.com/office/drawing/2014/main" id="{2E2F582A-FDCF-4E13-B568-2CCFDD9223A6}"/>
                </a:ext>
              </a:extLst>
            </p:cNvPr>
            <p:cNvGraphicFramePr>
              <a:graphicFrameLocks noChangeAspect="1"/>
            </p:cNvGraphicFramePr>
            <p:nvPr>
              <p:extLst>
                <p:ext uri="{D42A27DB-BD31-4B8C-83A1-F6EECF244321}">
                  <p14:modId xmlns:p14="http://schemas.microsoft.com/office/powerpoint/2010/main" val="2630847379"/>
                </p:ext>
              </p:extLst>
            </p:nvPr>
          </p:nvGraphicFramePr>
          <p:xfrm>
            <a:off x="9900461" y="4758217"/>
            <a:ext cx="596900" cy="431153"/>
          </p:xfrm>
          <a:graphic>
            <a:graphicData uri="http://schemas.openxmlformats.org/presentationml/2006/ole">
              <mc:AlternateContent xmlns:mc="http://schemas.openxmlformats.org/markup-compatibility/2006">
                <mc:Choice xmlns:v="urn:schemas-microsoft-com:vml" Requires="v">
                  <p:oleObj spid="_x0000_s164466" name="Equation" r:id="rId9" imgW="596880" imgH="393480" progId="Equation.DSMT4">
                    <p:embed/>
                  </p:oleObj>
                </mc:Choice>
                <mc:Fallback>
                  <p:oleObj name="Equation" r:id="rId9" imgW="596880" imgH="393480" progId="Equation.DSMT4">
                    <p:embed/>
                    <p:pic>
                      <p:nvPicPr>
                        <p:cNvPr id="27" name="对象 26">
                          <a:extLst>
                            <a:ext uri="{FF2B5EF4-FFF2-40B4-BE49-F238E27FC236}">
                              <a16:creationId xmlns:a16="http://schemas.microsoft.com/office/drawing/2014/main" id="{2E2F582A-FDCF-4E13-B568-2CCFDD9223A6}"/>
                            </a:ext>
                          </a:extLst>
                        </p:cNvPr>
                        <p:cNvPicPr/>
                        <p:nvPr/>
                      </p:nvPicPr>
                      <p:blipFill>
                        <a:blip r:embed="rId10"/>
                        <a:stretch>
                          <a:fillRect/>
                        </a:stretch>
                      </p:blipFill>
                      <p:spPr>
                        <a:xfrm>
                          <a:off x="9900461" y="4758217"/>
                          <a:ext cx="596900" cy="431153"/>
                        </a:xfrm>
                        <a:prstGeom prst="rect">
                          <a:avLst/>
                        </a:prstGeom>
                      </p:spPr>
                    </p:pic>
                  </p:oleObj>
                </mc:Fallback>
              </mc:AlternateContent>
            </a:graphicData>
          </a:graphic>
        </p:graphicFrame>
      </p:grpSp>
      <p:sp>
        <p:nvSpPr>
          <p:cNvPr id="24" name="矩形 23">
            <a:extLst>
              <a:ext uri="{FF2B5EF4-FFF2-40B4-BE49-F238E27FC236}">
                <a16:creationId xmlns:a16="http://schemas.microsoft.com/office/drawing/2014/main" id="{40C94024-896F-4B47-A12D-B42207D27565}"/>
              </a:ext>
            </a:extLst>
          </p:cNvPr>
          <p:cNvSpPr/>
          <p:nvPr/>
        </p:nvSpPr>
        <p:spPr>
          <a:xfrm>
            <a:off x="5532107" y="632212"/>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比如边际成本，</a:t>
            </a:r>
            <a:endParaRPr lang="zh-CN" altLang="en-US" sz="2800" dirty="0"/>
          </a:p>
        </p:txBody>
      </p:sp>
      <p:sp>
        <p:nvSpPr>
          <p:cNvPr id="25" name="矩形 24">
            <a:extLst>
              <a:ext uri="{FF2B5EF4-FFF2-40B4-BE49-F238E27FC236}">
                <a16:creationId xmlns:a16="http://schemas.microsoft.com/office/drawing/2014/main" id="{5E05AF6F-F2E4-45D6-90F3-F1257AEA919B}"/>
              </a:ext>
            </a:extLst>
          </p:cNvPr>
          <p:cNvSpPr/>
          <p:nvPr/>
        </p:nvSpPr>
        <p:spPr>
          <a:xfrm>
            <a:off x="7905319" y="632212"/>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就是每增加一单位</a:t>
            </a:r>
            <a:endParaRPr lang="zh-CN" altLang="en-US" sz="2800" dirty="0"/>
          </a:p>
        </p:txBody>
      </p:sp>
      <p:sp>
        <p:nvSpPr>
          <p:cNvPr id="28" name="矩形 27">
            <a:extLst>
              <a:ext uri="{FF2B5EF4-FFF2-40B4-BE49-F238E27FC236}">
                <a16:creationId xmlns:a16="http://schemas.microsoft.com/office/drawing/2014/main" id="{E42AEF0E-2838-4C0D-B87C-162995DE9ED9}"/>
              </a:ext>
            </a:extLst>
          </p:cNvPr>
          <p:cNvSpPr/>
          <p:nvPr/>
        </p:nvSpPr>
        <p:spPr>
          <a:xfrm>
            <a:off x="5784635" y="1194133"/>
            <a:ext cx="386516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其实质是一个微分问题</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2" name="组合 31">
            <a:extLst>
              <a:ext uri="{FF2B5EF4-FFF2-40B4-BE49-F238E27FC236}">
                <a16:creationId xmlns:a16="http://schemas.microsoft.com/office/drawing/2014/main" id="{31D08DA5-EAA1-449D-B6C5-4B4BFA7BFD14}"/>
              </a:ext>
            </a:extLst>
          </p:cNvPr>
          <p:cNvGrpSpPr/>
          <p:nvPr/>
        </p:nvGrpSpPr>
        <p:grpSpPr>
          <a:xfrm>
            <a:off x="8021424" y="1754294"/>
            <a:ext cx="2926641" cy="523220"/>
            <a:chOff x="8042122" y="1817206"/>
            <a:chExt cx="2926641" cy="523220"/>
          </a:xfrm>
        </p:grpSpPr>
        <p:graphicFrame>
          <p:nvGraphicFramePr>
            <p:cNvPr id="19" name="对象 18">
              <a:extLst>
                <a:ext uri="{FF2B5EF4-FFF2-40B4-BE49-F238E27FC236}">
                  <a16:creationId xmlns:a16="http://schemas.microsoft.com/office/drawing/2014/main" id="{C75A7EE1-FAB2-4E23-A58A-85A234476A99}"/>
                </a:ext>
              </a:extLst>
            </p:cNvPr>
            <p:cNvGraphicFramePr>
              <a:graphicFrameLocks noChangeAspect="1"/>
            </p:cNvGraphicFramePr>
            <p:nvPr/>
          </p:nvGraphicFramePr>
          <p:xfrm>
            <a:off x="10651263" y="1847276"/>
            <a:ext cx="317500" cy="431800"/>
          </p:xfrm>
          <a:graphic>
            <a:graphicData uri="http://schemas.openxmlformats.org/presentationml/2006/ole">
              <mc:AlternateContent xmlns:mc="http://schemas.openxmlformats.org/markup-compatibility/2006">
                <mc:Choice xmlns:v="urn:schemas-microsoft-com:vml" Requires="v">
                  <p:oleObj spid="_x0000_s164467" name="Equation" r:id="rId11" imgW="317160" imgH="431640" progId="Equation.DSMT4">
                    <p:embed/>
                  </p:oleObj>
                </mc:Choice>
                <mc:Fallback>
                  <p:oleObj name="Equation" r:id="rId11" imgW="317160" imgH="431640" progId="Equation.DSMT4">
                    <p:embed/>
                    <p:pic>
                      <p:nvPicPr>
                        <p:cNvPr id="19" name="对象 18">
                          <a:extLst>
                            <a:ext uri="{FF2B5EF4-FFF2-40B4-BE49-F238E27FC236}">
                              <a16:creationId xmlns:a16="http://schemas.microsoft.com/office/drawing/2014/main" id="{C75A7EE1-FAB2-4E23-A58A-85A234476A99}"/>
                            </a:ext>
                          </a:extLst>
                        </p:cNvPr>
                        <p:cNvPicPr/>
                        <p:nvPr/>
                      </p:nvPicPr>
                      <p:blipFill>
                        <a:blip r:embed="rId12"/>
                        <a:stretch>
                          <a:fillRect/>
                        </a:stretch>
                      </p:blipFill>
                      <p:spPr>
                        <a:xfrm>
                          <a:off x="10651263" y="1847276"/>
                          <a:ext cx="317500" cy="431800"/>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C76D4B76-22E1-44C3-A661-35230A2A16E5}"/>
                </a:ext>
              </a:extLst>
            </p:cNvPr>
            <p:cNvSpPr/>
            <p:nvPr/>
          </p:nvSpPr>
          <p:spPr>
            <a:xfrm>
              <a:off x="8042122" y="1817206"/>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当产量在原产量</a:t>
              </a:r>
              <a:endParaRPr lang="zh-CN" altLang="en-US" sz="2800" dirty="0"/>
            </a:p>
          </p:txBody>
        </p:sp>
      </p:grpSp>
      <p:grpSp>
        <p:nvGrpSpPr>
          <p:cNvPr id="34" name="组合 33">
            <a:extLst>
              <a:ext uri="{FF2B5EF4-FFF2-40B4-BE49-F238E27FC236}">
                <a16:creationId xmlns:a16="http://schemas.microsoft.com/office/drawing/2014/main" id="{1E67C0EC-28E5-44FB-B7A8-187F855A5731}"/>
              </a:ext>
            </a:extLst>
          </p:cNvPr>
          <p:cNvGrpSpPr/>
          <p:nvPr/>
        </p:nvGrpSpPr>
        <p:grpSpPr>
          <a:xfrm>
            <a:off x="1223236" y="2331095"/>
            <a:ext cx="3569803" cy="528946"/>
            <a:chOff x="1223236" y="2331095"/>
            <a:chExt cx="3569803" cy="528946"/>
          </a:xfrm>
        </p:grpSpPr>
        <p:sp>
          <p:nvSpPr>
            <p:cNvPr id="8" name="矩形 7">
              <a:extLst>
                <a:ext uri="{FF2B5EF4-FFF2-40B4-BE49-F238E27FC236}">
                  <a16:creationId xmlns:a16="http://schemas.microsoft.com/office/drawing/2014/main" id="{BF2D17F3-F911-4B38-A85E-A81C07ECD4C3}"/>
                </a:ext>
              </a:extLst>
            </p:cNvPr>
            <p:cNvSpPr/>
            <p:nvPr/>
          </p:nvSpPr>
          <p:spPr>
            <a:xfrm>
              <a:off x="1223236" y="2336821"/>
              <a:ext cx="260327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的基础上变动</a:t>
              </a:r>
              <a:endParaRPr lang="zh-CN" altLang="en-US" sz="2800" dirty="0"/>
            </a:p>
          </p:txBody>
        </p:sp>
        <p:graphicFrame>
          <p:nvGraphicFramePr>
            <p:cNvPr id="18" name="对象 17">
              <a:extLst>
                <a:ext uri="{FF2B5EF4-FFF2-40B4-BE49-F238E27FC236}">
                  <a16:creationId xmlns:a16="http://schemas.microsoft.com/office/drawing/2014/main" id="{684CDA21-4531-430B-B8E3-98B472156D79}"/>
                </a:ext>
              </a:extLst>
            </p:cNvPr>
            <p:cNvGraphicFramePr>
              <a:graphicFrameLocks noChangeAspect="1"/>
            </p:cNvGraphicFramePr>
            <p:nvPr>
              <p:extLst>
                <p:ext uri="{D42A27DB-BD31-4B8C-83A1-F6EECF244321}">
                  <p14:modId xmlns:p14="http://schemas.microsoft.com/office/powerpoint/2010/main" val="556816810"/>
                </p:ext>
              </p:extLst>
            </p:nvPr>
          </p:nvGraphicFramePr>
          <p:xfrm>
            <a:off x="3499939" y="2467759"/>
            <a:ext cx="419100" cy="304800"/>
          </p:xfrm>
          <a:graphic>
            <a:graphicData uri="http://schemas.openxmlformats.org/presentationml/2006/ole">
              <mc:AlternateContent xmlns:mc="http://schemas.openxmlformats.org/markup-compatibility/2006">
                <mc:Choice xmlns:v="urn:schemas-microsoft-com:vml" Requires="v">
                  <p:oleObj spid="_x0000_s164468" name="Equation" r:id="rId13" imgW="419040" imgH="304560" progId="Equation.DSMT4">
                    <p:embed/>
                  </p:oleObj>
                </mc:Choice>
                <mc:Fallback>
                  <p:oleObj name="Equation" r:id="rId13" imgW="419040" imgH="304560" progId="Equation.DSMT4">
                    <p:embed/>
                    <p:pic>
                      <p:nvPicPr>
                        <p:cNvPr id="18" name="对象 17">
                          <a:extLst>
                            <a:ext uri="{FF2B5EF4-FFF2-40B4-BE49-F238E27FC236}">
                              <a16:creationId xmlns:a16="http://schemas.microsoft.com/office/drawing/2014/main" id="{684CDA21-4531-430B-B8E3-98B472156D79}"/>
                            </a:ext>
                          </a:extLst>
                        </p:cNvPr>
                        <p:cNvPicPr/>
                        <p:nvPr/>
                      </p:nvPicPr>
                      <p:blipFill>
                        <a:blip r:embed="rId14"/>
                        <a:stretch>
                          <a:fillRect/>
                        </a:stretch>
                      </p:blipFill>
                      <p:spPr>
                        <a:xfrm>
                          <a:off x="3499939" y="2467759"/>
                          <a:ext cx="419100" cy="304800"/>
                        </a:xfrm>
                        <a:prstGeom prst="rect">
                          <a:avLst/>
                        </a:prstGeom>
                      </p:spPr>
                    </p:pic>
                  </p:oleObj>
                </mc:Fallback>
              </mc:AlternateContent>
            </a:graphicData>
          </a:graphic>
        </p:graphicFrame>
        <p:sp>
          <p:nvSpPr>
            <p:cNvPr id="33" name="矩形 32">
              <a:extLst>
                <a:ext uri="{FF2B5EF4-FFF2-40B4-BE49-F238E27FC236}">
                  <a16:creationId xmlns:a16="http://schemas.microsoft.com/office/drawing/2014/main" id="{A6B03DDB-F229-4915-92A6-6452FEC6A58F}"/>
                </a:ext>
              </a:extLst>
            </p:cNvPr>
            <p:cNvSpPr/>
            <p:nvPr/>
          </p:nvSpPr>
          <p:spPr>
            <a:xfrm>
              <a:off x="3890228" y="233109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pSp>
      <p:sp>
        <p:nvSpPr>
          <p:cNvPr id="35" name="矩形 34">
            <a:extLst>
              <a:ext uri="{FF2B5EF4-FFF2-40B4-BE49-F238E27FC236}">
                <a16:creationId xmlns:a16="http://schemas.microsoft.com/office/drawing/2014/main" id="{798FE690-C31E-42A2-A51F-9E7E3FDCF106}"/>
              </a:ext>
            </a:extLst>
          </p:cNvPr>
          <p:cNvSpPr/>
          <p:nvPr/>
        </p:nvSpPr>
        <p:spPr>
          <a:xfrm>
            <a:off x="5164441" y="2920662"/>
            <a:ext cx="415101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由于产量增加量至少是</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8" name="组合 37">
            <a:extLst>
              <a:ext uri="{FF2B5EF4-FFF2-40B4-BE49-F238E27FC236}">
                <a16:creationId xmlns:a16="http://schemas.microsoft.com/office/drawing/2014/main" id="{43A2C438-8748-4A99-B53E-16C3A64810BE}"/>
              </a:ext>
            </a:extLst>
          </p:cNvPr>
          <p:cNvGrpSpPr/>
          <p:nvPr/>
        </p:nvGrpSpPr>
        <p:grpSpPr>
          <a:xfrm>
            <a:off x="9119429" y="2904263"/>
            <a:ext cx="1838630" cy="535604"/>
            <a:chOff x="9119429" y="2913594"/>
            <a:chExt cx="1838630" cy="535604"/>
          </a:xfrm>
        </p:grpSpPr>
        <p:sp>
          <p:nvSpPr>
            <p:cNvPr id="11" name="矩形 10">
              <a:extLst>
                <a:ext uri="{FF2B5EF4-FFF2-40B4-BE49-F238E27FC236}">
                  <a16:creationId xmlns:a16="http://schemas.microsoft.com/office/drawing/2014/main" id="{409A20E1-06D1-4761-9EE7-8D201CC5F0CF}"/>
                </a:ext>
              </a:extLst>
            </p:cNvPr>
            <p:cNvSpPr/>
            <p:nvPr/>
          </p:nvSpPr>
          <p:spPr>
            <a:xfrm>
              <a:off x="10055248" y="291359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的最</a:t>
              </a:r>
              <a:endParaRPr lang="zh-CN" altLang="en-US" sz="2800" dirty="0"/>
            </a:p>
          </p:txBody>
        </p:sp>
        <p:graphicFrame>
          <p:nvGraphicFramePr>
            <p:cNvPr id="22" name="对象 21">
              <a:extLst>
                <a:ext uri="{FF2B5EF4-FFF2-40B4-BE49-F238E27FC236}">
                  <a16:creationId xmlns:a16="http://schemas.microsoft.com/office/drawing/2014/main" id="{42148AA1-D961-4F07-A731-0131A1690610}"/>
                </a:ext>
              </a:extLst>
            </p:cNvPr>
            <p:cNvGraphicFramePr>
              <a:graphicFrameLocks noChangeAspect="1"/>
            </p:cNvGraphicFramePr>
            <p:nvPr/>
          </p:nvGraphicFramePr>
          <p:xfrm>
            <a:off x="9649796" y="3060700"/>
            <a:ext cx="419100" cy="304800"/>
          </p:xfrm>
          <a:graphic>
            <a:graphicData uri="http://schemas.openxmlformats.org/presentationml/2006/ole">
              <mc:AlternateContent xmlns:mc="http://schemas.openxmlformats.org/markup-compatibility/2006">
                <mc:Choice xmlns:v="urn:schemas-microsoft-com:vml" Requires="v">
                  <p:oleObj spid="_x0000_s164469" name="Equation" r:id="rId15" imgW="419040" imgH="304560" progId="Equation.DSMT4">
                    <p:embed/>
                  </p:oleObj>
                </mc:Choice>
                <mc:Fallback>
                  <p:oleObj name="Equation" r:id="rId15" imgW="419040" imgH="304560" progId="Equation.DSMT4">
                    <p:embed/>
                    <p:pic>
                      <p:nvPicPr>
                        <p:cNvPr id="22" name="对象 21">
                          <a:extLst>
                            <a:ext uri="{FF2B5EF4-FFF2-40B4-BE49-F238E27FC236}">
                              <a16:creationId xmlns:a16="http://schemas.microsoft.com/office/drawing/2014/main" id="{42148AA1-D961-4F07-A731-0131A1690610}"/>
                            </a:ext>
                          </a:extLst>
                        </p:cNvPr>
                        <p:cNvPicPr/>
                        <p:nvPr/>
                      </p:nvPicPr>
                      <p:blipFill>
                        <a:blip r:embed="rId14"/>
                        <a:stretch>
                          <a:fillRect/>
                        </a:stretch>
                      </p:blipFill>
                      <p:spPr>
                        <a:xfrm>
                          <a:off x="9649796" y="3060700"/>
                          <a:ext cx="419100" cy="304800"/>
                        </a:xfrm>
                        <a:prstGeom prst="rect">
                          <a:avLst/>
                        </a:prstGeom>
                      </p:spPr>
                    </p:pic>
                  </p:oleObj>
                </mc:Fallback>
              </mc:AlternateContent>
            </a:graphicData>
          </a:graphic>
        </p:graphicFrame>
        <p:sp>
          <p:nvSpPr>
            <p:cNvPr id="36" name="矩形 35">
              <a:extLst>
                <a:ext uri="{FF2B5EF4-FFF2-40B4-BE49-F238E27FC236}">
                  <a16:creationId xmlns:a16="http://schemas.microsoft.com/office/drawing/2014/main" id="{A2849A40-884D-44FC-97F7-CBE512800C7A}"/>
                </a:ext>
              </a:extLst>
            </p:cNvPr>
            <p:cNvSpPr/>
            <p:nvPr/>
          </p:nvSpPr>
          <p:spPr>
            <a:xfrm>
              <a:off x="9119429" y="292597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a:t>
              </a:r>
              <a:endParaRPr lang="zh-CN" altLang="en-US" sz="2800" dirty="0"/>
            </a:p>
          </p:txBody>
        </p:sp>
      </p:grpSp>
      <p:grpSp>
        <p:nvGrpSpPr>
          <p:cNvPr id="40" name="组合 39">
            <a:extLst>
              <a:ext uri="{FF2B5EF4-FFF2-40B4-BE49-F238E27FC236}">
                <a16:creationId xmlns:a16="http://schemas.microsoft.com/office/drawing/2014/main" id="{7390A541-9354-4A41-B1D6-5B3D1ED36A9B}"/>
              </a:ext>
            </a:extLst>
          </p:cNvPr>
          <p:cNvGrpSpPr/>
          <p:nvPr/>
        </p:nvGrpSpPr>
        <p:grpSpPr>
          <a:xfrm>
            <a:off x="3129213" y="3449034"/>
            <a:ext cx="4597126" cy="523220"/>
            <a:chOff x="3129213" y="3449034"/>
            <a:chExt cx="4597126" cy="523220"/>
          </a:xfrm>
        </p:grpSpPr>
        <p:graphicFrame>
          <p:nvGraphicFramePr>
            <p:cNvPr id="23" name="对象 22">
              <a:extLst>
                <a:ext uri="{FF2B5EF4-FFF2-40B4-BE49-F238E27FC236}">
                  <a16:creationId xmlns:a16="http://schemas.microsoft.com/office/drawing/2014/main" id="{1C8F116A-F2BC-4EAF-AD87-46DFFA099F19}"/>
                </a:ext>
              </a:extLst>
            </p:cNvPr>
            <p:cNvGraphicFramePr>
              <a:graphicFrameLocks noChangeAspect="1"/>
            </p:cNvGraphicFramePr>
            <p:nvPr>
              <p:extLst>
                <p:ext uri="{D42A27DB-BD31-4B8C-83A1-F6EECF244321}">
                  <p14:modId xmlns:p14="http://schemas.microsoft.com/office/powerpoint/2010/main" val="1886233840"/>
                </p:ext>
              </p:extLst>
            </p:nvPr>
          </p:nvGraphicFramePr>
          <p:xfrm>
            <a:off x="6303939" y="3572240"/>
            <a:ext cx="1422400" cy="393700"/>
          </p:xfrm>
          <a:graphic>
            <a:graphicData uri="http://schemas.openxmlformats.org/presentationml/2006/ole">
              <mc:AlternateContent xmlns:mc="http://schemas.openxmlformats.org/markup-compatibility/2006">
                <mc:Choice xmlns:v="urn:schemas-microsoft-com:vml" Requires="v">
                  <p:oleObj spid="_x0000_s164470" name="Equation" r:id="rId16" imgW="1422360" imgH="393480" progId="Equation.DSMT4">
                    <p:embed/>
                  </p:oleObj>
                </mc:Choice>
                <mc:Fallback>
                  <p:oleObj name="Equation" r:id="rId16" imgW="1422360" imgH="393480" progId="Equation.DSMT4">
                    <p:embed/>
                    <p:pic>
                      <p:nvPicPr>
                        <p:cNvPr id="23" name="对象 22">
                          <a:extLst>
                            <a:ext uri="{FF2B5EF4-FFF2-40B4-BE49-F238E27FC236}">
                              <a16:creationId xmlns:a16="http://schemas.microsoft.com/office/drawing/2014/main" id="{1C8F116A-F2BC-4EAF-AD87-46DFFA099F19}"/>
                            </a:ext>
                          </a:extLst>
                        </p:cNvPr>
                        <p:cNvPicPr/>
                        <p:nvPr/>
                      </p:nvPicPr>
                      <p:blipFill>
                        <a:blip r:embed="rId17"/>
                        <a:stretch>
                          <a:fillRect/>
                        </a:stretch>
                      </p:blipFill>
                      <p:spPr>
                        <a:xfrm>
                          <a:off x="6303939" y="3572240"/>
                          <a:ext cx="1422400" cy="393700"/>
                        </a:xfrm>
                        <a:prstGeom prst="rect">
                          <a:avLst/>
                        </a:prstGeom>
                      </p:spPr>
                    </p:pic>
                  </p:oleObj>
                </mc:Fallback>
              </mc:AlternateContent>
            </a:graphicData>
          </a:graphic>
        </p:graphicFrame>
        <p:sp>
          <p:nvSpPr>
            <p:cNvPr id="39" name="矩形 38">
              <a:extLst>
                <a:ext uri="{FF2B5EF4-FFF2-40B4-BE49-F238E27FC236}">
                  <a16:creationId xmlns:a16="http://schemas.microsoft.com/office/drawing/2014/main" id="{82C7FC7D-C5D1-47A8-BCF5-3A57AC99D928}"/>
                </a:ext>
              </a:extLst>
            </p:cNvPr>
            <p:cNvSpPr/>
            <p:nvPr/>
          </p:nvSpPr>
          <p:spPr>
            <a:xfrm>
              <a:off x="3129213" y="3449034"/>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所以根据微分定义：</a:t>
              </a:r>
              <a:endParaRPr lang="zh-CN" altLang="en-US" sz="2800" dirty="0"/>
            </a:p>
          </p:txBody>
        </p:sp>
      </p:grpSp>
      <p:grpSp>
        <p:nvGrpSpPr>
          <p:cNvPr id="43" name="组合 42">
            <a:extLst>
              <a:ext uri="{FF2B5EF4-FFF2-40B4-BE49-F238E27FC236}">
                <a16:creationId xmlns:a16="http://schemas.microsoft.com/office/drawing/2014/main" id="{5A420576-3307-4743-876A-E554DF8FF9D1}"/>
              </a:ext>
            </a:extLst>
          </p:cNvPr>
          <p:cNvGrpSpPr/>
          <p:nvPr/>
        </p:nvGrpSpPr>
        <p:grpSpPr>
          <a:xfrm>
            <a:off x="3666256" y="5099207"/>
            <a:ext cx="7201252" cy="526539"/>
            <a:chOff x="3666256" y="5257834"/>
            <a:chExt cx="7201252" cy="526539"/>
          </a:xfrm>
        </p:grpSpPr>
        <p:sp>
          <p:nvSpPr>
            <p:cNvPr id="20" name="矩形 19">
              <a:extLst>
                <a:ext uri="{FF2B5EF4-FFF2-40B4-BE49-F238E27FC236}">
                  <a16:creationId xmlns:a16="http://schemas.microsoft.com/office/drawing/2014/main" id="{4FCD2FC6-C784-4A16-9303-2EF1C83D6B6A}"/>
                </a:ext>
              </a:extLst>
            </p:cNvPr>
            <p:cNvSpPr/>
            <p:nvPr/>
          </p:nvSpPr>
          <p:spPr>
            <a:xfrm>
              <a:off x="8438638" y="5257834"/>
              <a:ext cx="2428870" cy="523220"/>
            </a:xfrm>
            <a:prstGeom prst="rect">
              <a:avLst/>
            </a:prstGeom>
          </p:spPr>
          <p:txBody>
            <a:bodyPr wrap="none">
              <a:spAutoFit/>
            </a:bodyPr>
            <a:lstStyle/>
            <a:p>
              <a:r>
                <a:rPr lang="zh-CN" altLang="en-US" sz="2800" dirty="0"/>
                <a:t> 更容易计算，</a:t>
              </a:r>
            </a:p>
          </p:txBody>
        </p:sp>
        <p:graphicFrame>
          <p:nvGraphicFramePr>
            <p:cNvPr id="29" name="对象 28">
              <a:extLst>
                <a:ext uri="{FF2B5EF4-FFF2-40B4-BE49-F238E27FC236}">
                  <a16:creationId xmlns:a16="http://schemas.microsoft.com/office/drawing/2014/main" id="{DB57425C-F5A4-4F91-85D7-C7072407CE97}"/>
                </a:ext>
              </a:extLst>
            </p:cNvPr>
            <p:cNvGraphicFramePr>
              <a:graphicFrameLocks noChangeAspect="1"/>
            </p:cNvGraphicFramePr>
            <p:nvPr/>
          </p:nvGraphicFramePr>
          <p:xfrm>
            <a:off x="8072438" y="5364163"/>
            <a:ext cx="571500" cy="393700"/>
          </p:xfrm>
          <a:graphic>
            <a:graphicData uri="http://schemas.openxmlformats.org/presentationml/2006/ole">
              <mc:AlternateContent xmlns:mc="http://schemas.openxmlformats.org/markup-compatibility/2006">
                <mc:Choice xmlns:v="urn:schemas-microsoft-com:vml" Requires="v">
                  <p:oleObj spid="_x0000_s164471" name="Equation" r:id="rId18" imgW="571320" imgH="393480" progId="Equation.DSMT4">
                    <p:embed/>
                  </p:oleObj>
                </mc:Choice>
                <mc:Fallback>
                  <p:oleObj name="Equation" r:id="rId18" imgW="571320" imgH="393480" progId="Equation.DSMT4">
                    <p:embed/>
                    <p:pic>
                      <p:nvPicPr>
                        <p:cNvPr id="29" name="对象 28">
                          <a:extLst>
                            <a:ext uri="{FF2B5EF4-FFF2-40B4-BE49-F238E27FC236}">
                              <a16:creationId xmlns:a16="http://schemas.microsoft.com/office/drawing/2014/main" id="{DB57425C-F5A4-4F91-85D7-C7072407CE97}"/>
                            </a:ext>
                          </a:extLst>
                        </p:cNvPr>
                        <p:cNvPicPr/>
                        <p:nvPr/>
                      </p:nvPicPr>
                      <p:blipFill>
                        <a:blip r:embed="rId19"/>
                        <a:stretch>
                          <a:fillRect/>
                        </a:stretch>
                      </p:blipFill>
                      <p:spPr>
                        <a:xfrm>
                          <a:off x="8072438" y="5364163"/>
                          <a:ext cx="571500" cy="393700"/>
                        </a:xfrm>
                        <a:prstGeom prst="rect">
                          <a:avLst/>
                        </a:prstGeom>
                      </p:spPr>
                    </p:pic>
                  </p:oleObj>
                </mc:Fallback>
              </mc:AlternateContent>
            </a:graphicData>
          </a:graphic>
        </p:graphicFrame>
        <p:sp>
          <p:nvSpPr>
            <p:cNvPr id="42" name="矩形 41">
              <a:extLst>
                <a:ext uri="{FF2B5EF4-FFF2-40B4-BE49-F238E27FC236}">
                  <a16:creationId xmlns:a16="http://schemas.microsoft.com/office/drawing/2014/main" id="{5A83817B-1A24-4EA5-A840-AB01E45C3B71}"/>
                </a:ext>
              </a:extLst>
            </p:cNvPr>
            <p:cNvSpPr/>
            <p:nvPr/>
          </p:nvSpPr>
          <p:spPr>
            <a:xfrm>
              <a:off x="3666256" y="5261153"/>
              <a:ext cx="44935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一般导数比成本函数的增量</a:t>
              </a:r>
              <a:endParaRPr lang="zh-CN" altLang="en-US" sz="2800" dirty="0"/>
            </a:p>
          </p:txBody>
        </p:sp>
      </p:grpSp>
    </p:spTree>
    <p:extLst>
      <p:ext uri="{BB962C8B-B14F-4D97-AF65-F5344CB8AC3E}">
        <p14:creationId xmlns:p14="http://schemas.microsoft.com/office/powerpoint/2010/main" val="41034053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75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left)">
                                      <p:cBhvr>
                                        <p:cTn id="48" dur="750"/>
                                        <p:tgtEl>
                                          <p:spTgt spid="9">
                                            <p:txEl>
                                              <p:pRg st="0" end="0"/>
                                            </p:txEl>
                                          </p:spTgt>
                                        </p:tgtEl>
                                      </p:cBhvr>
                                    </p:animEffect>
                                  </p:childTnLst>
                                </p:cTn>
                              </p:par>
                            </p:childTnLst>
                          </p:cTn>
                        </p:par>
                        <p:par>
                          <p:cTn id="49" fill="hold">
                            <p:stCondLst>
                              <p:cond delay="750"/>
                            </p:stCondLst>
                            <p:childTnLst>
                              <p:par>
                                <p:cTn id="50" presetID="22" presetClass="entr" presetSubtype="8"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250"/>
                                        <p:tgtEl>
                                          <p:spTgt spid="38"/>
                                        </p:tgtEl>
                                      </p:cBhvr>
                                    </p:animEffect>
                                  </p:childTnLst>
                                </p:cTn>
                              </p:par>
                            </p:childTnLst>
                          </p:cTn>
                        </p:par>
                        <p:par>
                          <p:cTn id="63" fill="hold">
                            <p:stCondLst>
                              <p:cond delay="250"/>
                            </p:stCondLst>
                            <p:childTnLst>
                              <p:par>
                                <p:cTn id="64" presetID="22" presetClass="entr" presetSubtype="8"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25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75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250"/>
                                        <p:tgtEl>
                                          <p:spTgt spid="13"/>
                                        </p:tgtEl>
                                      </p:cBhvr>
                                    </p:animEffect>
                                  </p:childTnLst>
                                </p:cTn>
                              </p:par>
                            </p:childTnLst>
                          </p:cTn>
                        </p:par>
                        <p:par>
                          <p:cTn id="77" fill="hold">
                            <p:stCondLst>
                              <p:cond delay="250"/>
                            </p:stCondLst>
                            <p:childTnLst>
                              <p:par>
                                <p:cTn id="78" presetID="22" presetClass="entr" presetSubtype="8"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10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10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left)">
                                      <p:cBhvr>
                                        <p:cTn id="90" dur="250"/>
                                        <p:tgtEl>
                                          <p:spTgt spid="16"/>
                                        </p:tgtEl>
                                      </p:cBhvr>
                                    </p:animEffect>
                                  </p:childTnLst>
                                </p:cTn>
                              </p:par>
                            </p:childTnLst>
                          </p:cTn>
                        </p:par>
                        <p:par>
                          <p:cTn id="91" fill="hold">
                            <p:stCondLst>
                              <p:cond delay="250"/>
                            </p:stCondLst>
                            <p:childTnLst>
                              <p:par>
                                <p:cTn id="92" presetID="22" presetClass="entr" presetSubtype="8" fill="hold"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750"/>
                                        <p:tgtEl>
                                          <p:spTgt spid="4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p:bldP spid="13" grpId="0"/>
      <p:bldP spid="15" grpId="0"/>
      <p:bldP spid="16" grpId="0"/>
      <p:bldP spid="24" grpId="0"/>
      <p:bldP spid="25" grpId="0"/>
      <p:bldP spid="28" grpId="0"/>
      <p:bldP spid="3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274849" y="1148897"/>
            <a:ext cx="7932841"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pPr>
              <a:lnSpc>
                <a:spcPct val="130000"/>
              </a:lnSpc>
            </a:pPr>
            <a:r>
              <a:rPr lang="zh-CN" altLang="en-US" dirty="0"/>
              <a:t>第八讲</a:t>
            </a:r>
            <a:br>
              <a:rPr lang="en-US" altLang="zh-CN" dirty="0"/>
            </a:br>
            <a:r>
              <a:rPr lang="en-US" altLang="zh-CN" dirty="0"/>
              <a:t>   </a:t>
            </a:r>
            <a:r>
              <a:rPr lang="zh-CN" altLang="en-US" dirty="0">
                <a:latin typeface="+mn-ea"/>
              </a:rPr>
              <a:t> 拉格朗日中值定理和</a:t>
            </a:r>
            <a:endParaRPr lang="en-US" altLang="zh-CN" dirty="0">
              <a:latin typeface="+mn-ea"/>
            </a:endParaRPr>
          </a:p>
          <a:p>
            <a:pPr>
              <a:lnSpc>
                <a:spcPct val="130000"/>
              </a:lnSpc>
            </a:pPr>
            <a:r>
              <a:rPr lang="en-US" altLang="zh-CN" dirty="0">
                <a:latin typeface="+mn-ea"/>
              </a:rPr>
              <a:t>    </a:t>
            </a:r>
            <a:r>
              <a:rPr lang="zh-CN" altLang="en-US" dirty="0">
                <a:latin typeface="+mn-ea"/>
              </a:rPr>
              <a:t>函数的平均变化率</a:t>
            </a:r>
          </a:p>
        </p:txBody>
      </p:sp>
    </p:spTree>
    <p:extLst>
      <p:ext uri="{BB962C8B-B14F-4D97-AF65-F5344CB8AC3E}">
        <p14:creationId xmlns:p14="http://schemas.microsoft.com/office/powerpoint/2010/main" val="1389234620"/>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0050AB3-02C3-4A96-BA28-61DAAD2D9036}"/>
              </a:ext>
            </a:extLst>
          </p:cNvPr>
          <p:cNvSpPr/>
          <p:nvPr/>
        </p:nvSpPr>
        <p:spPr>
          <a:xfrm>
            <a:off x="1455455" y="921067"/>
            <a:ext cx="8084264" cy="769441"/>
          </a:xfrm>
          <a:prstGeom prst="rect">
            <a:avLst/>
          </a:prstGeom>
          <a:noFill/>
        </p:spPr>
        <p:txBody>
          <a:bodyPr wrap="square" rtlCol="0">
            <a:spAutoFit/>
          </a:bodyPr>
          <a:lstStyle/>
          <a:p>
            <a:r>
              <a:rPr lang="zh-CN" altLang="zh-CN" sz="4400" dirty="0">
                <a:solidFill>
                  <a:schemeClr val="accent1">
                    <a:lumMod val="50000"/>
                  </a:schemeClr>
                </a:solidFill>
                <a:latin typeface="楷体" panose="02010609060101010101" pitchFamily="49" charset="-122"/>
                <a:ea typeface="楷体" panose="02010609060101010101" pitchFamily="49" charset="-122"/>
              </a:rPr>
              <a:t>§</a:t>
            </a:r>
            <a:r>
              <a:rPr lang="en-US" altLang="zh-CN" sz="4400" dirty="0">
                <a:solidFill>
                  <a:schemeClr val="accent1">
                    <a:lumMod val="50000"/>
                  </a:schemeClr>
                </a:solidFill>
                <a:latin typeface="楷体" panose="02010609060101010101" pitchFamily="49" charset="-122"/>
                <a:ea typeface="楷体" panose="02010609060101010101" pitchFamily="49" charset="-122"/>
              </a:rPr>
              <a:t>3 </a:t>
            </a:r>
            <a:r>
              <a:rPr lang="zh-CN" altLang="zh-CN" sz="4400" dirty="0">
                <a:solidFill>
                  <a:schemeClr val="accent1">
                    <a:lumMod val="50000"/>
                  </a:schemeClr>
                </a:solidFill>
                <a:latin typeface="楷体" panose="02010609060101010101" pitchFamily="49" charset="-122"/>
                <a:ea typeface="楷体" panose="02010609060101010101" pitchFamily="49" charset="-122"/>
              </a:rPr>
              <a:t>微分中值定理和导数的应用</a:t>
            </a:r>
            <a:endParaRPr lang="zh-CN" altLang="en-US" sz="4400" dirty="0">
              <a:solidFill>
                <a:schemeClr val="accent1">
                  <a:lumMod val="50000"/>
                </a:schemeClr>
              </a:solidFill>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id="{C861C74B-FC57-4625-AC52-8923AFDDFB70}"/>
              </a:ext>
            </a:extLst>
          </p:cNvPr>
          <p:cNvSpPr/>
          <p:nvPr/>
        </p:nvSpPr>
        <p:spPr>
          <a:xfrm>
            <a:off x="1690363" y="2778398"/>
            <a:ext cx="5570756" cy="523220"/>
          </a:xfrm>
          <a:prstGeom prst="rect">
            <a:avLst/>
          </a:prstGeom>
        </p:spPr>
        <p:txBody>
          <a:bodyPr wrap="none">
            <a:spAutoFit/>
          </a:bodyPr>
          <a:lstStyle/>
          <a:p>
            <a:r>
              <a:rPr lang="zh-CN" altLang="zh-CN" sz="2800" kern="100" dirty="0">
                <a:ea typeface="宋体" panose="02010600030101010101" pitchFamily="2" charset="-122"/>
                <a:cs typeface="宋体" panose="02010600030101010101" pitchFamily="2" charset="-122"/>
              </a:rPr>
              <a:t>拉格朗日</a:t>
            </a:r>
            <a:r>
              <a:rPr lang="zh-CN" altLang="zh-CN" sz="2800" kern="100" dirty="0">
                <a:ea typeface="宋体" panose="02010600030101010101" pitchFamily="2" charset="-122"/>
                <a:cs typeface="Times New Roman" panose="02020603050405020304" pitchFamily="18" charset="0"/>
              </a:rPr>
              <a:t>微分中值定理是局部与整</a:t>
            </a:r>
            <a:endParaRPr lang="zh-CN" altLang="en-US" sz="2800" dirty="0"/>
          </a:p>
        </p:txBody>
      </p:sp>
      <p:sp>
        <p:nvSpPr>
          <p:cNvPr id="5" name="矩形 4">
            <a:extLst>
              <a:ext uri="{FF2B5EF4-FFF2-40B4-BE49-F238E27FC236}">
                <a16:creationId xmlns:a16="http://schemas.microsoft.com/office/drawing/2014/main" id="{698D694D-0A77-4AFD-949D-E4BDE50D2028}"/>
              </a:ext>
            </a:extLst>
          </p:cNvPr>
          <p:cNvSpPr/>
          <p:nvPr/>
        </p:nvSpPr>
        <p:spPr>
          <a:xfrm>
            <a:off x="1690363" y="3556382"/>
            <a:ext cx="242887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体沟通的桥梁</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6" name="组合 5">
            <a:extLst>
              <a:ext uri="{FF2B5EF4-FFF2-40B4-BE49-F238E27FC236}">
                <a16:creationId xmlns:a16="http://schemas.microsoft.com/office/drawing/2014/main" id="{BA391E7F-0CBB-401F-BCA3-449603F88CB5}"/>
              </a:ext>
            </a:extLst>
          </p:cNvPr>
          <p:cNvGrpSpPr/>
          <p:nvPr/>
        </p:nvGrpSpPr>
        <p:grpSpPr>
          <a:xfrm>
            <a:off x="7736848" y="2082979"/>
            <a:ext cx="3195195" cy="4252507"/>
            <a:chOff x="7805597" y="1625779"/>
            <a:chExt cx="3411941" cy="5014469"/>
          </a:xfrm>
        </p:grpSpPr>
        <p:pic>
          <p:nvPicPr>
            <p:cNvPr id="7" name="Picture 63">
              <a:extLst>
                <a:ext uri="{FF2B5EF4-FFF2-40B4-BE49-F238E27FC236}">
                  <a16:creationId xmlns:a16="http://schemas.microsoft.com/office/drawing/2014/main" id="{8CD2DB31-150E-43D8-BE74-A08C06FC7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63" y="1625779"/>
              <a:ext cx="2823007" cy="399880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13408E9B-F244-474F-84CE-1ED90591ACFA}"/>
                </a:ext>
              </a:extLst>
            </p:cNvPr>
            <p:cNvSpPr txBox="1"/>
            <p:nvPr/>
          </p:nvSpPr>
          <p:spPr>
            <a:xfrm>
              <a:off x="7805597" y="5624585"/>
              <a:ext cx="3411941" cy="1015663"/>
            </a:xfrm>
            <a:prstGeom prst="rect">
              <a:avLst/>
            </a:prstGeom>
            <a:noFill/>
          </p:spPr>
          <p:txBody>
            <a:bodyPr wrap="square" rtlCol="0">
              <a:spAutoFit/>
            </a:bodyPr>
            <a:lstStyle/>
            <a:p>
              <a:pPr algn="ctr">
                <a:spcAft>
                  <a:spcPts val="0"/>
                </a:spcAft>
              </a:pPr>
              <a:r>
                <a:rPr lang="zh-CN" altLang="zh-CN" sz="2000" kern="100" dirty="0">
                  <a:latin typeface="MS Sans Serif"/>
                  <a:ea typeface="宋体" panose="02010600030101010101" pitchFamily="2" charset="-122"/>
                  <a:cs typeface="Arial" panose="020B0604020202020204" pitchFamily="34" charset="0"/>
                </a:rPr>
                <a:t>图</a:t>
              </a:r>
              <a:r>
                <a:rPr lang="en-US" altLang="zh-CN" sz="2000" kern="100" dirty="0">
                  <a:latin typeface="Times New Roman" panose="02020603050405020304" pitchFamily="18" charset="0"/>
                  <a:ea typeface="宋体" panose="02010600030101010101" pitchFamily="2" charset="-122"/>
                </a:rPr>
                <a:t>3.6</a:t>
              </a:r>
              <a:r>
                <a:rPr lang="en-US" altLang="zh-CN" sz="2000" kern="100" dirty="0">
                  <a:latin typeface="MS Sans Serif"/>
                  <a:ea typeface="宋体" panose="02010600030101010101" pitchFamily="2" charset="-122"/>
                  <a:cs typeface="Arial" panose="020B0604020202020204" pitchFamily="34" charset="0"/>
                </a:rPr>
                <a:t> </a:t>
              </a:r>
              <a:r>
                <a:rPr lang="zh-CN" altLang="zh-CN" sz="2000" kern="100" dirty="0">
                  <a:latin typeface="Times New Roman" panose="02020603050405020304" pitchFamily="18" charset="0"/>
                  <a:ea typeface="宋体" panose="02010600030101010101" pitchFamily="2" charset="-122"/>
                  <a:cs typeface="宋体" panose="02010600030101010101" pitchFamily="2" charset="-122"/>
                </a:rPr>
                <a:t>拉格朗日</a:t>
              </a:r>
              <a:endParaRPr lang="zh-CN" altLang="zh-CN" sz="2000" kern="100" dirty="0">
                <a:latin typeface="Times New Roman" panose="02020603050405020304" pitchFamily="18" charset="0"/>
                <a:ea typeface="宋体" panose="02010600030101010101" pitchFamily="2" charset="-122"/>
              </a:endParaRPr>
            </a:p>
            <a:p>
              <a:pPr algn="ctr">
                <a:spcAft>
                  <a:spcPts val="0"/>
                </a:spcAft>
              </a:pPr>
              <a:r>
                <a:rPr lang="en-US" altLang="zh-CN" sz="2000" kern="100" dirty="0">
                  <a:latin typeface="MS Sans Serif"/>
                  <a:ea typeface="宋体" panose="02010600030101010101" pitchFamily="2" charset="-122"/>
                  <a:cs typeface="Arial" panose="020B0604020202020204" pitchFamily="34" charset="0"/>
                </a:rPr>
                <a:t>(Joseph Louis Lagrange 1736</a:t>
              </a:r>
              <a:r>
                <a:rPr lang="zh-CN" altLang="zh-CN" sz="2000" kern="100" dirty="0">
                  <a:latin typeface="MS Sans Serif"/>
                  <a:ea typeface="宋体" panose="02010600030101010101" pitchFamily="2" charset="-122"/>
                  <a:cs typeface="Arial" panose="020B0604020202020204" pitchFamily="34" charset="0"/>
                </a:rPr>
                <a:t>─</a:t>
              </a:r>
              <a:r>
                <a:rPr lang="en-US" altLang="zh-CN" sz="2000" kern="100" dirty="0">
                  <a:latin typeface="MS Sans Serif"/>
                  <a:ea typeface="宋体" panose="02010600030101010101" pitchFamily="2" charset="-122"/>
                  <a:cs typeface="Arial" panose="020B0604020202020204" pitchFamily="34" charset="0"/>
                </a:rPr>
                <a:t>1813)</a:t>
              </a:r>
              <a:endParaRPr lang="zh-CN" altLang="zh-CN" sz="2000" kern="100" dirty="0">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30767118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9D2C3CA-538B-490D-B0BA-749CFB5931C6}"/>
              </a:ext>
            </a:extLst>
          </p:cNvPr>
          <p:cNvSpPr/>
          <p:nvPr/>
        </p:nvSpPr>
        <p:spPr>
          <a:xfrm>
            <a:off x="1230881" y="523478"/>
            <a:ext cx="8012130" cy="732508"/>
          </a:xfrm>
          <a:prstGeom prst="rect">
            <a:avLst/>
          </a:prstGeom>
          <a:noFill/>
          <a:ln>
            <a:noFill/>
          </a:ln>
        </p:spPr>
        <p:txBody>
          <a:bodyPr wrap="none" rtlCol="0" anchor="t">
            <a:spAutoFit/>
          </a:bodyPr>
          <a:lstStyle/>
          <a:p>
            <a:pPr algn="dist">
              <a:lnSpc>
                <a:spcPct val="130000"/>
              </a:lnSpc>
            </a:pPr>
            <a:r>
              <a:rPr lang="zh-CN" altLang="zh-CN" sz="3200" b="1" dirty="0">
                <a:solidFill>
                  <a:schemeClr val="accent1">
                    <a:lumMod val="75000"/>
                  </a:schemeClr>
                </a:solidFill>
                <a:latin typeface="+mn-ea"/>
                <a:cs typeface="Levenim MT" panose="02010502060101010101" pitchFamily="2" charset="-79"/>
              </a:rPr>
              <a:t>一、拉格朗日中值定理和函数的平均变化率</a:t>
            </a:r>
          </a:p>
        </p:txBody>
      </p:sp>
      <p:sp>
        <p:nvSpPr>
          <p:cNvPr id="3" name="矩形 2">
            <a:extLst>
              <a:ext uri="{FF2B5EF4-FFF2-40B4-BE49-F238E27FC236}">
                <a16:creationId xmlns:a16="http://schemas.microsoft.com/office/drawing/2014/main" id="{1C644313-D9EE-46C3-B9C4-0437B6D24B3E}"/>
              </a:ext>
            </a:extLst>
          </p:cNvPr>
          <p:cNvSpPr/>
          <p:nvPr/>
        </p:nvSpPr>
        <p:spPr>
          <a:xfrm>
            <a:off x="1225921" y="1331496"/>
            <a:ext cx="4301177"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定理</a:t>
            </a:r>
            <a:r>
              <a:rPr lang="en-US" altLang="zh-CN" sz="2800" b="1" kern="100" dirty="0">
                <a:solidFill>
                  <a:srgbClr val="FF0000"/>
                </a:solidFill>
                <a:ea typeface="宋体" panose="02010600030101010101" pitchFamily="2" charset="-122"/>
                <a:cs typeface="Times New Roman" panose="02020603050405020304" pitchFamily="18" charset="0"/>
              </a:rPr>
              <a:t>1 (</a:t>
            </a:r>
            <a:r>
              <a:rPr lang="zh-CN" altLang="zh-CN" sz="2800" b="1" kern="100" dirty="0">
                <a:solidFill>
                  <a:srgbClr val="FF0000"/>
                </a:solidFill>
                <a:ea typeface="宋体" panose="02010600030101010101" pitchFamily="2" charset="-122"/>
                <a:cs typeface="Times New Roman" panose="02020603050405020304" pitchFamily="18" charset="0"/>
              </a:rPr>
              <a:t>拉格朗日中值定理</a:t>
            </a:r>
            <a:r>
              <a:rPr lang="en-US" altLang="zh-CN" sz="2800" b="1" kern="100" dirty="0">
                <a:solidFill>
                  <a:srgbClr val="FF0000"/>
                </a:solidFill>
                <a:ea typeface="宋体" panose="02010600030101010101" pitchFamily="2" charset="-122"/>
                <a:cs typeface="Times New Roman" panose="02020603050405020304" pitchFamily="18" charset="0"/>
              </a:rPr>
              <a:t>)</a:t>
            </a:r>
            <a:endParaRPr lang="zh-CN" altLang="en-US" sz="2800" dirty="0">
              <a:solidFill>
                <a:srgbClr val="FF0000"/>
              </a:solidFill>
            </a:endParaRPr>
          </a:p>
        </p:txBody>
      </p:sp>
      <p:sp>
        <p:nvSpPr>
          <p:cNvPr id="7" name="矩形 6">
            <a:extLst>
              <a:ext uri="{FF2B5EF4-FFF2-40B4-BE49-F238E27FC236}">
                <a16:creationId xmlns:a16="http://schemas.microsoft.com/office/drawing/2014/main" id="{59AD9624-413B-4274-8078-B13EA1920F39}"/>
              </a:ext>
            </a:extLst>
          </p:cNvPr>
          <p:cNvSpPr/>
          <p:nvPr/>
        </p:nvSpPr>
        <p:spPr>
          <a:xfrm>
            <a:off x="1239848" y="1975916"/>
            <a:ext cx="723275"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续</a:t>
            </a:r>
            <a:r>
              <a:rPr lang="en-US" altLang="zh-CN" sz="2800" kern="100" dirty="0">
                <a:ea typeface="宋体" panose="02010600030101010101" pitchFamily="2" charset="-122"/>
                <a:cs typeface="Times New Roman" panose="02020603050405020304" pitchFamily="18" charset="0"/>
              </a:rPr>
              <a:t>, </a:t>
            </a:r>
            <a:endParaRPr lang="zh-CN" altLang="en-US" sz="2800" dirty="0"/>
          </a:p>
        </p:txBody>
      </p:sp>
      <p:sp>
        <p:nvSpPr>
          <p:cNvPr id="9" name="矩形 8">
            <a:extLst>
              <a:ext uri="{FF2B5EF4-FFF2-40B4-BE49-F238E27FC236}">
                <a16:creationId xmlns:a16="http://schemas.microsoft.com/office/drawing/2014/main" id="{49EF4902-B9FA-4F5F-B2AA-921F609B653B}"/>
              </a:ext>
            </a:extLst>
          </p:cNvPr>
          <p:cNvSpPr/>
          <p:nvPr/>
        </p:nvSpPr>
        <p:spPr>
          <a:xfrm>
            <a:off x="9538936" y="1972770"/>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使得</a:t>
            </a:r>
            <a:endParaRPr lang="zh-CN" altLang="en-US" sz="2800" dirty="0"/>
          </a:p>
        </p:txBody>
      </p:sp>
      <p:sp>
        <p:nvSpPr>
          <p:cNvPr id="10" name="矩形 9">
            <a:extLst>
              <a:ext uri="{FF2B5EF4-FFF2-40B4-BE49-F238E27FC236}">
                <a16:creationId xmlns:a16="http://schemas.microsoft.com/office/drawing/2014/main" id="{78B735B0-FC83-4B8E-8A2C-EE8F69492ACC}"/>
              </a:ext>
            </a:extLst>
          </p:cNvPr>
          <p:cNvSpPr/>
          <p:nvPr/>
        </p:nvSpPr>
        <p:spPr>
          <a:xfrm>
            <a:off x="1238646" y="3515140"/>
            <a:ext cx="4862228"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这个公式称为</a:t>
            </a:r>
            <a:r>
              <a:rPr lang="zh-CN" altLang="zh-CN" sz="2800" b="1" kern="100" dirty="0">
                <a:solidFill>
                  <a:srgbClr val="0070C0"/>
                </a:solidFill>
                <a:ea typeface="宋体" panose="02010600030101010101" pitchFamily="2" charset="-122"/>
                <a:cs typeface="Times New Roman" panose="02020603050405020304" pitchFamily="18" charset="0"/>
              </a:rPr>
              <a:t>拉格朗日公式</a:t>
            </a:r>
            <a:r>
              <a:rPr lang="zh-CN" altLang="zh-CN" sz="2800" kern="100" dirty="0">
                <a:solidFill>
                  <a:srgbClr val="0070C0"/>
                </a:solidFill>
                <a:ea typeface="宋体" panose="02010600030101010101" pitchFamily="2" charset="-122"/>
                <a:cs typeface="Times New Roman" panose="02020603050405020304" pitchFamily="18" charset="0"/>
              </a:rPr>
              <a:t>，</a:t>
            </a:r>
            <a:endParaRPr lang="zh-CN" altLang="en-US" sz="2800" dirty="0">
              <a:solidFill>
                <a:srgbClr val="0070C0"/>
              </a:solidFill>
            </a:endParaRPr>
          </a:p>
        </p:txBody>
      </p:sp>
      <p:sp>
        <p:nvSpPr>
          <p:cNvPr id="11" name="矩形 10">
            <a:extLst>
              <a:ext uri="{FF2B5EF4-FFF2-40B4-BE49-F238E27FC236}">
                <a16:creationId xmlns:a16="http://schemas.microsoft.com/office/drawing/2014/main" id="{04D8F889-A7CF-41BF-9B00-AAD2A5EA8183}"/>
              </a:ext>
            </a:extLst>
          </p:cNvPr>
          <p:cNvSpPr/>
          <p:nvPr/>
        </p:nvSpPr>
        <p:spPr>
          <a:xfrm>
            <a:off x="1242753" y="4115009"/>
            <a:ext cx="341632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它的几何解释见图，</a:t>
            </a:r>
            <a:endParaRPr lang="zh-CN" altLang="en-US" sz="2800" dirty="0"/>
          </a:p>
        </p:txBody>
      </p:sp>
      <p:sp>
        <p:nvSpPr>
          <p:cNvPr id="12" name="矩形 11">
            <a:extLst>
              <a:ext uri="{FF2B5EF4-FFF2-40B4-BE49-F238E27FC236}">
                <a16:creationId xmlns:a16="http://schemas.microsoft.com/office/drawing/2014/main" id="{25C036A9-CFC3-4708-8777-2D09F6D4B099}"/>
              </a:ext>
            </a:extLst>
          </p:cNvPr>
          <p:cNvSpPr/>
          <p:nvPr/>
        </p:nvSpPr>
        <p:spPr>
          <a:xfrm>
            <a:off x="1238646" y="4761533"/>
            <a:ext cx="483988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上至少有一点的斜率等于曲</a:t>
            </a:r>
            <a:r>
              <a:rPr lang="zh-CN" altLang="en-US" sz="2800" kern="100" dirty="0">
                <a:ea typeface="宋体" panose="02010600030101010101" pitchFamily="2" charset="-122"/>
                <a:cs typeface="Times New Roman" panose="02020603050405020304" pitchFamily="18" charset="0"/>
              </a:rPr>
              <a:t>线</a:t>
            </a:r>
            <a:endParaRPr lang="zh-CN" altLang="en-US" sz="2800" dirty="0"/>
          </a:p>
        </p:txBody>
      </p:sp>
      <p:sp>
        <p:nvSpPr>
          <p:cNvPr id="13" name="矩形 12">
            <a:extLst>
              <a:ext uri="{FF2B5EF4-FFF2-40B4-BE49-F238E27FC236}">
                <a16:creationId xmlns:a16="http://schemas.microsoft.com/office/drawing/2014/main" id="{84FE03EE-4560-4891-A96D-95D2E328254B}"/>
              </a:ext>
            </a:extLst>
          </p:cNvPr>
          <p:cNvSpPr/>
          <p:nvPr/>
        </p:nvSpPr>
        <p:spPr>
          <a:xfrm>
            <a:off x="1250224" y="5370733"/>
            <a:ext cx="3506088"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两个端点连线的斜率</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pic>
        <p:nvPicPr>
          <p:cNvPr id="14" name="Picture 39" descr="4-4">
            <a:extLst>
              <a:ext uri="{FF2B5EF4-FFF2-40B4-BE49-F238E27FC236}">
                <a16:creationId xmlns:a16="http://schemas.microsoft.com/office/drawing/2014/main" id="{7E022BA6-F6A2-4300-A258-3CAE00ACE9E1}"/>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5363" y="2785931"/>
            <a:ext cx="4028014" cy="2940245"/>
          </a:xfrm>
          <a:prstGeom prst="rect">
            <a:avLst/>
          </a:prstGeom>
          <a:noFill/>
        </p:spPr>
      </p:pic>
      <p:grpSp>
        <p:nvGrpSpPr>
          <p:cNvPr id="20" name="组合 19">
            <a:extLst>
              <a:ext uri="{FF2B5EF4-FFF2-40B4-BE49-F238E27FC236}">
                <a16:creationId xmlns:a16="http://schemas.microsoft.com/office/drawing/2014/main" id="{ADE5619E-F3E0-4544-AC68-E1864FFDFACA}"/>
              </a:ext>
            </a:extLst>
          </p:cNvPr>
          <p:cNvGrpSpPr/>
          <p:nvPr/>
        </p:nvGrpSpPr>
        <p:grpSpPr>
          <a:xfrm>
            <a:off x="5546607" y="1333324"/>
            <a:ext cx="5361670" cy="555797"/>
            <a:chOff x="5546607" y="1333324"/>
            <a:chExt cx="5361670" cy="555797"/>
          </a:xfrm>
        </p:grpSpPr>
        <p:sp>
          <p:nvSpPr>
            <p:cNvPr id="4" name="矩形 3">
              <a:extLst>
                <a:ext uri="{FF2B5EF4-FFF2-40B4-BE49-F238E27FC236}">
                  <a16:creationId xmlns:a16="http://schemas.microsoft.com/office/drawing/2014/main" id="{C71C2C74-795E-48FA-8D77-5EA251209F31}"/>
                </a:ext>
              </a:extLst>
            </p:cNvPr>
            <p:cNvSpPr/>
            <p:nvPr/>
          </p:nvSpPr>
          <p:spPr>
            <a:xfrm>
              <a:off x="5546607" y="1333324"/>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如果函数</a:t>
              </a:r>
              <a:endParaRPr lang="zh-CN" altLang="en-US" sz="2800" dirty="0"/>
            </a:p>
          </p:txBody>
        </p:sp>
        <p:sp>
          <p:nvSpPr>
            <p:cNvPr id="5" name="矩形 4">
              <a:extLst>
                <a:ext uri="{FF2B5EF4-FFF2-40B4-BE49-F238E27FC236}">
                  <a16:creationId xmlns:a16="http://schemas.microsoft.com/office/drawing/2014/main" id="{7B65D2B5-5B88-449D-9119-EAC3225EB6FB}"/>
                </a:ext>
              </a:extLst>
            </p:cNvPr>
            <p:cNvSpPr/>
            <p:nvPr/>
          </p:nvSpPr>
          <p:spPr>
            <a:xfrm>
              <a:off x="7762499" y="1365901"/>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在闭区间</a:t>
              </a:r>
              <a:endParaRPr lang="zh-CN" altLang="en-US" sz="2800" dirty="0"/>
            </a:p>
          </p:txBody>
        </p:sp>
        <p:sp>
          <p:nvSpPr>
            <p:cNvPr id="6" name="矩形 5">
              <a:extLst>
                <a:ext uri="{FF2B5EF4-FFF2-40B4-BE49-F238E27FC236}">
                  <a16:creationId xmlns:a16="http://schemas.microsoft.com/office/drawing/2014/main" id="{AAC82DBB-8C3F-466A-AA8C-3870EDECEA29}"/>
                </a:ext>
              </a:extLst>
            </p:cNvPr>
            <p:cNvSpPr/>
            <p:nvPr/>
          </p:nvSpPr>
          <p:spPr>
            <a:xfrm>
              <a:off x="10005466" y="1365901"/>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上连</a:t>
              </a:r>
              <a:endParaRPr lang="zh-CN" altLang="en-US" sz="2800" dirty="0"/>
            </a:p>
          </p:txBody>
        </p:sp>
        <p:graphicFrame>
          <p:nvGraphicFramePr>
            <p:cNvPr id="15" name="对象 14">
              <a:extLst>
                <a:ext uri="{FF2B5EF4-FFF2-40B4-BE49-F238E27FC236}">
                  <a16:creationId xmlns:a16="http://schemas.microsoft.com/office/drawing/2014/main" id="{9D30D6A3-816C-468B-9298-B396A0F0A3EA}"/>
                </a:ext>
              </a:extLst>
            </p:cNvPr>
            <p:cNvGraphicFramePr>
              <a:graphicFrameLocks noChangeAspect="1"/>
            </p:cNvGraphicFramePr>
            <p:nvPr/>
          </p:nvGraphicFramePr>
          <p:xfrm>
            <a:off x="7046165" y="1461016"/>
            <a:ext cx="723900" cy="393700"/>
          </p:xfrm>
          <a:graphic>
            <a:graphicData uri="http://schemas.openxmlformats.org/presentationml/2006/ole">
              <mc:AlternateContent xmlns:mc="http://schemas.openxmlformats.org/markup-compatibility/2006">
                <mc:Choice xmlns:v="urn:schemas-microsoft-com:vml" Requires="v">
                  <p:oleObj spid="_x0000_s165221" name="Equation" r:id="rId4" imgW="723600" imgH="393480" progId="Equation.DSMT4">
                    <p:embed/>
                  </p:oleObj>
                </mc:Choice>
                <mc:Fallback>
                  <p:oleObj name="Equation" r:id="rId4" imgW="723600" imgH="393480" progId="Equation.DSMT4">
                    <p:embed/>
                    <p:pic>
                      <p:nvPicPr>
                        <p:cNvPr id="15" name="对象 14">
                          <a:extLst>
                            <a:ext uri="{FF2B5EF4-FFF2-40B4-BE49-F238E27FC236}">
                              <a16:creationId xmlns:a16="http://schemas.microsoft.com/office/drawing/2014/main" id="{9D30D6A3-816C-468B-9298-B396A0F0A3EA}"/>
                            </a:ext>
                          </a:extLst>
                        </p:cNvPr>
                        <p:cNvPicPr/>
                        <p:nvPr/>
                      </p:nvPicPr>
                      <p:blipFill>
                        <a:blip r:embed="rId5"/>
                        <a:stretch>
                          <a:fillRect/>
                        </a:stretch>
                      </p:blipFill>
                      <p:spPr>
                        <a:xfrm>
                          <a:off x="7046165" y="1461016"/>
                          <a:ext cx="723900" cy="3937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01E10684-38FA-4C8A-B274-84DEFDC0A32D}"/>
                </a:ext>
              </a:extLst>
            </p:cNvPr>
            <p:cNvGraphicFramePr>
              <a:graphicFrameLocks noChangeAspect="1"/>
            </p:cNvGraphicFramePr>
            <p:nvPr/>
          </p:nvGraphicFramePr>
          <p:xfrm>
            <a:off x="9317244" y="1430661"/>
            <a:ext cx="762000" cy="393700"/>
          </p:xfrm>
          <a:graphic>
            <a:graphicData uri="http://schemas.openxmlformats.org/presentationml/2006/ole">
              <mc:AlternateContent xmlns:mc="http://schemas.openxmlformats.org/markup-compatibility/2006">
                <mc:Choice xmlns:v="urn:schemas-microsoft-com:vml" Requires="v">
                  <p:oleObj spid="_x0000_s165222" name="Equation" r:id="rId6" imgW="761760" imgH="393480" progId="Equation.DSMT4">
                    <p:embed/>
                  </p:oleObj>
                </mc:Choice>
                <mc:Fallback>
                  <p:oleObj name="Equation" r:id="rId6" imgW="761760" imgH="393480" progId="Equation.DSMT4">
                    <p:embed/>
                    <p:pic>
                      <p:nvPicPr>
                        <p:cNvPr id="16" name="对象 15">
                          <a:extLst>
                            <a:ext uri="{FF2B5EF4-FFF2-40B4-BE49-F238E27FC236}">
                              <a16:creationId xmlns:a16="http://schemas.microsoft.com/office/drawing/2014/main" id="{01E10684-38FA-4C8A-B274-84DEFDC0A32D}"/>
                            </a:ext>
                          </a:extLst>
                        </p:cNvPr>
                        <p:cNvPicPr/>
                        <p:nvPr/>
                      </p:nvPicPr>
                      <p:blipFill>
                        <a:blip r:embed="rId7"/>
                        <a:stretch>
                          <a:fillRect/>
                        </a:stretch>
                      </p:blipFill>
                      <p:spPr>
                        <a:xfrm>
                          <a:off x="9317244" y="1430661"/>
                          <a:ext cx="762000" cy="393700"/>
                        </a:xfrm>
                        <a:prstGeom prst="rect">
                          <a:avLst/>
                        </a:prstGeom>
                      </p:spPr>
                    </p:pic>
                  </p:oleObj>
                </mc:Fallback>
              </mc:AlternateContent>
            </a:graphicData>
          </a:graphic>
        </p:graphicFrame>
      </p:grpSp>
      <p:graphicFrame>
        <p:nvGraphicFramePr>
          <p:cNvPr id="19" name="对象 18">
            <a:extLst>
              <a:ext uri="{FF2B5EF4-FFF2-40B4-BE49-F238E27FC236}">
                <a16:creationId xmlns:a16="http://schemas.microsoft.com/office/drawing/2014/main" id="{4D25717F-4E09-4220-B309-F6563951DAB6}"/>
              </a:ext>
            </a:extLst>
          </p:cNvPr>
          <p:cNvGraphicFramePr>
            <a:graphicFrameLocks noChangeAspect="1"/>
          </p:cNvGraphicFramePr>
          <p:nvPr>
            <p:extLst>
              <p:ext uri="{D42A27DB-BD31-4B8C-83A1-F6EECF244321}">
                <p14:modId xmlns:p14="http://schemas.microsoft.com/office/powerpoint/2010/main" val="2015593305"/>
              </p:ext>
            </p:extLst>
          </p:nvPr>
        </p:nvGraphicFramePr>
        <p:xfrm>
          <a:off x="2690793" y="2591668"/>
          <a:ext cx="2908300" cy="838200"/>
        </p:xfrm>
        <a:graphic>
          <a:graphicData uri="http://schemas.openxmlformats.org/presentationml/2006/ole">
            <mc:AlternateContent xmlns:mc="http://schemas.openxmlformats.org/markup-compatibility/2006">
              <mc:Choice xmlns:v="urn:schemas-microsoft-com:vml" Requires="v">
                <p:oleObj spid="_x0000_s165223" name="Equation" r:id="rId8" imgW="2908080" imgH="838080" progId="Equation.DSMT4">
                  <p:embed/>
                </p:oleObj>
              </mc:Choice>
              <mc:Fallback>
                <p:oleObj name="Equation" r:id="rId8" imgW="2908080" imgH="838080" progId="Equation.DSMT4">
                  <p:embed/>
                  <p:pic>
                    <p:nvPicPr>
                      <p:cNvPr id="19" name="对象 18">
                        <a:extLst>
                          <a:ext uri="{FF2B5EF4-FFF2-40B4-BE49-F238E27FC236}">
                            <a16:creationId xmlns:a16="http://schemas.microsoft.com/office/drawing/2014/main" id="{4D25717F-4E09-4220-B309-F6563951DAB6}"/>
                          </a:ext>
                        </a:extLst>
                      </p:cNvPr>
                      <p:cNvPicPr/>
                      <p:nvPr/>
                    </p:nvPicPr>
                    <p:blipFill>
                      <a:blip r:embed="rId9"/>
                      <a:stretch>
                        <a:fillRect/>
                      </a:stretch>
                    </p:blipFill>
                    <p:spPr>
                      <a:xfrm>
                        <a:off x="2690793" y="2591668"/>
                        <a:ext cx="2908300" cy="838200"/>
                      </a:xfrm>
                      <a:prstGeom prst="rect">
                        <a:avLst/>
                      </a:prstGeom>
                    </p:spPr>
                  </p:pic>
                </p:oleObj>
              </mc:Fallback>
            </mc:AlternateContent>
          </a:graphicData>
        </a:graphic>
      </p:graphicFrame>
      <p:grpSp>
        <p:nvGrpSpPr>
          <p:cNvPr id="24" name="组合 23">
            <a:extLst>
              <a:ext uri="{FF2B5EF4-FFF2-40B4-BE49-F238E27FC236}">
                <a16:creationId xmlns:a16="http://schemas.microsoft.com/office/drawing/2014/main" id="{4ED2CE16-C93B-4FF6-88AF-2252433D46A4}"/>
              </a:ext>
            </a:extLst>
          </p:cNvPr>
          <p:cNvGrpSpPr/>
          <p:nvPr/>
        </p:nvGrpSpPr>
        <p:grpSpPr>
          <a:xfrm>
            <a:off x="1755552" y="1975611"/>
            <a:ext cx="3742049" cy="528895"/>
            <a:chOff x="1755552" y="1994273"/>
            <a:chExt cx="3742049" cy="528895"/>
          </a:xfrm>
        </p:grpSpPr>
        <p:sp>
          <p:nvSpPr>
            <p:cNvPr id="8" name="矩形 7">
              <a:extLst>
                <a:ext uri="{FF2B5EF4-FFF2-40B4-BE49-F238E27FC236}">
                  <a16:creationId xmlns:a16="http://schemas.microsoft.com/office/drawing/2014/main" id="{E3D35019-279E-4B17-9AFB-C83B4F5A5A35}"/>
                </a:ext>
              </a:extLst>
            </p:cNvPr>
            <p:cNvSpPr/>
            <p:nvPr/>
          </p:nvSpPr>
          <p:spPr>
            <a:xfrm>
              <a:off x="4056181" y="1999948"/>
              <a:ext cx="144142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上可导</a:t>
              </a:r>
              <a:r>
                <a:rPr lang="en-US" altLang="zh-CN" sz="2800" kern="100" dirty="0">
                  <a:ea typeface="宋体" panose="02010600030101010101" pitchFamily="2" charset="-122"/>
                  <a:cs typeface="Times New Roman" panose="02020603050405020304" pitchFamily="18" charset="0"/>
                </a:rPr>
                <a:t>, </a:t>
              </a:r>
              <a:endParaRPr lang="zh-CN" altLang="en-US" sz="2800" dirty="0"/>
            </a:p>
          </p:txBody>
        </p:sp>
        <p:graphicFrame>
          <p:nvGraphicFramePr>
            <p:cNvPr id="17" name="对象 16">
              <a:extLst>
                <a:ext uri="{FF2B5EF4-FFF2-40B4-BE49-F238E27FC236}">
                  <a16:creationId xmlns:a16="http://schemas.microsoft.com/office/drawing/2014/main" id="{EEE7E1D1-54B8-4682-8A98-976DA2FE6036}"/>
                </a:ext>
              </a:extLst>
            </p:cNvPr>
            <p:cNvGraphicFramePr>
              <a:graphicFrameLocks noChangeAspect="1"/>
            </p:cNvGraphicFramePr>
            <p:nvPr/>
          </p:nvGraphicFramePr>
          <p:xfrm>
            <a:off x="3344843" y="2093326"/>
            <a:ext cx="800100" cy="393700"/>
          </p:xfrm>
          <a:graphic>
            <a:graphicData uri="http://schemas.openxmlformats.org/presentationml/2006/ole">
              <mc:AlternateContent xmlns:mc="http://schemas.openxmlformats.org/markup-compatibility/2006">
                <mc:Choice xmlns:v="urn:schemas-microsoft-com:vml" Requires="v">
                  <p:oleObj spid="_x0000_s165224" name="Equation" r:id="rId10" imgW="799920" imgH="393480" progId="Equation.DSMT4">
                    <p:embed/>
                  </p:oleObj>
                </mc:Choice>
                <mc:Fallback>
                  <p:oleObj name="Equation" r:id="rId10" imgW="799920" imgH="393480" progId="Equation.DSMT4">
                    <p:embed/>
                    <p:pic>
                      <p:nvPicPr>
                        <p:cNvPr id="17" name="对象 16">
                          <a:extLst>
                            <a:ext uri="{FF2B5EF4-FFF2-40B4-BE49-F238E27FC236}">
                              <a16:creationId xmlns:a16="http://schemas.microsoft.com/office/drawing/2014/main" id="{EEE7E1D1-54B8-4682-8A98-976DA2FE6036}"/>
                            </a:ext>
                          </a:extLst>
                        </p:cNvPr>
                        <p:cNvPicPr/>
                        <p:nvPr/>
                      </p:nvPicPr>
                      <p:blipFill>
                        <a:blip r:embed="rId11"/>
                        <a:stretch>
                          <a:fillRect/>
                        </a:stretch>
                      </p:blipFill>
                      <p:spPr>
                        <a:xfrm>
                          <a:off x="3344843" y="2093326"/>
                          <a:ext cx="800100" cy="393700"/>
                        </a:xfrm>
                        <a:prstGeom prst="rect">
                          <a:avLst/>
                        </a:prstGeom>
                      </p:spPr>
                    </p:pic>
                  </p:oleObj>
                </mc:Fallback>
              </mc:AlternateContent>
            </a:graphicData>
          </a:graphic>
        </p:graphicFrame>
        <p:sp>
          <p:nvSpPr>
            <p:cNvPr id="21" name="矩形 20">
              <a:extLst>
                <a:ext uri="{FF2B5EF4-FFF2-40B4-BE49-F238E27FC236}">
                  <a16:creationId xmlns:a16="http://schemas.microsoft.com/office/drawing/2014/main" id="{34F46CAE-D229-4CE0-9BC7-2728873DD67D}"/>
                </a:ext>
              </a:extLst>
            </p:cNvPr>
            <p:cNvSpPr/>
            <p:nvPr/>
          </p:nvSpPr>
          <p:spPr>
            <a:xfrm>
              <a:off x="1755552" y="1994273"/>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在开区间</a:t>
              </a:r>
              <a:endParaRPr lang="zh-CN" altLang="en-US" sz="2800" dirty="0"/>
            </a:p>
          </p:txBody>
        </p:sp>
      </p:grpSp>
      <p:grpSp>
        <p:nvGrpSpPr>
          <p:cNvPr id="25" name="组合 24">
            <a:extLst>
              <a:ext uri="{FF2B5EF4-FFF2-40B4-BE49-F238E27FC236}">
                <a16:creationId xmlns:a16="http://schemas.microsoft.com/office/drawing/2014/main" id="{DD3AF5A7-27FB-4D95-8C8B-7B146D381ED8}"/>
              </a:ext>
            </a:extLst>
          </p:cNvPr>
          <p:cNvGrpSpPr/>
          <p:nvPr/>
        </p:nvGrpSpPr>
        <p:grpSpPr>
          <a:xfrm>
            <a:off x="5335511" y="1972770"/>
            <a:ext cx="4061907" cy="523220"/>
            <a:chOff x="5335511" y="1991432"/>
            <a:chExt cx="4061907" cy="523220"/>
          </a:xfrm>
        </p:grpSpPr>
        <p:graphicFrame>
          <p:nvGraphicFramePr>
            <p:cNvPr id="18" name="对象 17">
              <a:extLst>
                <a:ext uri="{FF2B5EF4-FFF2-40B4-BE49-F238E27FC236}">
                  <a16:creationId xmlns:a16="http://schemas.microsoft.com/office/drawing/2014/main" id="{917CCE53-4FD0-471F-8CF6-FA1CF036D150}"/>
                </a:ext>
              </a:extLst>
            </p:cNvPr>
            <p:cNvGraphicFramePr>
              <a:graphicFrameLocks noChangeAspect="1"/>
            </p:cNvGraphicFramePr>
            <p:nvPr>
              <p:extLst>
                <p:ext uri="{D42A27DB-BD31-4B8C-83A1-F6EECF244321}">
                  <p14:modId xmlns:p14="http://schemas.microsoft.com/office/powerpoint/2010/main" val="115021972"/>
                </p:ext>
              </p:extLst>
            </p:nvPr>
          </p:nvGraphicFramePr>
          <p:xfrm>
            <a:off x="7962318" y="2057400"/>
            <a:ext cx="1435100" cy="393700"/>
          </p:xfrm>
          <a:graphic>
            <a:graphicData uri="http://schemas.openxmlformats.org/presentationml/2006/ole">
              <mc:AlternateContent xmlns:mc="http://schemas.openxmlformats.org/markup-compatibility/2006">
                <mc:Choice xmlns:v="urn:schemas-microsoft-com:vml" Requires="v">
                  <p:oleObj spid="_x0000_s165225" name="Equation" r:id="rId12" imgW="1434960" imgH="393480" progId="Equation.DSMT4">
                    <p:embed/>
                  </p:oleObj>
                </mc:Choice>
                <mc:Fallback>
                  <p:oleObj name="Equation" r:id="rId12" imgW="1434960" imgH="393480" progId="Equation.DSMT4">
                    <p:embed/>
                    <p:pic>
                      <p:nvPicPr>
                        <p:cNvPr id="18" name="对象 17">
                          <a:extLst>
                            <a:ext uri="{FF2B5EF4-FFF2-40B4-BE49-F238E27FC236}">
                              <a16:creationId xmlns:a16="http://schemas.microsoft.com/office/drawing/2014/main" id="{917CCE53-4FD0-471F-8CF6-FA1CF036D150}"/>
                            </a:ext>
                          </a:extLst>
                        </p:cNvPr>
                        <p:cNvPicPr/>
                        <p:nvPr/>
                      </p:nvPicPr>
                      <p:blipFill>
                        <a:blip r:embed="rId13"/>
                        <a:stretch>
                          <a:fillRect/>
                        </a:stretch>
                      </p:blipFill>
                      <p:spPr>
                        <a:xfrm>
                          <a:off x="7962318" y="2057400"/>
                          <a:ext cx="1435100" cy="393700"/>
                        </a:xfrm>
                        <a:prstGeom prst="rect">
                          <a:avLst/>
                        </a:prstGeom>
                      </p:spPr>
                    </p:pic>
                  </p:oleObj>
                </mc:Fallback>
              </mc:AlternateContent>
            </a:graphicData>
          </a:graphic>
        </p:graphicFrame>
        <p:sp>
          <p:nvSpPr>
            <p:cNvPr id="22" name="矩形 21">
              <a:extLst>
                <a:ext uri="{FF2B5EF4-FFF2-40B4-BE49-F238E27FC236}">
                  <a16:creationId xmlns:a16="http://schemas.microsoft.com/office/drawing/2014/main" id="{5E4625AE-8BFC-41AC-A31F-636400683DA3}"/>
                </a:ext>
              </a:extLst>
            </p:cNvPr>
            <p:cNvSpPr/>
            <p:nvPr/>
          </p:nvSpPr>
          <p:spPr>
            <a:xfrm>
              <a:off x="5335511" y="1991432"/>
              <a:ext cx="289564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则至少存在一点</a:t>
              </a:r>
              <a:endParaRPr lang="zh-CN" altLang="en-US" sz="2800" dirty="0"/>
            </a:p>
          </p:txBody>
        </p:sp>
      </p:grpSp>
      <p:sp>
        <p:nvSpPr>
          <p:cNvPr id="26" name="矩形 25">
            <a:extLst>
              <a:ext uri="{FF2B5EF4-FFF2-40B4-BE49-F238E27FC236}">
                <a16:creationId xmlns:a16="http://schemas.microsoft.com/office/drawing/2014/main" id="{E20F0F07-47AD-45DD-8CB5-2929EAE412C0}"/>
              </a:ext>
            </a:extLst>
          </p:cNvPr>
          <p:cNvSpPr/>
          <p:nvPr/>
        </p:nvSpPr>
        <p:spPr>
          <a:xfrm>
            <a:off x="4457575" y="4115009"/>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即在曲线</a:t>
            </a:r>
            <a:endParaRPr lang="zh-CN" altLang="en-US" sz="2800" dirty="0"/>
          </a:p>
        </p:txBody>
      </p:sp>
    </p:spTree>
    <p:extLst>
      <p:ext uri="{BB962C8B-B14F-4D97-AF65-F5344CB8AC3E}">
        <p14:creationId xmlns:p14="http://schemas.microsoft.com/office/powerpoint/2010/main" val="25235855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750"/>
                                        <p:tgtEl>
                                          <p:spTgt spid="20"/>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75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75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6">
                                            <p:txEl>
                                              <p:pRg st="0" end="0"/>
                                            </p:txEl>
                                          </p:spTgt>
                                        </p:tgtEl>
                                        <p:attrNameLst>
                                          <p:attrName>style.visibility</p:attrName>
                                        </p:attrNameLst>
                                      </p:cBhvr>
                                      <p:to>
                                        <p:strVal val="visible"/>
                                      </p:to>
                                    </p:set>
                                    <p:animEffect transition="in" filter="wipe(left)">
                                      <p:cBhvr>
                                        <p:cTn id="59" dur="500"/>
                                        <p:tgtEl>
                                          <p:spTgt spid="26">
                                            <p:txEl>
                                              <p:pRg st="0" end="0"/>
                                            </p:tx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750"/>
                                        <p:tgtEl>
                                          <p:spTgt spid="12"/>
                                        </p:tgtEl>
                                      </p:cBhvr>
                                    </p:animEffect>
                                  </p:childTnLst>
                                </p:cTn>
                              </p:par>
                            </p:childTnLst>
                          </p:cTn>
                        </p:par>
                        <p:par>
                          <p:cTn id="64" fill="hold">
                            <p:stCondLst>
                              <p:cond delay="125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P spid="11" grpId="0"/>
      <p:bldP spid="12"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4F2011FE-0EC4-4DC8-A2E5-278419EC4D97}"/>
              </a:ext>
            </a:extLst>
          </p:cNvPr>
          <p:cNvSpPr/>
          <p:nvPr/>
        </p:nvSpPr>
        <p:spPr>
          <a:xfrm>
            <a:off x="1057430" y="2059755"/>
            <a:ext cx="143457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体性质</a:t>
            </a:r>
            <a:r>
              <a:rPr lang="en-US" altLang="zh-CN" sz="2800" kern="100" dirty="0">
                <a:ea typeface="宋体" panose="02010600030101010101" pitchFamily="2" charset="-122"/>
                <a:cs typeface="Times New Roman" panose="02020603050405020304" pitchFamily="18" charset="0"/>
              </a:rPr>
              <a:t>), </a:t>
            </a:r>
            <a:endParaRPr lang="zh-CN" altLang="en-US" sz="2800" dirty="0"/>
          </a:p>
        </p:txBody>
      </p:sp>
      <p:sp>
        <p:nvSpPr>
          <p:cNvPr id="10" name="矩形 9">
            <a:extLst>
              <a:ext uri="{FF2B5EF4-FFF2-40B4-BE49-F238E27FC236}">
                <a16:creationId xmlns:a16="http://schemas.microsoft.com/office/drawing/2014/main" id="{D62D5C29-084F-48E5-8CE8-13C8D601E5C6}"/>
              </a:ext>
            </a:extLst>
          </p:cNvPr>
          <p:cNvSpPr/>
          <p:nvPr/>
        </p:nvSpPr>
        <p:spPr>
          <a:xfrm>
            <a:off x="8510489" y="2743743"/>
            <a:ext cx="2311497" cy="523220"/>
          </a:xfrm>
          <a:prstGeom prst="rect">
            <a:avLst/>
          </a:prstGeom>
        </p:spPr>
        <p:txBody>
          <a:bodyPr wrap="square">
            <a:spAutoFit/>
          </a:bodyPr>
          <a:lstStyle/>
          <a:p>
            <a:r>
              <a:rPr lang="en-US" altLang="zh-CN" sz="2800" i="1" kern="100" dirty="0">
                <a:ea typeface="宋体" panose="02010600030101010101" pitchFamily="2" charset="-122"/>
                <a:cs typeface="Times New Roman" panose="02020603050405020304" pitchFamily="18" charset="0"/>
              </a:rPr>
              <a:t>x </a:t>
            </a:r>
            <a:r>
              <a:rPr lang="zh-CN" altLang="zh-CN" sz="2800" kern="100" dirty="0">
                <a:ea typeface="宋体" panose="02010600030101010101" pitchFamily="2" charset="-122"/>
                <a:cs typeface="Times New Roman" panose="02020603050405020304" pitchFamily="18" charset="0"/>
              </a:rPr>
              <a:t>是时间变量，</a:t>
            </a:r>
            <a:endParaRPr lang="zh-CN" altLang="en-US" sz="2800" dirty="0"/>
          </a:p>
        </p:txBody>
      </p:sp>
      <p:sp>
        <p:nvSpPr>
          <p:cNvPr id="15" name="矩形 14">
            <a:extLst>
              <a:ext uri="{FF2B5EF4-FFF2-40B4-BE49-F238E27FC236}">
                <a16:creationId xmlns:a16="http://schemas.microsoft.com/office/drawing/2014/main" id="{0B4F56C7-995F-48B6-B345-2DC41989A755}"/>
              </a:ext>
            </a:extLst>
          </p:cNvPr>
          <p:cNvSpPr/>
          <p:nvPr/>
        </p:nvSpPr>
        <p:spPr>
          <a:xfrm>
            <a:off x="2412190" y="4945672"/>
            <a:ext cx="7106433" cy="624530"/>
          </a:xfrm>
          <a:prstGeom prst="rect">
            <a:avLst/>
          </a:prstGeom>
        </p:spPr>
        <p:txBody>
          <a:bodyPr wrap="none">
            <a:spAutoFit/>
          </a:bodyPr>
          <a:lstStyle/>
          <a:p>
            <a:pPr>
              <a:lnSpc>
                <a:spcPct val="140000"/>
              </a:lnSpc>
              <a:spcAft>
                <a:spcPts val="0"/>
              </a:spcAft>
            </a:pPr>
            <a:r>
              <a:rPr lang="zh-CN" altLang="zh-CN" sz="2800" kern="100" dirty="0">
                <a:latin typeface="Times New Roman" panose="02020603050405020304" pitchFamily="18" charset="0"/>
                <a:ea typeface="宋体" panose="02010600030101010101" pitchFamily="2" charset="-122"/>
              </a:rPr>
              <a:t>拉格朗日中值定理因此也是</a:t>
            </a:r>
            <a:r>
              <a:rPr lang="zh-CN" altLang="zh-CN" sz="2800" kern="100" dirty="0">
                <a:solidFill>
                  <a:srgbClr val="0070C0"/>
                </a:solidFill>
                <a:latin typeface="Times New Roman" panose="02020603050405020304" pitchFamily="18" charset="0"/>
                <a:ea typeface="宋体" panose="02010600030101010101" pitchFamily="2" charset="-122"/>
              </a:rPr>
              <a:t>“</a:t>
            </a:r>
            <a:r>
              <a:rPr lang="zh-CN" altLang="zh-CN" sz="2800" b="1" kern="100" dirty="0">
                <a:solidFill>
                  <a:srgbClr val="0070C0"/>
                </a:solidFill>
                <a:latin typeface="Times New Roman" panose="02020603050405020304" pitchFamily="18" charset="0"/>
                <a:ea typeface="宋体" panose="02010600030101010101" pitchFamily="2" charset="-122"/>
              </a:rPr>
              <a:t>平均值定理”</a:t>
            </a:r>
            <a:r>
              <a:rPr lang="en-US" altLang="zh-CN" sz="2800" kern="100" dirty="0">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grpSp>
        <p:nvGrpSpPr>
          <p:cNvPr id="29" name="组合 28">
            <a:extLst>
              <a:ext uri="{FF2B5EF4-FFF2-40B4-BE49-F238E27FC236}">
                <a16:creationId xmlns:a16="http://schemas.microsoft.com/office/drawing/2014/main" id="{49F69556-083C-4D76-9E67-2D6FC8A249D5}"/>
              </a:ext>
            </a:extLst>
          </p:cNvPr>
          <p:cNvGrpSpPr/>
          <p:nvPr/>
        </p:nvGrpSpPr>
        <p:grpSpPr>
          <a:xfrm>
            <a:off x="1050213" y="1245299"/>
            <a:ext cx="9757616" cy="736600"/>
            <a:chOff x="1050213" y="582815"/>
            <a:chExt cx="9757616" cy="736600"/>
          </a:xfrm>
        </p:grpSpPr>
        <p:sp>
          <p:nvSpPr>
            <p:cNvPr id="2" name="矩形 1">
              <a:extLst>
                <a:ext uri="{FF2B5EF4-FFF2-40B4-BE49-F238E27FC236}">
                  <a16:creationId xmlns:a16="http://schemas.microsoft.com/office/drawing/2014/main" id="{D15F30A4-85E5-45EC-82EE-E91C8C3F9E08}"/>
                </a:ext>
              </a:extLst>
            </p:cNvPr>
            <p:cNvSpPr/>
            <p:nvPr/>
          </p:nvSpPr>
          <p:spPr>
            <a:xfrm>
              <a:off x="1050213" y="661795"/>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公式右边</a:t>
              </a:r>
              <a:endParaRPr lang="zh-CN" altLang="en-US" sz="2800" dirty="0"/>
            </a:p>
          </p:txBody>
        </p:sp>
        <p:sp>
          <p:nvSpPr>
            <p:cNvPr id="3" name="矩形 2">
              <a:extLst>
                <a:ext uri="{FF2B5EF4-FFF2-40B4-BE49-F238E27FC236}">
                  <a16:creationId xmlns:a16="http://schemas.microsoft.com/office/drawing/2014/main" id="{19C237B5-8D6E-4D54-818F-01384A476185}"/>
                </a:ext>
              </a:extLst>
            </p:cNvPr>
            <p:cNvSpPr/>
            <p:nvPr/>
          </p:nvSpPr>
          <p:spPr>
            <a:xfrm>
              <a:off x="4212418" y="661795"/>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表示函数在区间</a:t>
              </a:r>
              <a:endParaRPr lang="zh-CN" altLang="en-US" sz="2800" dirty="0"/>
            </a:p>
          </p:txBody>
        </p:sp>
        <p:sp>
          <p:nvSpPr>
            <p:cNvPr id="4" name="矩形 3">
              <a:extLst>
                <a:ext uri="{FF2B5EF4-FFF2-40B4-BE49-F238E27FC236}">
                  <a16:creationId xmlns:a16="http://schemas.microsoft.com/office/drawing/2014/main" id="{7649A90A-256A-4EAC-A3FE-CAC9FDED4720}"/>
                </a:ext>
              </a:extLst>
            </p:cNvPr>
            <p:cNvSpPr/>
            <p:nvPr/>
          </p:nvSpPr>
          <p:spPr>
            <a:xfrm>
              <a:off x="7630356" y="661795"/>
              <a:ext cx="317747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上的平均变化率</a:t>
              </a:r>
              <a:r>
                <a:rPr lang="en-US" altLang="zh-CN" sz="2800" kern="100" dirty="0">
                  <a:ea typeface="宋体" panose="02010600030101010101" pitchFamily="2" charset="-122"/>
                  <a:cs typeface="Times New Roman" panose="02020603050405020304" pitchFamily="18" charset="0"/>
                </a:rPr>
                <a:t>(</a:t>
              </a:r>
              <a:r>
                <a:rPr lang="zh-CN" altLang="zh-CN" sz="2800" kern="100" dirty="0">
                  <a:ea typeface="宋体" panose="02010600030101010101" pitchFamily="2" charset="-122"/>
                  <a:cs typeface="Times New Roman" panose="02020603050405020304" pitchFamily="18" charset="0"/>
                </a:rPr>
                <a:t>整</a:t>
              </a:r>
              <a:endParaRPr lang="zh-CN" altLang="en-US" sz="2800" dirty="0"/>
            </a:p>
          </p:txBody>
        </p:sp>
        <p:graphicFrame>
          <p:nvGraphicFramePr>
            <p:cNvPr id="25" name="对象 24">
              <a:extLst>
                <a:ext uri="{FF2B5EF4-FFF2-40B4-BE49-F238E27FC236}">
                  <a16:creationId xmlns:a16="http://schemas.microsoft.com/office/drawing/2014/main" id="{5A505059-D004-489F-AF7A-5BE54C71F9D4}"/>
                </a:ext>
              </a:extLst>
            </p:cNvPr>
            <p:cNvGraphicFramePr>
              <a:graphicFrameLocks noChangeAspect="1"/>
            </p:cNvGraphicFramePr>
            <p:nvPr/>
          </p:nvGraphicFramePr>
          <p:xfrm>
            <a:off x="2671170" y="582815"/>
            <a:ext cx="1524000" cy="736600"/>
          </p:xfrm>
          <a:graphic>
            <a:graphicData uri="http://schemas.openxmlformats.org/presentationml/2006/ole">
              <mc:AlternateContent xmlns:mc="http://schemas.openxmlformats.org/markup-compatibility/2006">
                <mc:Choice xmlns:v="urn:schemas-microsoft-com:vml" Requires="v">
                  <p:oleObj spid="_x0000_s166700" name="Equation" r:id="rId3" imgW="1523880" imgH="736560" progId="Equation.DSMT4">
                    <p:embed/>
                  </p:oleObj>
                </mc:Choice>
                <mc:Fallback>
                  <p:oleObj name="Equation" r:id="rId3" imgW="1523880" imgH="736560" progId="Equation.DSMT4">
                    <p:embed/>
                    <p:pic>
                      <p:nvPicPr>
                        <p:cNvPr id="25" name="对象 24">
                          <a:extLst>
                            <a:ext uri="{FF2B5EF4-FFF2-40B4-BE49-F238E27FC236}">
                              <a16:creationId xmlns:a16="http://schemas.microsoft.com/office/drawing/2014/main" id="{5A505059-D004-489F-AF7A-5BE54C71F9D4}"/>
                            </a:ext>
                          </a:extLst>
                        </p:cNvPr>
                        <p:cNvPicPr/>
                        <p:nvPr/>
                      </p:nvPicPr>
                      <p:blipFill>
                        <a:blip r:embed="rId4"/>
                        <a:stretch>
                          <a:fillRect/>
                        </a:stretch>
                      </p:blipFill>
                      <p:spPr>
                        <a:xfrm>
                          <a:off x="2671170" y="582815"/>
                          <a:ext cx="1524000" cy="7366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8DF5FB09-F705-404A-A419-18BFE8FFC5F5}"/>
                </a:ext>
              </a:extLst>
            </p:cNvPr>
            <p:cNvGraphicFramePr>
              <a:graphicFrameLocks noChangeAspect="1"/>
            </p:cNvGraphicFramePr>
            <p:nvPr>
              <p:extLst>
                <p:ext uri="{D42A27DB-BD31-4B8C-83A1-F6EECF244321}">
                  <p14:modId xmlns:p14="http://schemas.microsoft.com/office/powerpoint/2010/main" val="2568036717"/>
                </p:ext>
              </p:extLst>
            </p:nvPr>
          </p:nvGraphicFramePr>
          <p:xfrm>
            <a:off x="6881186" y="732097"/>
            <a:ext cx="762000" cy="393700"/>
          </p:xfrm>
          <a:graphic>
            <a:graphicData uri="http://schemas.openxmlformats.org/presentationml/2006/ole">
              <mc:AlternateContent xmlns:mc="http://schemas.openxmlformats.org/markup-compatibility/2006">
                <mc:Choice xmlns:v="urn:schemas-microsoft-com:vml" Requires="v">
                  <p:oleObj spid="_x0000_s166701" name="Equation" r:id="rId5" imgW="761760" imgH="393480" progId="Equation.DSMT4">
                    <p:embed/>
                  </p:oleObj>
                </mc:Choice>
                <mc:Fallback>
                  <p:oleObj name="Equation" r:id="rId5" imgW="761760" imgH="393480" progId="Equation.DSMT4">
                    <p:embed/>
                    <p:pic>
                      <p:nvPicPr>
                        <p:cNvPr id="26" name="对象 25">
                          <a:extLst>
                            <a:ext uri="{FF2B5EF4-FFF2-40B4-BE49-F238E27FC236}">
                              <a16:creationId xmlns:a16="http://schemas.microsoft.com/office/drawing/2014/main" id="{8DF5FB09-F705-404A-A419-18BFE8FFC5F5}"/>
                            </a:ext>
                          </a:extLst>
                        </p:cNvPr>
                        <p:cNvPicPr/>
                        <p:nvPr/>
                      </p:nvPicPr>
                      <p:blipFill>
                        <a:blip r:embed="rId6"/>
                        <a:stretch>
                          <a:fillRect/>
                        </a:stretch>
                      </p:blipFill>
                      <p:spPr>
                        <a:xfrm>
                          <a:off x="6881186" y="732097"/>
                          <a:ext cx="762000" cy="3937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A1284BA5-2E43-4C63-A12E-4FAB545DE128}"/>
              </a:ext>
            </a:extLst>
          </p:cNvPr>
          <p:cNvGrpSpPr/>
          <p:nvPr/>
        </p:nvGrpSpPr>
        <p:grpSpPr>
          <a:xfrm>
            <a:off x="2129771" y="2730964"/>
            <a:ext cx="6575505" cy="537139"/>
            <a:chOff x="2101778" y="1872535"/>
            <a:chExt cx="6575505" cy="537139"/>
          </a:xfrm>
        </p:grpSpPr>
        <p:sp>
          <p:nvSpPr>
            <p:cNvPr id="8" name="矩形 7">
              <a:extLst>
                <a:ext uri="{FF2B5EF4-FFF2-40B4-BE49-F238E27FC236}">
                  <a16:creationId xmlns:a16="http://schemas.microsoft.com/office/drawing/2014/main" id="{88B2356E-BE2D-42B6-9DFB-6D5925FB999B}"/>
                </a:ext>
              </a:extLst>
            </p:cNvPr>
            <p:cNvSpPr/>
            <p:nvPr/>
          </p:nvSpPr>
          <p:spPr>
            <a:xfrm>
              <a:off x="2101778" y="1886454"/>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如果将函数</a:t>
              </a:r>
              <a:endParaRPr lang="zh-CN" altLang="en-US" sz="2800" dirty="0"/>
            </a:p>
          </p:txBody>
        </p:sp>
        <p:sp>
          <p:nvSpPr>
            <p:cNvPr id="9" name="矩形 8">
              <a:extLst>
                <a:ext uri="{FF2B5EF4-FFF2-40B4-BE49-F238E27FC236}">
                  <a16:creationId xmlns:a16="http://schemas.microsoft.com/office/drawing/2014/main" id="{369AC46E-9B79-426B-96D0-1C6970D8BFCA}"/>
                </a:ext>
              </a:extLst>
            </p:cNvPr>
            <p:cNvSpPr/>
            <p:nvPr/>
          </p:nvSpPr>
          <p:spPr>
            <a:xfrm>
              <a:off x="5260963" y="1872535"/>
              <a:ext cx="3416320"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看成</a:t>
              </a:r>
              <a:r>
                <a:rPr lang="zh-CN" altLang="zh-CN" sz="2800" kern="100" dirty="0">
                  <a:ea typeface="宋体" panose="02010600030101010101" pitchFamily="2" charset="-122"/>
                  <a:cs typeface="Times New Roman" panose="02020603050405020304" pitchFamily="18" charset="0"/>
                </a:rPr>
                <a:t>一个位移函数，</a:t>
              </a:r>
              <a:endParaRPr lang="zh-CN" altLang="en-US" sz="2800" dirty="0"/>
            </a:p>
          </p:txBody>
        </p:sp>
        <p:graphicFrame>
          <p:nvGraphicFramePr>
            <p:cNvPr id="31" name="对象 30">
              <a:extLst>
                <a:ext uri="{FF2B5EF4-FFF2-40B4-BE49-F238E27FC236}">
                  <a16:creationId xmlns:a16="http://schemas.microsoft.com/office/drawing/2014/main" id="{6BCE4E3C-30D5-4948-BC51-DDD9E4F9FD35}"/>
                </a:ext>
              </a:extLst>
            </p:cNvPr>
            <p:cNvGraphicFramePr>
              <a:graphicFrameLocks noChangeAspect="1"/>
            </p:cNvGraphicFramePr>
            <p:nvPr/>
          </p:nvGraphicFramePr>
          <p:xfrm>
            <a:off x="4063669" y="1960875"/>
            <a:ext cx="1282700" cy="393700"/>
          </p:xfrm>
          <a:graphic>
            <a:graphicData uri="http://schemas.openxmlformats.org/presentationml/2006/ole">
              <mc:AlternateContent xmlns:mc="http://schemas.openxmlformats.org/markup-compatibility/2006">
                <mc:Choice xmlns:v="urn:schemas-microsoft-com:vml" Requires="v">
                  <p:oleObj spid="_x0000_s166702" name="Equation" r:id="rId7" imgW="1282680" imgH="393480" progId="Equation.DSMT4">
                    <p:embed/>
                  </p:oleObj>
                </mc:Choice>
                <mc:Fallback>
                  <p:oleObj name="Equation" r:id="rId7" imgW="1282680" imgH="393480" progId="Equation.DSMT4">
                    <p:embed/>
                    <p:pic>
                      <p:nvPicPr>
                        <p:cNvPr id="31" name="对象 30">
                          <a:extLst>
                            <a:ext uri="{FF2B5EF4-FFF2-40B4-BE49-F238E27FC236}">
                              <a16:creationId xmlns:a16="http://schemas.microsoft.com/office/drawing/2014/main" id="{6BCE4E3C-30D5-4948-BC51-DDD9E4F9FD35}"/>
                            </a:ext>
                          </a:extLst>
                        </p:cNvPr>
                        <p:cNvPicPr/>
                        <p:nvPr/>
                      </p:nvPicPr>
                      <p:blipFill>
                        <a:blip r:embed="rId8"/>
                        <a:stretch>
                          <a:fillRect/>
                        </a:stretch>
                      </p:blipFill>
                      <p:spPr>
                        <a:xfrm>
                          <a:off x="4063669" y="1960875"/>
                          <a:ext cx="1282700" cy="393700"/>
                        </a:xfrm>
                        <a:prstGeom prst="rect">
                          <a:avLst/>
                        </a:prstGeom>
                      </p:spPr>
                    </p:pic>
                  </p:oleObj>
                </mc:Fallback>
              </mc:AlternateContent>
            </a:graphicData>
          </a:graphic>
        </p:graphicFrame>
      </p:grpSp>
      <p:grpSp>
        <p:nvGrpSpPr>
          <p:cNvPr id="44" name="组合 43">
            <a:extLst>
              <a:ext uri="{FF2B5EF4-FFF2-40B4-BE49-F238E27FC236}">
                <a16:creationId xmlns:a16="http://schemas.microsoft.com/office/drawing/2014/main" id="{C2A8FD52-2D64-413B-AF39-59CED5154DD0}"/>
              </a:ext>
            </a:extLst>
          </p:cNvPr>
          <p:cNvGrpSpPr/>
          <p:nvPr/>
        </p:nvGrpSpPr>
        <p:grpSpPr>
          <a:xfrm>
            <a:off x="1050213" y="3407226"/>
            <a:ext cx="8150477" cy="524619"/>
            <a:chOff x="1050213" y="2408847"/>
            <a:chExt cx="8150477" cy="524619"/>
          </a:xfrm>
        </p:grpSpPr>
        <p:sp>
          <p:nvSpPr>
            <p:cNvPr id="11" name="矩形 10">
              <a:extLst>
                <a:ext uri="{FF2B5EF4-FFF2-40B4-BE49-F238E27FC236}">
                  <a16:creationId xmlns:a16="http://schemas.microsoft.com/office/drawing/2014/main" id="{E38A533F-6F9A-4825-B226-FE051B7300A9}"/>
                </a:ext>
              </a:extLst>
            </p:cNvPr>
            <p:cNvSpPr/>
            <p:nvPr/>
          </p:nvSpPr>
          <p:spPr>
            <a:xfrm>
              <a:off x="1050213" y="2410246"/>
              <a:ext cx="586038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则拉格朗日中值公式表明在时间段</a:t>
              </a:r>
              <a:endParaRPr lang="zh-CN" altLang="en-US" sz="2800" dirty="0"/>
            </a:p>
          </p:txBody>
        </p:sp>
        <p:sp>
          <p:nvSpPr>
            <p:cNvPr id="12" name="矩形 11">
              <a:extLst>
                <a:ext uri="{FF2B5EF4-FFF2-40B4-BE49-F238E27FC236}">
                  <a16:creationId xmlns:a16="http://schemas.microsoft.com/office/drawing/2014/main" id="{72D2FD4F-7708-434F-B6F1-6B4B2E63328F}"/>
                </a:ext>
              </a:extLst>
            </p:cNvPr>
            <p:cNvSpPr/>
            <p:nvPr/>
          </p:nvSpPr>
          <p:spPr>
            <a:xfrm>
              <a:off x="7220661" y="2408847"/>
              <a:ext cx="198002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上平均速度，</a:t>
              </a:r>
              <a:endParaRPr lang="zh-CN" altLang="en-US" sz="2800" dirty="0"/>
            </a:p>
          </p:txBody>
        </p:sp>
        <p:graphicFrame>
          <p:nvGraphicFramePr>
            <p:cNvPr id="32" name="对象 31">
              <a:extLst>
                <a:ext uri="{FF2B5EF4-FFF2-40B4-BE49-F238E27FC236}">
                  <a16:creationId xmlns:a16="http://schemas.microsoft.com/office/drawing/2014/main" id="{10093324-16C4-4590-A66F-A72DD5B0CFCD}"/>
                </a:ext>
              </a:extLst>
            </p:cNvPr>
            <p:cNvGraphicFramePr>
              <a:graphicFrameLocks noChangeAspect="1"/>
            </p:cNvGraphicFramePr>
            <p:nvPr>
              <p:extLst>
                <p:ext uri="{D42A27DB-BD31-4B8C-83A1-F6EECF244321}">
                  <p14:modId xmlns:p14="http://schemas.microsoft.com/office/powerpoint/2010/main" val="1916694309"/>
                </p:ext>
              </p:extLst>
            </p:nvPr>
          </p:nvGraphicFramePr>
          <p:xfrm>
            <a:off x="6561290" y="2478378"/>
            <a:ext cx="762000" cy="393700"/>
          </p:xfrm>
          <a:graphic>
            <a:graphicData uri="http://schemas.openxmlformats.org/presentationml/2006/ole">
              <mc:AlternateContent xmlns:mc="http://schemas.openxmlformats.org/markup-compatibility/2006">
                <mc:Choice xmlns:v="urn:schemas-microsoft-com:vml" Requires="v">
                  <p:oleObj spid="_x0000_s166703" name="Equation" r:id="rId9" imgW="761760" imgH="393480" progId="Equation.DSMT4">
                    <p:embed/>
                  </p:oleObj>
                </mc:Choice>
                <mc:Fallback>
                  <p:oleObj name="Equation" r:id="rId9" imgW="761760" imgH="393480" progId="Equation.DSMT4">
                    <p:embed/>
                    <p:pic>
                      <p:nvPicPr>
                        <p:cNvPr id="32" name="对象 31">
                          <a:extLst>
                            <a:ext uri="{FF2B5EF4-FFF2-40B4-BE49-F238E27FC236}">
                              <a16:creationId xmlns:a16="http://schemas.microsoft.com/office/drawing/2014/main" id="{10093324-16C4-4590-A66F-A72DD5B0CFCD}"/>
                            </a:ext>
                          </a:extLst>
                        </p:cNvPr>
                        <p:cNvPicPr/>
                        <p:nvPr/>
                      </p:nvPicPr>
                      <p:blipFill>
                        <a:blip r:embed="rId10"/>
                        <a:stretch>
                          <a:fillRect/>
                        </a:stretch>
                      </p:blipFill>
                      <p:spPr>
                        <a:xfrm>
                          <a:off x="6561290" y="2478378"/>
                          <a:ext cx="762000" cy="393700"/>
                        </a:xfrm>
                        <a:prstGeom prst="rect">
                          <a:avLst/>
                        </a:prstGeom>
                      </p:spPr>
                    </p:pic>
                  </p:oleObj>
                </mc:Fallback>
              </mc:AlternateContent>
            </a:graphicData>
          </a:graphic>
        </p:graphicFrame>
      </p:grpSp>
      <p:grpSp>
        <p:nvGrpSpPr>
          <p:cNvPr id="45" name="组合 44">
            <a:extLst>
              <a:ext uri="{FF2B5EF4-FFF2-40B4-BE49-F238E27FC236}">
                <a16:creationId xmlns:a16="http://schemas.microsoft.com/office/drawing/2014/main" id="{C9C31E78-D85F-4969-AC3C-2823E740D7A2}"/>
              </a:ext>
            </a:extLst>
          </p:cNvPr>
          <p:cNvGrpSpPr/>
          <p:nvPr/>
        </p:nvGrpSpPr>
        <p:grpSpPr>
          <a:xfrm>
            <a:off x="1050213" y="4057076"/>
            <a:ext cx="5014687" cy="528624"/>
            <a:chOff x="1050213" y="2928062"/>
            <a:chExt cx="5014687" cy="528624"/>
          </a:xfrm>
        </p:grpSpPr>
        <p:sp>
          <p:nvSpPr>
            <p:cNvPr id="13" name="矩形 12">
              <a:extLst>
                <a:ext uri="{FF2B5EF4-FFF2-40B4-BE49-F238E27FC236}">
                  <a16:creationId xmlns:a16="http://schemas.microsoft.com/office/drawing/2014/main" id="{CE005035-27C5-48FC-97CA-056E7B311895}"/>
                </a:ext>
              </a:extLst>
            </p:cNvPr>
            <p:cNvSpPr/>
            <p:nvPr/>
          </p:nvSpPr>
          <p:spPr>
            <a:xfrm>
              <a:off x="1050213" y="2933466"/>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某一时刻</a:t>
              </a:r>
              <a:endParaRPr lang="zh-CN" altLang="en-US" sz="2800" dirty="0"/>
            </a:p>
          </p:txBody>
        </p:sp>
        <p:sp>
          <p:nvSpPr>
            <p:cNvPr id="14" name="矩形 13">
              <a:extLst>
                <a:ext uri="{FF2B5EF4-FFF2-40B4-BE49-F238E27FC236}">
                  <a16:creationId xmlns:a16="http://schemas.microsoft.com/office/drawing/2014/main" id="{A66779D4-2B6A-4777-8326-9F5578F2BDC7}"/>
                </a:ext>
              </a:extLst>
            </p:cNvPr>
            <p:cNvSpPr/>
            <p:nvPr/>
          </p:nvSpPr>
          <p:spPr>
            <a:xfrm>
              <a:off x="3995103" y="2928062"/>
              <a:ext cx="206979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的瞬时速度</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3" name="对象 32">
              <a:extLst>
                <a:ext uri="{FF2B5EF4-FFF2-40B4-BE49-F238E27FC236}">
                  <a16:creationId xmlns:a16="http://schemas.microsoft.com/office/drawing/2014/main" id="{9068B82C-1454-4FA7-8CBA-14720D9C09A0}"/>
                </a:ext>
              </a:extLst>
            </p:cNvPr>
            <p:cNvGraphicFramePr>
              <a:graphicFrameLocks noChangeAspect="1"/>
            </p:cNvGraphicFramePr>
            <p:nvPr>
              <p:extLst>
                <p:ext uri="{D42A27DB-BD31-4B8C-83A1-F6EECF244321}">
                  <p14:modId xmlns:p14="http://schemas.microsoft.com/office/powerpoint/2010/main" val="1040915541"/>
                </p:ext>
              </p:extLst>
            </p:nvPr>
          </p:nvGraphicFramePr>
          <p:xfrm>
            <a:off x="2680528" y="3014912"/>
            <a:ext cx="1346200" cy="393700"/>
          </p:xfrm>
          <a:graphic>
            <a:graphicData uri="http://schemas.openxmlformats.org/presentationml/2006/ole">
              <mc:AlternateContent xmlns:mc="http://schemas.openxmlformats.org/markup-compatibility/2006">
                <mc:Choice xmlns:v="urn:schemas-microsoft-com:vml" Requires="v">
                  <p:oleObj spid="_x0000_s166704" name="Equation" r:id="rId11" imgW="1346040" imgH="393480" progId="Equation.DSMT4">
                    <p:embed/>
                  </p:oleObj>
                </mc:Choice>
                <mc:Fallback>
                  <p:oleObj name="Equation" r:id="rId11" imgW="1346040" imgH="393480" progId="Equation.DSMT4">
                    <p:embed/>
                    <p:pic>
                      <p:nvPicPr>
                        <p:cNvPr id="33" name="对象 32">
                          <a:extLst>
                            <a:ext uri="{FF2B5EF4-FFF2-40B4-BE49-F238E27FC236}">
                              <a16:creationId xmlns:a16="http://schemas.microsoft.com/office/drawing/2014/main" id="{9068B82C-1454-4FA7-8CBA-14720D9C09A0}"/>
                            </a:ext>
                          </a:extLst>
                        </p:cNvPr>
                        <p:cNvPicPr/>
                        <p:nvPr/>
                      </p:nvPicPr>
                      <p:blipFill>
                        <a:blip r:embed="rId12"/>
                        <a:stretch>
                          <a:fillRect/>
                        </a:stretch>
                      </p:blipFill>
                      <p:spPr>
                        <a:xfrm>
                          <a:off x="2680528" y="3014912"/>
                          <a:ext cx="1346200" cy="393700"/>
                        </a:xfrm>
                        <a:prstGeom prst="rect">
                          <a:avLst/>
                        </a:prstGeom>
                      </p:spPr>
                    </p:pic>
                  </p:oleObj>
                </mc:Fallback>
              </mc:AlternateContent>
            </a:graphicData>
          </a:graphic>
        </p:graphicFrame>
      </p:grpSp>
      <p:grpSp>
        <p:nvGrpSpPr>
          <p:cNvPr id="39" name="组合 38">
            <a:extLst>
              <a:ext uri="{FF2B5EF4-FFF2-40B4-BE49-F238E27FC236}">
                <a16:creationId xmlns:a16="http://schemas.microsoft.com/office/drawing/2014/main" id="{82E7820F-A3E9-4B79-B6E1-3DDE95811CB4}"/>
              </a:ext>
            </a:extLst>
          </p:cNvPr>
          <p:cNvGrpSpPr/>
          <p:nvPr/>
        </p:nvGrpSpPr>
        <p:grpSpPr>
          <a:xfrm>
            <a:off x="2446137" y="2056978"/>
            <a:ext cx="8482995" cy="540542"/>
            <a:chOff x="2446137" y="1310521"/>
            <a:chExt cx="8482995" cy="540542"/>
          </a:xfrm>
        </p:grpSpPr>
        <p:sp>
          <p:nvSpPr>
            <p:cNvPr id="6" name="矩形 5">
              <a:extLst>
                <a:ext uri="{FF2B5EF4-FFF2-40B4-BE49-F238E27FC236}">
                  <a16:creationId xmlns:a16="http://schemas.microsoft.com/office/drawing/2014/main" id="{97578A1F-185A-4A3F-9A08-D0B475CAAF67}"/>
                </a:ext>
              </a:extLst>
            </p:cNvPr>
            <p:cNvSpPr/>
            <p:nvPr/>
          </p:nvSpPr>
          <p:spPr>
            <a:xfrm>
              <a:off x="4128206" y="1317491"/>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表示函数在</a:t>
              </a:r>
              <a:endParaRPr lang="zh-CN" altLang="en-US" sz="2800" dirty="0"/>
            </a:p>
          </p:txBody>
        </p:sp>
        <p:sp>
          <p:nvSpPr>
            <p:cNvPr id="7" name="矩形 6">
              <a:extLst>
                <a:ext uri="{FF2B5EF4-FFF2-40B4-BE49-F238E27FC236}">
                  <a16:creationId xmlns:a16="http://schemas.microsoft.com/office/drawing/2014/main" id="{60FABEAB-6D28-436D-B5F6-0DCD33977D88}"/>
                </a:ext>
              </a:extLst>
            </p:cNvPr>
            <p:cNvSpPr/>
            <p:nvPr/>
          </p:nvSpPr>
          <p:spPr>
            <a:xfrm>
              <a:off x="7392586" y="1310521"/>
              <a:ext cx="353654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处的瞬时变化率</a:t>
              </a:r>
              <a:r>
                <a:rPr lang="en-US" altLang="zh-CN" sz="2800" kern="100" dirty="0">
                  <a:ea typeface="宋体" panose="02010600030101010101" pitchFamily="2" charset="-122"/>
                  <a:cs typeface="Times New Roman" panose="02020603050405020304" pitchFamily="18" charset="0"/>
                </a:rPr>
                <a:t>(</a:t>
              </a:r>
              <a:r>
                <a:rPr lang="zh-CN" altLang="zh-CN" sz="2800" kern="100" dirty="0">
                  <a:ea typeface="宋体" panose="02010600030101010101" pitchFamily="2" charset="-122"/>
                  <a:cs typeface="Times New Roman" panose="02020603050405020304" pitchFamily="18" charset="0"/>
                </a:rPr>
                <a:t>局部</a:t>
              </a:r>
              <a:endParaRPr lang="zh-CN" altLang="en-US" sz="2800" dirty="0"/>
            </a:p>
          </p:txBody>
        </p:sp>
        <p:graphicFrame>
          <p:nvGraphicFramePr>
            <p:cNvPr id="27" name="对象 26">
              <a:extLst>
                <a:ext uri="{FF2B5EF4-FFF2-40B4-BE49-F238E27FC236}">
                  <a16:creationId xmlns:a16="http://schemas.microsoft.com/office/drawing/2014/main" id="{58E42091-C2C5-4AAA-9952-0EAFDD7E3BB4}"/>
                </a:ext>
              </a:extLst>
            </p:cNvPr>
            <p:cNvGraphicFramePr>
              <a:graphicFrameLocks noChangeAspect="1"/>
            </p:cNvGraphicFramePr>
            <p:nvPr/>
          </p:nvGraphicFramePr>
          <p:xfrm>
            <a:off x="3310302" y="1432693"/>
            <a:ext cx="812800" cy="406400"/>
          </p:xfrm>
          <a:graphic>
            <a:graphicData uri="http://schemas.openxmlformats.org/presentationml/2006/ole">
              <mc:AlternateContent xmlns:mc="http://schemas.openxmlformats.org/markup-compatibility/2006">
                <mc:Choice xmlns:v="urn:schemas-microsoft-com:vml" Requires="v">
                  <p:oleObj spid="_x0000_s166705" name="Equation" r:id="rId13" imgW="812520" imgH="406080" progId="Equation.DSMT4">
                    <p:embed/>
                  </p:oleObj>
                </mc:Choice>
                <mc:Fallback>
                  <p:oleObj name="Equation" r:id="rId13" imgW="812520" imgH="406080" progId="Equation.DSMT4">
                    <p:embed/>
                    <p:pic>
                      <p:nvPicPr>
                        <p:cNvPr id="27" name="对象 26">
                          <a:extLst>
                            <a:ext uri="{FF2B5EF4-FFF2-40B4-BE49-F238E27FC236}">
                              <a16:creationId xmlns:a16="http://schemas.microsoft.com/office/drawing/2014/main" id="{58E42091-C2C5-4AAA-9952-0EAFDD7E3BB4}"/>
                            </a:ext>
                          </a:extLst>
                        </p:cNvPr>
                        <p:cNvPicPr/>
                        <p:nvPr/>
                      </p:nvPicPr>
                      <p:blipFill>
                        <a:blip r:embed="rId14"/>
                        <a:stretch>
                          <a:fillRect/>
                        </a:stretch>
                      </p:blipFill>
                      <p:spPr>
                        <a:xfrm>
                          <a:off x="3310302" y="1432693"/>
                          <a:ext cx="812800" cy="40640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304472DF-9E1E-4842-9D2C-B24C68AB5CAB}"/>
                </a:ext>
              </a:extLst>
            </p:cNvPr>
            <p:cNvGraphicFramePr>
              <a:graphicFrameLocks noChangeAspect="1"/>
            </p:cNvGraphicFramePr>
            <p:nvPr/>
          </p:nvGraphicFramePr>
          <p:xfrm>
            <a:off x="6046386" y="1421952"/>
            <a:ext cx="1346200" cy="393700"/>
          </p:xfrm>
          <a:graphic>
            <a:graphicData uri="http://schemas.openxmlformats.org/presentationml/2006/ole">
              <mc:AlternateContent xmlns:mc="http://schemas.openxmlformats.org/markup-compatibility/2006">
                <mc:Choice xmlns:v="urn:schemas-microsoft-com:vml" Requires="v">
                  <p:oleObj spid="_x0000_s166706" name="Equation" r:id="rId15" imgW="1346040" imgH="393480" progId="Equation.DSMT4">
                    <p:embed/>
                  </p:oleObj>
                </mc:Choice>
                <mc:Fallback>
                  <p:oleObj name="Equation" r:id="rId15" imgW="1346040" imgH="393480" progId="Equation.DSMT4">
                    <p:embed/>
                    <p:pic>
                      <p:nvPicPr>
                        <p:cNvPr id="28" name="对象 27">
                          <a:extLst>
                            <a:ext uri="{FF2B5EF4-FFF2-40B4-BE49-F238E27FC236}">
                              <a16:creationId xmlns:a16="http://schemas.microsoft.com/office/drawing/2014/main" id="{304472DF-9E1E-4842-9D2C-B24C68AB5CAB}"/>
                            </a:ext>
                          </a:extLst>
                        </p:cNvPr>
                        <p:cNvPicPr/>
                        <p:nvPr/>
                      </p:nvPicPr>
                      <p:blipFill>
                        <a:blip r:embed="rId16"/>
                        <a:stretch>
                          <a:fillRect/>
                        </a:stretch>
                      </p:blipFill>
                      <p:spPr>
                        <a:xfrm>
                          <a:off x="6046386" y="1421952"/>
                          <a:ext cx="1346200" cy="393700"/>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643A8785-433C-4CFA-9711-6D796F788F57}"/>
                </a:ext>
              </a:extLst>
            </p:cNvPr>
            <p:cNvSpPr/>
            <p:nvPr/>
          </p:nvSpPr>
          <p:spPr>
            <a:xfrm>
              <a:off x="2446137" y="1327843"/>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左边</a:t>
              </a:r>
              <a:endParaRPr lang="zh-CN" altLang="en-US" sz="2800" dirty="0"/>
            </a:p>
          </p:txBody>
        </p:sp>
      </p:grpSp>
      <p:sp>
        <p:nvSpPr>
          <p:cNvPr id="41" name="矩形 40">
            <a:extLst>
              <a:ext uri="{FF2B5EF4-FFF2-40B4-BE49-F238E27FC236}">
                <a16:creationId xmlns:a16="http://schemas.microsoft.com/office/drawing/2014/main" id="{B20A98CE-C8D2-46BE-881F-BEF88C4098BB}"/>
              </a:ext>
            </a:extLst>
          </p:cNvPr>
          <p:cNvSpPr/>
          <p:nvPr/>
        </p:nvSpPr>
        <p:spPr>
          <a:xfrm>
            <a:off x="1050212" y="2747441"/>
            <a:ext cx="120257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性质</a:t>
            </a:r>
            <a:r>
              <a:rPr lang="en-US" altLang="zh-CN" sz="2800" kern="100" dirty="0">
                <a:ea typeface="宋体" panose="02010600030101010101" pitchFamily="2" charset="-122"/>
                <a:cs typeface="Times New Roman" panose="02020603050405020304" pitchFamily="18" charset="0"/>
              </a:rPr>
              <a:t>). </a:t>
            </a:r>
            <a:endParaRPr lang="zh-CN" altLang="en-US" sz="2800" dirty="0"/>
          </a:p>
        </p:txBody>
      </p:sp>
      <p:sp>
        <p:nvSpPr>
          <p:cNvPr id="43" name="矩形 42">
            <a:extLst>
              <a:ext uri="{FF2B5EF4-FFF2-40B4-BE49-F238E27FC236}">
                <a16:creationId xmlns:a16="http://schemas.microsoft.com/office/drawing/2014/main" id="{B33D4026-997C-4956-AD90-86AF402AACCA}"/>
              </a:ext>
            </a:extLst>
          </p:cNvPr>
          <p:cNvSpPr/>
          <p:nvPr/>
        </p:nvSpPr>
        <p:spPr>
          <a:xfrm>
            <a:off x="9346172" y="3409540"/>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等于其</a:t>
            </a:r>
            <a:r>
              <a:rPr lang="zh-CN" altLang="en-US" sz="2800" kern="100" dirty="0">
                <a:ea typeface="宋体" panose="02010600030101010101" pitchFamily="2" charset="-122"/>
                <a:cs typeface="Times New Roman" panose="02020603050405020304" pitchFamily="18" charset="0"/>
              </a:rPr>
              <a:t>中</a:t>
            </a:r>
            <a:endParaRPr lang="zh-CN" altLang="en-US" sz="2800" dirty="0"/>
          </a:p>
        </p:txBody>
      </p:sp>
    </p:spTree>
    <p:extLst>
      <p:ext uri="{BB962C8B-B14F-4D97-AF65-F5344CB8AC3E}">
        <p14:creationId xmlns:p14="http://schemas.microsoft.com/office/powerpoint/2010/main" val="38152908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25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10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childTnLst>
                          </p:cTn>
                        </p:par>
                        <p:par>
                          <p:cTn id="40" fill="hold">
                            <p:stCondLst>
                              <p:cond delay="250"/>
                            </p:stCondLst>
                            <p:childTnLst>
                              <p:par>
                                <p:cTn id="41" presetID="22" presetClass="entr" presetSubtype="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75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5" grpId="0"/>
      <p:bldP spid="41" grpId="0"/>
      <p:bldP spid="4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C51E442-ADF9-4156-9B67-8BE15683649A}"/>
              </a:ext>
            </a:extLst>
          </p:cNvPr>
          <p:cNvSpPr/>
          <p:nvPr/>
        </p:nvSpPr>
        <p:spPr>
          <a:xfrm>
            <a:off x="1050212" y="2440772"/>
            <a:ext cx="284708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部性质得到深化</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 name="组合 2">
            <a:extLst>
              <a:ext uri="{FF2B5EF4-FFF2-40B4-BE49-F238E27FC236}">
                <a16:creationId xmlns:a16="http://schemas.microsoft.com/office/drawing/2014/main" id="{A89C4E9A-0ACE-4FA0-993D-4ABA5237797F}"/>
              </a:ext>
            </a:extLst>
          </p:cNvPr>
          <p:cNvGrpSpPr/>
          <p:nvPr/>
        </p:nvGrpSpPr>
        <p:grpSpPr>
          <a:xfrm>
            <a:off x="1050213" y="1098027"/>
            <a:ext cx="9095518" cy="527823"/>
            <a:chOff x="1050213" y="3953194"/>
            <a:chExt cx="9095518" cy="527823"/>
          </a:xfrm>
        </p:grpSpPr>
        <p:sp>
          <p:nvSpPr>
            <p:cNvPr id="4" name="矩形 3">
              <a:extLst>
                <a:ext uri="{FF2B5EF4-FFF2-40B4-BE49-F238E27FC236}">
                  <a16:creationId xmlns:a16="http://schemas.microsoft.com/office/drawing/2014/main" id="{AAF37B7A-0828-4E61-B93A-59691DC45E28}"/>
                </a:ext>
              </a:extLst>
            </p:cNvPr>
            <p:cNvSpPr/>
            <p:nvPr/>
          </p:nvSpPr>
          <p:spPr>
            <a:xfrm>
              <a:off x="1050213" y="3957797"/>
              <a:ext cx="437201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拉格朗日中值定理将函数</a:t>
              </a:r>
              <a:endParaRPr lang="zh-CN" altLang="en-US" sz="2800" dirty="0"/>
            </a:p>
          </p:txBody>
        </p:sp>
        <p:sp>
          <p:nvSpPr>
            <p:cNvPr id="5" name="矩形 4">
              <a:extLst>
                <a:ext uri="{FF2B5EF4-FFF2-40B4-BE49-F238E27FC236}">
                  <a16:creationId xmlns:a16="http://schemas.microsoft.com/office/drawing/2014/main" id="{A83DF7F4-6766-418D-A6DE-C160AE169DE5}"/>
                </a:ext>
              </a:extLst>
            </p:cNvPr>
            <p:cNvSpPr/>
            <p:nvPr/>
          </p:nvSpPr>
          <p:spPr>
            <a:xfrm>
              <a:off x="5735858" y="3957797"/>
              <a:ext cx="183851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与导函数</a:t>
              </a:r>
              <a:endParaRPr lang="zh-CN" altLang="en-US" sz="2800" dirty="0"/>
            </a:p>
          </p:txBody>
        </p:sp>
        <p:sp>
          <p:nvSpPr>
            <p:cNvPr id="6" name="矩形 5">
              <a:extLst>
                <a:ext uri="{FF2B5EF4-FFF2-40B4-BE49-F238E27FC236}">
                  <a16:creationId xmlns:a16="http://schemas.microsoft.com/office/drawing/2014/main" id="{E371AAB7-CD51-401A-9BFE-302CC3BCBDC8}"/>
                </a:ext>
              </a:extLst>
            </p:cNvPr>
            <p:cNvSpPr/>
            <p:nvPr/>
          </p:nvSpPr>
          <p:spPr>
            <a:xfrm>
              <a:off x="8165701" y="3953194"/>
              <a:ext cx="198003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联系起来：</a:t>
              </a:r>
              <a:endParaRPr lang="zh-CN" altLang="en-US" sz="2800" dirty="0"/>
            </a:p>
          </p:txBody>
        </p:sp>
        <p:graphicFrame>
          <p:nvGraphicFramePr>
            <p:cNvPr id="7" name="对象 6">
              <a:extLst>
                <a:ext uri="{FF2B5EF4-FFF2-40B4-BE49-F238E27FC236}">
                  <a16:creationId xmlns:a16="http://schemas.microsoft.com/office/drawing/2014/main" id="{4FEF6227-71D4-42B2-8873-6F2969C2632C}"/>
                </a:ext>
              </a:extLst>
            </p:cNvPr>
            <p:cNvGraphicFramePr>
              <a:graphicFrameLocks noChangeAspect="1"/>
            </p:cNvGraphicFramePr>
            <p:nvPr>
              <p:extLst>
                <p:ext uri="{D42A27DB-BD31-4B8C-83A1-F6EECF244321}">
                  <p14:modId xmlns:p14="http://schemas.microsoft.com/office/powerpoint/2010/main" val="2132118989"/>
                </p:ext>
              </p:extLst>
            </p:nvPr>
          </p:nvGraphicFramePr>
          <p:xfrm>
            <a:off x="5067924" y="4036203"/>
            <a:ext cx="723900" cy="393700"/>
          </p:xfrm>
          <a:graphic>
            <a:graphicData uri="http://schemas.openxmlformats.org/presentationml/2006/ole">
              <mc:AlternateContent xmlns:mc="http://schemas.openxmlformats.org/markup-compatibility/2006">
                <mc:Choice xmlns:v="urn:schemas-microsoft-com:vml" Requires="v">
                  <p:oleObj spid="_x0000_s242830" name="Equation" r:id="rId3" imgW="723600" imgH="393480" progId="Equation.DSMT4">
                    <p:embed/>
                  </p:oleObj>
                </mc:Choice>
                <mc:Fallback>
                  <p:oleObj name="Equation" r:id="rId3" imgW="723600" imgH="393480" progId="Equation.DSMT4">
                    <p:embed/>
                    <p:pic>
                      <p:nvPicPr>
                        <p:cNvPr id="34" name="对象 33">
                          <a:extLst>
                            <a:ext uri="{FF2B5EF4-FFF2-40B4-BE49-F238E27FC236}">
                              <a16:creationId xmlns:a16="http://schemas.microsoft.com/office/drawing/2014/main" id="{4FEF6227-71D4-42B2-8873-6F2969C2632C}"/>
                            </a:ext>
                          </a:extLst>
                        </p:cNvPr>
                        <p:cNvPicPr/>
                        <p:nvPr/>
                      </p:nvPicPr>
                      <p:blipFill>
                        <a:blip r:embed="rId4"/>
                        <a:stretch>
                          <a:fillRect/>
                        </a:stretch>
                      </p:blipFill>
                      <p:spPr>
                        <a:xfrm>
                          <a:off x="5067924" y="4036203"/>
                          <a:ext cx="723900" cy="3937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D9154247-D63B-44C8-8D2E-7B28D16B6E90}"/>
                </a:ext>
              </a:extLst>
            </p:cNvPr>
            <p:cNvGraphicFramePr>
              <a:graphicFrameLocks noChangeAspect="1"/>
            </p:cNvGraphicFramePr>
            <p:nvPr>
              <p:extLst>
                <p:ext uri="{D42A27DB-BD31-4B8C-83A1-F6EECF244321}">
                  <p14:modId xmlns:p14="http://schemas.microsoft.com/office/powerpoint/2010/main" val="2148200380"/>
                </p:ext>
              </p:extLst>
            </p:nvPr>
          </p:nvGraphicFramePr>
          <p:xfrm>
            <a:off x="7346169" y="4037013"/>
            <a:ext cx="787400" cy="406400"/>
          </p:xfrm>
          <a:graphic>
            <a:graphicData uri="http://schemas.openxmlformats.org/presentationml/2006/ole">
              <mc:AlternateContent xmlns:mc="http://schemas.openxmlformats.org/markup-compatibility/2006">
                <mc:Choice xmlns:v="urn:schemas-microsoft-com:vml" Requires="v">
                  <p:oleObj spid="_x0000_s242831" name="Equation" r:id="rId5" imgW="787320" imgH="406080" progId="Equation.DSMT4">
                    <p:embed/>
                  </p:oleObj>
                </mc:Choice>
                <mc:Fallback>
                  <p:oleObj name="Equation" r:id="rId5" imgW="787320" imgH="406080" progId="Equation.DSMT4">
                    <p:embed/>
                    <p:pic>
                      <p:nvPicPr>
                        <p:cNvPr id="35" name="对象 34">
                          <a:extLst>
                            <a:ext uri="{FF2B5EF4-FFF2-40B4-BE49-F238E27FC236}">
                              <a16:creationId xmlns:a16="http://schemas.microsoft.com/office/drawing/2014/main" id="{D9154247-D63B-44C8-8D2E-7B28D16B6E90}"/>
                            </a:ext>
                          </a:extLst>
                        </p:cNvPr>
                        <p:cNvPicPr/>
                        <p:nvPr/>
                      </p:nvPicPr>
                      <p:blipFill>
                        <a:blip r:embed="rId6"/>
                        <a:stretch>
                          <a:fillRect/>
                        </a:stretch>
                      </p:blipFill>
                      <p:spPr>
                        <a:xfrm>
                          <a:off x="7346169" y="4037013"/>
                          <a:ext cx="787400" cy="406400"/>
                        </a:xfrm>
                        <a:prstGeom prst="rect">
                          <a:avLst/>
                        </a:prstGeom>
                      </p:spPr>
                    </p:pic>
                  </p:oleObj>
                </mc:Fallback>
              </mc:AlternateContent>
            </a:graphicData>
          </a:graphic>
        </p:graphicFrame>
      </p:grpSp>
      <p:grpSp>
        <p:nvGrpSpPr>
          <p:cNvPr id="9" name="组合 8">
            <a:extLst>
              <a:ext uri="{FF2B5EF4-FFF2-40B4-BE49-F238E27FC236}">
                <a16:creationId xmlns:a16="http://schemas.microsoft.com/office/drawing/2014/main" id="{4F8029C5-261F-4083-A578-62FD76E5CB64}"/>
              </a:ext>
            </a:extLst>
          </p:cNvPr>
          <p:cNvGrpSpPr/>
          <p:nvPr/>
        </p:nvGrpSpPr>
        <p:grpSpPr>
          <a:xfrm>
            <a:off x="1156440" y="1813603"/>
            <a:ext cx="4203720" cy="523220"/>
            <a:chOff x="1156440" y="4482162"/>
            <a:chExt cx="4203720" cy="523220"/>
          </a:xfrm>
        </p:grpSpPr>
        <p:sp>
          <p:nvSpPr>
            <p:cNvPr id="10" name="矩形 9">
              <a:extLst>
                <a:ext uri="{FF2B5EF4-FFF2-40B4-BE49-F238E27FC236}">
                  <a16:creationId xmlns:a16="http://schemas.microsoft.com/office/drawing/2014/main" id="{A13904F3-9F25-49FD-8C69-E860C3E12C65}"/>
                </a:ext>
              </a:extLst>
            </p:cNvPr>
            <p:cNvSpPr/>
            <p:nvPr/>
          </p:nvSpPr>
          <p:spPr>
            <a:xfrm>
              <a:off x="1943840" y="4482162"/>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局部性质研究透了，</a:t>
              </a:r>
              <a:endParaRPr lang="zh-CN" altLang="en-US" sz="2800" dirty="0"/>
            </a:p>
          </p:txBody>
        </p:sp>
        <p:graphicFrame>
          <p:nvGraphicFramePr>
            <p:cNvPr id="11" name="对象 10">
              <a:extLst>
                <a:ext uri="{FF2B5EF4-FFF2-40B4-BE49-F238E27FC236}">
                  <a16:creationId xmlns:a16="http://schemas.microsoft.com/office/drawing/2014/main" id="{C736A526-989F-4CCE-83D7-F9DAFFB15CB1}"/>
                </a:ext>
              </a:extLst>
            </p:cNvPr>
            <p:cNvGraphicFramePr>
              <a:graphicFrameLocks noChangeAspect="1"/>
            </p:cNvGraphicFramePr>
            <p:nvPr/>
          </p:nvGraphicFramePr>
          <p:xfrm>
            <a:off x="1156440" y="4543019"/>
            <a:ext cx="787400" cy="406400"/>
          </p:xfrm>
          <a:graphic>
            <a:graphicData uri="http://schemas.openxmlformats.org/presentationml/2006/ole">
              <mc:AlternateContent xmlns:mc="http://schemas.openxmlformats.org/markup-compatibility/2006">
                <mc:Choice xmlns:v="urn:schemas-microsoft-com:vml" Requires="v">
                  <p:oleObj spid="_x0000_s242832" name="Equation" r:id="rId7" imgW="787320" imgH="406080" progId="Equation.DSMT4">
                    <p:embed/>
                  </p:oleObj>
                </mc:Choice>
                <mc:Fallback>
                  <p:oleObj name="Equation" r:id="rId7" imgW="787320" imgH="406080" progId="Equation.DSMT4">
                    <p:embed/>
                    <p:pic>
                      <p:nvPicPr>
                        <p:cNvPr id="36" name="对象 35">
                          <a:extLst>
                            <a:ext uri="{FF2B5EF4-FFF2-40B4-BE49-F238E27FC236}">
                              <a16:creationId xmlns:a16="http://schemas.microsoft.com/office/drawing/2014/main" id="{C736A526-989F-4CCE-83D7-F9DAFFB15CB1}"/>
                            </a:ext>
                          </a:extLst>
                        </p:cNvPr>
                        <p:cNvPicPr/>
                        <p:nvPr/>
                      </p:nvPicPr>
                      <p:blipFill>
                        <a:blip r:embed="rId8"/>
                        <a:stretch>
                          <a:fillRect/>
                        </a:stretch>
                      </p:blipFill>
                      <p:spPr>
                        <a:xfrm>
                          <a:off x="1156440" y="4543019"/>
                          <a:ext cx="787400" cy="406400"/>
                        </a:xfrm>
                        <a:prstGeom prst="rect">
                          <a:avLst/>
                        </a:prstGeom>
                      </p:spPr>
                    </p:pic>
                  </p:oleObj>
                </mc:Fallback>
              </mc:AlternateContent>
            </a:graphicData>
          </a:graphic>
        </p:graphicFrame>
      </p:grpSp>
      <p:grpSp>
        <p:nvGrpSpPr>
          <p:cNvPr id="12" name="组合 11">
            <a:extLst>
              <a:ext uri="{FF2B5EF4-FFF2-40B4-BE49-F238E27FC236}">
                <a16:creationId xmlns:a16="http://schemas.microsoft.com/office/drawing/2014/main" id="{29E5C45C-6390-423A-BDEC-D088859437AE}"/>
              </a:ext>
            </a:extLst>
          </p:cNvPr>
          <p:cNvGrpSpPr/>
          <p:nvPr/>
        </p:nvGrpSpPr>
        <p:grpSpPr>
          <a:xfrm>
            <a:off x="5191835" y="1811465"/>
            <a:ext cx="5733471" cy="523220"/>
            <a:chOff x="5191835" y="4480024"/>
            <a:chExt cx="5733471" cy="523220"/>
          </a:xfrm>
        </p:grpSpPr>
        <p:sp>
          <p:nvSpPr>
            <p:cNvPr id="13" name="矩形 12">
              <a:extLst>
                <a:ext uri="{FF2B5EF4-FFF2-40B4-BE49-F238E27FC236}">
                  <a16:creationId xmlns:a16="http://schemas.microsoft.com/office/drawing/2014/main" id="{AA74BBAA-9404-4273-8A3B-6EABAE396230}"/>
                </a:ext>
              </a:extLst>
            </p:cNvPr>
            <p:cNvSpPr/>
            <p:nvPr/>
          </p:nvSpPr>
          <p:spPr>
            <a:xfrm>
              <a:off x="5913141" y="4480024"/>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的整体性质就可以借助</a:t>
              </a:r>
              <a:endParaRPr lang="zh-CN" altLang="en-US" sz="2800" dirty="0"/>
            </a:p>
          </p:txBody>
        </p:sp>
        <p:sp>
          <p:nvSpPr>
            <p:cNvPr id="14" name="矩形 13">
              <a:extLst>
                <a:ext uri="{FF2B5EF4-FFF2-40B4-BE49-F238E27FC236}">
                  <a16:creationId xmlns:a16="http://schemas.microsoft.com/office/drawing/2014/main" id="{C53CA1AB-9B79-4002-A9F9-8FC0D4B2B314}"/>
                </a:ext>
              </a:extLst>
            </p:cNvPr>
            <p:cNvSpPr/>
            <p:nvPr/>
          </p:nvSpPr>
          <p:spPr>
            <a:xfrm>
              <a:off x="10381567" y="448002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局</a:t>
              </a:r>
              <a:endParaRPr lang="zh-CN" altLang="en-US" sz="2800" dirty="0"/>
            </a:p>
          </p:txBody>
        </p:sp>
        <p:graphicFrame>
          <p:nvGraphicFramePr>
            <p:cNvPr id="15" name="对象 14">
              <a:extLst>
                <a:ext uri="{FF2B5EF4-FFF2-40B4-BE49-F238E27FC236}">
                  <a16:creationId xmlns:a16="http://schemas.microsoft.com/office/drawing/2014/main" id="{1A826BA6-3282-4685-A530-E402E2C7ED34}"/>
                </a:ext>
              </a:extLst>
            </p:cNvPr>
            <p:cNvGraphicFramePr>
              <a:graphicFrameLocks noChangeAspect="1"/>
            </p:cNvGraphicFramePr>
            <p:nvPr/>
          </p:nvGraphicFramePr>
          <p:xfrm>
            <a:off x="9635408" y="4538434"/>
            <a:ext cx="787400" cy="406400"/>
          </p:xfrm>
          <a:graphic>
            <a:graphicData uri="http://schemas.openxmlformats.org/presentationml/2006/ole">
              <mc:AlternateContent xmlns:mc="http://schemas.openxmlformats.org/markup-compatibility/2006">
                <mc:Choice xmlns:v="urn:schemas-microsoft-com:vml" Requires="v">
                  <p:oleObj spid="_x0000_s242833" name="Equation" r:id="rId9" imgW="787320" imgH="406080" progId="Equation.DSMT4">
                    <p:embed/>
                  </p:oleObj>
                </mc:Choice>
                <mc:Fallback>
                  <p:oleObj name="Equation" r:id="rId9" imgW="787320" imgH="406080" progId="Equation.DSMT4">
                    <p:embed/>
                    <p:pic>
                      <p:nvPicPr>
                        <p:cNvPr id="37" name="对象 36">
                          <a:extLst>
                            <a:ext uri="{FF2B5EF4-FFF2-40B4-BE49-F238E27FC236}">
                              <a16:creationId xmlns:a16="http://schemas.microsoft.com/office/drawing/2014/main" id="{1A826BA6-3282-4685-A530-E402E2C7ED34}"/>
                            </a:ext>
                          </a:extLst>
                        </p:cNvPr>
                        <p:cNvPicPr/>
                        <p:nvPr/>
                      </p:nvPicPr>
                      <p:blipFill>
                        <a:blip r:embed="rId8"/>
                        <a:stretch>
                          <a:fillRect/>
                        </a:stretch>
                      </p:blipFill>
                      <p:spPr>
                        <a:xfrm>
                          <a:off x="9635408" y="4538434"/>
                          <a:ext cx="787400" cy="4064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54EFBD79-1164-4BD3-A9D9-B7737BA0CD17}"/>
                </a:ext>
              </a:extLst>
            </p:cNvPr>
            <p:cNvGraphicFramePr>
              <a:graphicFrameLocks noChangeAspect="1"/>
            </p:cNvGraphicFramePr>
            <p:nvPr/>
          </p:nvGraphicFramePr>
          <p:xfrm>
            <a:off x="5191835" y="4548009"/>
            <a:ext cx="723900" cy="393700"/>
          </p:xfrm>
          <a:graphic>
            <a:graphicData uri="http://schemas.openxmlformats.org/presentationml/2006/ole">
              <mc:AlternateContent xmlns:mc="http://schemas.openxmlformats.org/markup-compatibility/2006">
                <mc:Choice xmlns:v="urn:schemas-microsoft-com:vml" Requires="v">
                  <p:oleObj spid="_x0000_s242834" name="Equation" r:id="rId10" imgW="723600" imgH="393480" progId="Equation.DSMT4">
                    <p:embed/>
                  </p:oleObj>
                </mc:Choice>
                <mc:Fallback>
                  <p:oleObj name="Equation" r:id="rId10" imgW="723600" imgH="393480" progId="Equation.DSMT4">
                    <p:embed/>
                    <p:pic>
                      <p:nvPicPr>
                        <p:cNvPr id="38" name="对象 37">
                          <a:extLst>
                            <a:ext uri="{FF2B5EF4-FFF2-40B4-BE49-F238E27FC236}">
                              <a16:creationId xmlns:a16="http://schemas.microsoft.com/office/drawing/2014/main" id="{54EFBD79-1164-4BD3-A9D9-B7737BA0CD17}"/>
                            </a:ext>
                          </a:extLst>
                        </p:cNvPr>
                        <p:cNvPicPr/>
                        <p:nvPr/>
                      </p:nvPicPr>
                      <p:blipFill>
                        <a:blip r:embed="rId11"/>
                        <a:stretch>
                          <a:fillRect/>
                        </a:stretch>
                      </p:blipFill>
                      <p:spPr>
                        <a:xfrm>
                          <a:off x="5191835" y="4548009"/>
                          <a:ext cx="723900" cy="393700"/>
                        </a:xfrm>
                        <a:prstGeom prst="rect">
                          <a:avLst/>
                        </a:prstGeom>
                      </p:spPr>
                    </p:pic>
                  </p:oleObj>
                </mc:Fallback>
              </mc:AlternateContent>
            </a:graphicData>
          </a:graphic>
        </p:graphicFrame>
      </p:grpSp>
      <p:grpSp>
        <p:nvGrpSpPr>
          <p:cNvPr id="17" name="组合 16">
            <a:extLst>
              <a:ext uri="{FF2B5EF4-FFF2-40B4-BE49-F238E27FC236}">
                <a16:creationId xmlns:a16="http://schemas.microsoft.com/office/drawing/2014/main" id="{92EE4F7D-80A9-4F0A-B8F3-0A58A33C92D0}"/>
              </a:ext>
            </a:extLst>
          </p:cNvPr>
          <p:cNvGrpSpPr/>
          <p:nvPr/>
        </p:nvGrpSpPr>
        <p:grpSpPr>
          <a:xfrm>
            <a:off x="1156440" y="3111449"/>
            <a:ext cx="4679615" cy="532392"/>
            <a:chOff x="1324258" y="5543386"/>
            <a:chExt cx="4679615" cy="532392"/>
          </a:xfrm>
        </p:grpSpPr>
        <p:sp>
          <p:nvSpPr>
            <p:cNvPr id="18" name="矩形 17">
              <a:extLst>
                <a:ext uri="{FF2B5EF4-FFF2-40B4-BE49-F238E27FC236}">
                  <a16:creationId xmlns:a16="http://schemas.microsoft.com/office/drawing/2014/main" id="{45DC9B7F-1991-4AE8-B634-7D9689DEFE09}"/>
                </a:ext>
              </a:extLst>
            </p:cNvPr>
            <p:cNvSpPr/>
            <p:nvPr/>
          </p:nvSpPr>
          <p:spPr>
            <a:xfrm>
              <a:off x="1550140" y="5552558"/>
              <a:ext cx="32367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只是肯定存在于</a:t>
              </a:r>
              <a:r>
                <a:rPr lang="en-US" altLang="zh-CN" sz="2800" i="1" kern="100" dirty="0">
                  <a:ea typeface="宋体" panose="02010600030101010101" pitchFamily="2" charset="-122"/>
                  <a:cs typeface="Times New Roman" panose="02020603050405020304" pitchFamily="18" charset="0"/>
                </a:rPr>
                <a:t>a</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b</a:t>
              </a:r>
              <a:endParaRPr lang="zh-CN" altLang="en-US" sz="2800" i="1" dirty="0"/>
            </a:p>
          </p:txBody>
        </p:sp>
        <p:sp>
          <p:nvSpPr>
            <p:cNvPr id="19" name="矩形 18">
              <a:extLst>
                <a:ext uri="{FF2B5EF4-FFF2-40B4-BE49-F238E27FC236}">
                  <a16:creationId xmlns:a16="http://schemas.microsoft.com/office/drawing/2014/main" id="{50F6BF5C-1C37-4B0F-A8C7-83E13A643C04}"/>
                </a:ext>
              </a:extLst>
            </p:cNvPr>
            <p:cNvSpPr/>
            <p:nvPr/>
          </p:nvSpPr>
          <p:spPr>
            <a:xfrm>
              <a:off x="4741989" y="5543386"/>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之间，</a:t>
              </a:r>
              <a:endParaRPr lang="zh-CN" altLang="en-US" sz="2800" dirty="0"/>
            </a:p>
          </p:txBody>
        </p:sp>
        <p:graphicFrame>
          <p:nvGraphicFramePr>
            <p:cNvPr id="20" name="对象 19">
              <a:extLst>
                <a:ext uri="{FF2B5EF4-FFF2-40B4-BE49-F238E27FC236}">
                  <a16:creationId xmlns:a16="http://schemas.microsoft.com/office/drawing/2014/main" id="{1FA1BD79-2F89-435C-83C1-5435A3678D6E}"/>
                </a:ext>
              </a:extLst>
            </p:cNvPr>
            <p:cNvGraphicFramePr>
              <a:graphicFrameLocks noChangeAspect="1"/>
            </p:cNvGraphicFramePr>
            <p:nvPr/>
          </p:nvGraphicFramePr>
          <p:xfrm>
            <a:off x="1324258" y="5628109"/>
            <a:ext cx="228600" cy="381000"/>
          </p:xfrm>
          <a:graphic>
            <a:graphicData uri="http://schemas.openxmlformats.org/presentationml/2006/ole">
              <mc:AlternateContent xmlns:mc="http://schemas.openxmlformats.org/markup-compatibility/2006">
                <mc:Choice xmlns:v="urn:schemas-microsoft-com:vml" Requires="v">
                  <p:oleObj spid="_x0000_s242835" name="Equation" r:id="rId12" imgW="228600" imgH="380880" progId="Equation.DSMT4">
                    <p:embed/>
                  </p:oleObj>
                </mc:Choice>
                <mc:Fallback>
                  <p:oleObj name="Equation" r:id="rId12" imgW="228600" imgH="380880" progId="Equation.DSMT4">
                    <p:embed/>
                    <p:pic>
                      <p:nvPicPr>
                        <p:cNvPr id="40" name="对象 39">
                          <a:extLst>
                            <a:ext uri="{FF2B5EF4-FFF2-40B4-BE49-F238E27FC236}">
                              <a16:creationId xmlns:a16="http://schemas.microsoft.com/office/drawing/2014/main" id="{1FA1BD79-2F89-435C-83C1-5435A3678D6E}"/>
                            </a:ext>
                          </a:extLst>
                        </p:cNvPr>
                        <p:cNvPicPr/>
                        <p:nvPr/>
                      </p:nvPicPr>
                      <p:blipFill>
                        <a:blip r:embed="rId13"/>
                        <a:stretch>
                          <a:fillRect/>
                        </a:stretch>
                      </p:blipFill>
                      <p:spPr>
                        <a:xfrm>
                          <a:off x="1324258" y="5628109"/>
                          <a:ext cx="228600" cy="381000"/>
                        </a:xfrm>
                        <a:prstGeom prst="rect">
                          <a:avLst/>
                        </a:prstGeom>
                      </p:spPr>
                    </p:pic>
                  </p:oleObj>
                </mc:Fallback>
              </mc:AlternateContent>
            </a:graphicData>
          </a:graphic>
        </p:graphicFrame>
      </p:grpSp>
      <p:sp>
        <p:nvSpPr>
          <p:cNvPr id="21" name="矩形 20">
            <a:extLst>
              <a:ext uri="{FF2B5EF4-FFF2-40B4-BE49-F238E27FC236}">
                <a16:creationId xmlns:a16="http://schemas.microsoft.com/office/drawing/2014/main" id="{1D0FA29B-2F5E-4EF0-9BB7-49BEC54596FF}"/>
              </a:ext>
            </a:extLst>
          </p:cNvPr>
          <p:cNvSpPr/>
          <p:nvPr/>
        </p:nvSpPr>
        <p:spPr>
          <a:xfrm>
            <a:off x="10161455" y="109802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把</a:t>
            </a:r>
            <a:endParaRPr lang="zh-CN" altLang="en-US" sz="2800" dirty="0"/>
          </a:p>
        </p:txBody>
      </p:sp>
      <p:sp>
        <p:nvSpPr>
          <p:cNvPr id="22" name="矩形 21">
            <a:extLst>
              <a:ext uri="{FF2B5EF4-FFF2-40B4-BE49-F238E27FC236}">
                <a16:creationId xmlns:a16="http://schemas.microsoft.com/office/drawing/2014/main" id="{93D402FB-4F81-4715-B31F-FE4722C62E69}"/>
              </a:ext>
            </a:extLst>
          </p:cNvPr>
          <p:cNvSpPr/>
          <p:nvPr/>
        </p:nvSpPr>
        <p:spPr>
          <a:xfrm>
            <a:off x="3872946" y="2436454"/>
            <a:ext cx="521168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这又是一个典型的存在性定理，</a:t>
            </a:r>
            <a:endParaRPr lang="zh-CN" altLang="en-US" sz="2800" dirty="0"/>
          </a:p>
        </p:txBody>
      </p:sp>
      <p:sp>
        <p:nvSpPr>
          <p:cNvPr id="23" name="矩形 22">
            <a:extLst>
              <a:ext uri="{FF2B5EF4-FFF2-40B4-BE49-F238E27FC236}">
                <a16:creationId xmlns:a16="http://schemas.microsoft.com/office/drawing/2014/main" id="{5A8F33B2-A05C-4D66-A4AA-4266689FAD66}"/>
              </a:ext>
            </a:extLst>
          </p:cNvPr>
          <p:cNvSpPr/>
          <p:nvPr/>
        </p:nvSpPr>
        <p:spPr>
          <a:xfrm>
            <a:off x="8944380" y="2436454"/>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即定理中的</a:t>
            </a:r>
            <a:endParaRPr lang="zh-CN" altLang="en-US" sz="2800" dirty="0"/>
          </a:p>
        </p:txBody>
      </p:sp>
      <p:sp>
        <p:nvSpPr>
          <p:cNvPr id="24" name="矩形 23">
            <a:extLst>
              <a:ext uri="{FF2B5EF4-FFF2-40B4-BE49-F238E27FC236}">
                <a16:creationId xmlns:a16="http://schemas.microsoft.com/office/drawing/2014/main" id="{86A5A85A-EE98-4639-BEA1-EC5026D02527}"/>
              </a:ext>
            </a:extLst>
          </p:cNvPr>
          <p:cNvSpPr/>
          <p:nvPr/>
        </p:nvSpPr>
        <p:spPr>
          <a:xfrm>
            <a:off x="5681803" y="3113061"/>
            <a:ext cx="386516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但不知道它的确切位置</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5" name="矩形 24">
            <a:extLst>
              <a:ext uri="{FF2B5EF4-FFF2-40B4-BE49-F238E27FC236}">
                <a16:creationId xmlns:a16="http://schemas.microsoft.com/office/drawing/2014/main" id="{342CD990-C940-4E58-8C49-45F6A6714FFA}"/>
              </a:ext>
            </a:extLst>
          </p:cNvPr>
          <p:cNvSpPr/>
          <p:nvPr/>
        </p:nvSpPr>
        <p:spPr>
          <a:xfrm>
            <a:off x="946792" y="4599224"/>
            <a:ext cx="906017" cy="523220"/>
          </a:xfrm>
          <a:prstGeom prst="rect">
            <a:avLst/>
          </a:prstGeom>
        </p:spPr>
        <p:txBody>
          <a:bodyPr wrap="non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问题</a:t>
            </a:r>
            <a:endParaRPr lang="zh-CN" altLang="en-US" sz="2800" dirty="0">
              <a:solidFill>
                <a:srgbClr val="FF0000"/>
              </a:solidFill>
            </a:endParaRPr>
          </a:p>
        </p:txBody>
      </p:sp>
      <p:grpSp>
        <p:nvGrpSpPr>
          <p:cNvPr id="26" name="组合 25">
            <a:extLst>
              <a:ext uri="{FF2B5EF4-FFF2-40B4-BE49-F238E27FC236}">
                <a16:creationId xmlns:a16="http://schemas.microsoft.com/office/drawing/2014/main" id="{3058DB5C-7872-4CAF-81F9-025F0058054C}"/>
              </a:ext>
            </a:extLst>
          </p:cNvPr>
          <p:cNvGrpSpPr/>
          <p:nvPr/>
        </p:nvGrpSpPr>
        <p:grpSpPr>
          <a:xfrm>
            <a:off x="2008207" y="4579617"/>
            <a:ext cx="9978514" cy="523220"/>
            <a:chOff x="2157500" y="1397881"/>
            <a:chExt cx="9978514" cy="523220"/>
          </a:xfrm>
        </p:grpSpPr>
        <p:sp>
          <p:nvSpPr>
            <p:cNvPr id="28" name="矩形 27">
              <a:extLst>
                <a:ext uri="{FF2B5EF4-FFF2-40B4-BE49-F238E27FC236}">
                  <a16:creationId xmlns:a16="http://schemas.microsoft.com/office/drawing/2014/main" id="{650B6CDD-E05B-4E86-88A5-89F67A7C84A7}"/>
                </a:ext>
              </a:extLst>
            </p:cNvPr>
            <p:cNvSpPr/>
            <p:nvPr/>
          </p:nvSpPr>
          <p:spPr>
            <a:xfrm>
              <a:off x="2157500" y="1397881"/>
              <a:ext cx="3651164"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中值定理中</a:t>
              </a:r>
              <a:r>
                <a:rPr lang="zh-CN" altLang="zh-CN" sz="2800" kern="100" dirty="0">
                  <a:ea typeface="宋体" panose="02010600030101010101" pitchFamily="2" charset="-122"/>
                  <a:cs typeface="Times New Roman" panose="02020603050405020304" pitchFamily="18" charset="0"/>
                </a:rPr>
                <a:t>条件</a:t>
              </a:r>
              <a:endParaRPr lang="zh-CN" altLang="en-US" sz="2800" dirty="0"/>
            </a:p>
          </p:txBody>
        </p:sp>
        <p:graphicFrame>
          <p:nvGraphicFramePr>
            <p:cNvPr id="29" name="对象 28">
              <a:extLst>
                <a:ext uri="{FF2B5EF4-FFF2-40B4-BE49-F238E27FC236}">
                  <a16:creationId xmlns:a16="http://schemas.microsoft.com/office/drawing/2014/main" id="{985DC20C-34C0-4FE8-B29E-EC2C5EACD05D}"/>
                </a:ext>
              </a:extLst>
            </p:cNvPr>
            <p:cNvGraphicFramePr>
              <a:graphicFrameLocks noChangeAspect="1"/>
            </p:cNvGraphicFramePr>
            <p:nvPr>
              <p:extLst>
                <p:ext uri="{D42A27DB-BD31-4B8C-83A1-F6EECF244321}">
                  <p14:modId xmlns:p14="http://schemas.microsoft.com/office/powerpoint/2010/main" val="904970411"/>
                </p:ext>
              </p:extLst>
            </p:nvPr>
          </p:nvGraphicFramePr>
          <p:xfrm>
            <a:off x="4778692" y="1472391"/>
            <a:ext cx="723900" cy="393700"/>
          </p:xfrm>
          <a:graphic>
            <a:graphicData uri="http://schemas.openxmlformats.org/presentationml/2006/ole">
              <mc:AlternateContent xmlns:mc="http://schemas.openxmlformats.org/markup-compatibility/2006">
                <mc:Choice xmlns:v="urn:schemas-microsoft-com:vml" Requires="v">
                  <p:oleObj spid="_x0000_s242836" name="Equation" r:id="rId14" imgW="723600" imgH="393480" progId="Equation.DSMT4">
                    <p:embed/>
                  </p:oleObj>
                </mc:Choice>
                <mc:Fallback>
                  <p:oleObj name="Equation" r:id="rId14" imgW="723600" imgH="393480" progId="Equation.DSMT4">
                    <p:embed/>
                    <p:pic>
                      <p:nvPicPr>
                        <p:cNvPr id="21" name="对象 20">
                          <a:extLst>
                            <a:ext uri="{FF2B5EF4-FFF2-40B4-BE49-F238E27FC236}">
                              <a16:creationId xmlns:a16="http://schemas.microsoft.com/office/drawing/2014/main" id="{985DC20C-34C0-4FE8-B29E-EC2C5EACD05D}"/>
                            </a:ext>
                          </a:extLst>
                        </p:cNvPr>
                        <p:cNvPicPr/>
                        <p:nvPr/>
                      </p:nvPicPr>
                      <p:blipFill>
                        <a:blip r:embed="rId15"/>
                        <a:stretch>
                          <a:fillRect/>
                        </a:stretch>
                      </p:blipFill>
                      <p:spPr>
                        <a:xfrm>
                          <a:off x="4778692" y="1472391"/>
                          <a:ext cx="723900" cy="393700"/>
                        </a:xfrm>
                        <a:prstGeom prst="rect">
                          <a:avLst/>
                        </a:prstGeom>
                      </p:spPr>
                    </p:pic>
                  </p:oleObj>
                </mc:Fallback>
              </mc:AlternateContent>
            </a:graphicData>
          </a:graphic>
        </p:graphicFrame>
        <p:sp>
          <p:nvSpPr>
            <p:cNvPr id="32" name="矩形 31">
              <a:extLst>
                <a:ext uri="{FF2B5EF4-FFF2-40B4-BE49-F238E27FC236}">
                  <a16:creationId xmlns:a16="http://schemas.microsoft.com/office/drawing/2014/main" id="{ABDA6A3C-F693-4E89-926F-A55B9D0D121B}"/>
                </a:ext>
              </a:extLst>
            </p:cNvPr>
            <p:cNvSpPr/>
            <p:nvPr/>
          </p:nvSpPr>
          <p:spPr>
            <a:xfrm>
              <a:off x="5561751" y="1397881"/>
              <a:ext cx="6574263"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在闭区间上连续改成在开区间上连</a:t>
              </a:r>
              <a:endParaRPr lang="zh-CN" altLang="en-US" sz="2800" dirty="0"/>
            </a:p>
          </p:txBody>
        </p:sp>
      </p:grpSp>
      <p:sp>
        <p:nvSpPr>
          <p:cNvPr id="33" name="矩形 32">
            <a:extLst>
              <a:ext uri="{FF2B5EF4-FFF2-40B4-BE49-F238E27FC236}">
                <a16:creationId xmlns:a16="http://schemas.microsoft.com/office/drawing/2014/main" id="{ABDA6A3C-F693-4E89-926F-A55B9D0D121B}"/>
              </a:ext>
            </a:extLst>
          </p:cNvPr>
          <p:cNvSpPr/>
          <p:nvPr/>
        </p:nvSpPr>
        <p:spPr>
          <a:xfrm>
            <a:off x="972703" y="5254234"/>
            <a:ext cx="3852359"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续，结论还会成立吗？</a:t>
            </a:r>
            <a:endParaRPr lang="zh-CN" altLang="en-US" sz="2800" dirty="0"/>
          </a:p>
        </p:txBody>
      </p:sp>
    </p:spTree>
    <p:extLst>
      <p:ext uri="{BB962C8B-B14F-4D97-AF65-F5344CB8AC3E}">
        <p14:creationId xmlns:p14="http://schemas.microsoft.com/office/powerpoint/2010/main" val="33015207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250"/>
                                        <p:tgtEl>
                                          <p:spTgt spid="21"/>
                                        </p:tgtEl>
                                      </p:cBhvr>
                                    </p:animEffect>
                                  </p:childTnLst>
                                </p:cTn>
                              </p:par>
                            </p:childTnLst>
                          </p:cTn>
                        </p:par>
                        <p:par>
                          <p:cTn id="13" fill="hold">
                            <p:stCondLst>
                              <p:cond delay="25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7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750"/>
                                        <p:tgtEl>
                                          <p:spTgt spid="12"/>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75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250"/>
                                        <p:tgtEl>
                                          <p:spTgt spid="23"/>
                                        </p:tgtEl>
                                      </p:cBhvr>
                                    </p:animEffect>
                                  </p:childTnLst>
                                </p:cTn>
                              </p:par>
                            </p:childTnLst>
                          </p:cTn>
                        </p:par>
                        <p:par>
                          <p:cTn id="36" fill="hold">
                            <p:stCondLst>
                              <p:cond delay="25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75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250"/>
                                        <p:tgtEl>
                                          <p:spTgt spid="25"/>
                                        </p:tgtEl>
                                      </p:cBhvr>
                                    </p:animEffect>
                                  </p:childTnLst>
                                </p:cTn>
                              </p:par>
                            </p:childTnLst>
                          </p:cTn>
                        </p:par>
                        <p:par>
                          <p:cTn id="50" fill="hold">
                            <p:stCondLst>
                              <p:cond delay="25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1000"/>
                                        <p:tgtEl>
                                          <p:spTgt spid="26"/>
                                        </p:tgtEl>
                                      </p:cBhvr>
                                    </p:animEffect>
                                  </p:childTnLst>
                                </p:cTn>
                              </p:par>
                            </p:childTnLst>
                          </p:cTn>
                        </p:par>
                        <p:par>
                          <p:cTn id="54" fill="hold">
                            <p:stCondLst>
                              <p:cond delay="1250"/>
                            </p:stCondLst>
                            <p:childTnLst>
                              <p:par>
                                <p:cTn id="55" presetID="22" presetClass="entr" presetSubtype="8"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24" grpId="0"/>
      <p:bldP spid="25" grpId="0"/>
      <p:bldP spid="3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AE71FDD-853A-45D0-BE55-2A3C5DE3A8B4}"/>
              </a:ext>
            </a:extLst>
          </p:cNvPr>
          <p:cNvSpPr/>
          <p:nvPr/>
        </p:nvSpPr>
        <p:spPr>
          <a:xfrm>
            <a:off x="9969613" y="1485365"/>
            <a:ext cx="89460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或者</a:t>
            </a:r>
            <a:endParaRPr lang="zh-CN" altLang="en-US" sz="2800" dirty="0"/>
          </a:p>
        </p:txBody>
      </p:sp>
      <p:sp>
        <p:nvSpPr>
          <p:cNvPr id="13" name="矩形 12">
            <a:extLst>
              <a:ext uri="{FF2B5EF4-FFF2-40B4-BE49-F238E27FC236}">
                <a16:creationId xmlns:a16="http://schemas.microsoft.com/office/drawing/2014/main" id="{2FEE1748-00DB-4729-A5AB-43A8E1D86338}"/>
              </a:ext>
            </a:extLst>
          </p:cNvPr>
          <p:cNvSpPr/>
          <p:nvPr/>
        </p:nvSpPr>
        <p:spPr>
          <a:xfrm>
            <a:off x="999721" y="4011092"/>
            <a:ext cx="399582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差别在于后者是近似式，</a:t>
            </a:r>
            <a:endParaRPr lang="zh-CN" altLang="en-US" sz="2800" dirty="0"/>
          </a:p>
        </p:txBody>
      </p:sp>
      <p:sp>
        <p:nvSpPr>
          <p:cNvPr id="14" name="矩形 13">
            <a:extLst>
              <a:ext uri="{FF2B5EF4-FFF2-40B4-BE49-F238E27FC236}">
                <a16:creationId xmlns:a16="http://schemas.microsoft.com/office/drawing/2014/main" id="{BFAD1797-6030-4EA1-A713-AE9301303F41}"/>
              </a:ext>
            </a:extLst>
          </p:cNvPr>
          <p:cNvSpPr/>
          <p:nvPr/>
        </p:nvSpPr>
        <p:spPr>
          <a:xfrm>
            <a:off x="7208527" y="4016824"/>
            <a:ext cx="256110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是确定的值，</a:t>
            </a:r>
            <a:endParaRPr lang="zh-CN" altLang="en-US" sz="2800" dirty="0"/>
          </a:p>
        </p:txBody>
      </p:sp>
      <p:sp>
        <p:nvSpPr>
          <p:cNvPr id="15" name="矩形 14">
            <a:extLst>
              <a:ext uri="{FF2B5EF4-FFF2-40B4-BE49-F238E27FC236}">
                <a16:creationId xmlns:a16="http://schemas.microsoft.com/office/drawing/2014/main" id="{896CB4D2-DE2F-4D21-A6E5-01C465A35705}"/>
              </a:ext>
            </a:extLst>
          </p:cNvPr>
          <p:cNvSpPr/>
          <p:nvPr/>
        </p:nvSpPr>
        <p:spPr>
          <a:xfrm>
            <a:off x="999722" y="4622695"/>
            <a:ext cx="117718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等式，</a:t>
            </a:r>
            <a:endParaRPr lang="zh-CN" altLang="en-US" sz="2800" dirty="0"/>
          </a:p>
        </p:txBody>
      </p:sp>
      <p:sp>
        <p:nvSpPr>
          <p:cNvPr id="17" name="矩形 16">
            <a:extLst>
              <a:ext uri="{FF2B5EF4-FFF2-40B4-BE49-F238E27FC236}">
                <a16:creationId xmlns:a16="http://schemas.microsoft.com/office/drawing/2014/main" id="{ED87B5DC-4C14-40CA-9B07-431AF3939872}"/>
              </a:ext>
            </a:extLst>
          </p:cNvPr>
          <p:cNvSpPr/>
          <p:nvPr/>
        </p:nvSpPr>
        <p:spPr>
          <a:xfrm>
            <a:off x="4285132" y="4621465"/>
            <a:ext cx="242887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确切位置不知</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8" name="矩形 17">
            <a:extLst>
              <a:ext uri="{FF2B5EF4-FFF2-40B4-BE49-F238E27FC236}">
                <a16:creationId xmlns:a16="http://schemas.microsoft.com/office/drawing/2014/main" id="{1D69EDC6-4513-4FAE-9F43-57F5C197C0D1}"/>
              </a:ext>
            </a:extLst>
          </p:cNvPr>
          <p:cNvSpPr/>
          <p:nvPr/>
        </p:nvSpPr>
        <p:spPr>
          <a:xfrm>
            <a:off x="6788653" y="4621465"/>
            <a:ext cx="4258792"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这个差别决定了两个公式</a:t>
            </a:r>
            <a:endParaRPr lang="zh-CN" altLang="en-US" sz="2800" dirty="0"/>
          </a:p>
        </p:txBody>
      </p:sp>
      <p:sp>
        <p:nvSpPr>
          <p:cNvPr id="19" name="矩形 18">
            <a:extLst>
              <a:ext uri="{FF2B5EF4-FFF2-40B4-BE49-F238E27FC236}">
                <a16:creationId xmlns:a16="http://schemas.microsoft.com/office/drawing/2014/main" id="{25FE0252-AD5D-4978-842D-97FFF5EE02CB}"/>
              </a:ext>
            </a:extLst>
          </p:cNvPr>
          <p:cNvSpPr/>
          <p:nvPr/>
        </p:nvSpPr>
        <p:spPr>
          <a:xfrm>
            <a:off x="999722" y="5276302"/>
            <a:ext cx="221700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的不同作用：</a:t>
            </a:r>
            <a:endParaRPr lang="zh-CN" altLang="en-US" sz="2800" dirty="0"/>
          </a:p>
        </p:txBody>
      </p:sp>
      <p:grpSp>
        <p:nvGrpSpPr>
          <p:cNvPr id="26" name="组合 25">
            <a:extLst>
              <a:ext uri="{FF2B5EF4-FFF2-40B4-BE49-F238E27FC236}">
                <a16:creationId xmlns:a16="http://schemas.microsoft.com/office/drawing/2014/main" id="{3A6BCA33-E067-4C25-80B1-B6C064C6A967}"/>
              </a:ext>
            </a:extLst>
          </p:cNvPr>
          <p:cNvGrpSpPr/>
          <p:nvPr/>
        </p:nvGrpSpPr>
        <p:grpSpPr>
          <a:xfrm>
            <a:off x="1005696" y="878534"/>
            <a:ext cx="7538171" cy="548700"/>
            <a:chOff x="1005696" y="1130461"/>
            <a:chExt cx="7538171" cy="548700"/>
          </a:xfrm>
        </p:grpSpPr>
        <p:sp>
          <p:nvSpPr>
            <p:cNvPr id="2" name="矩形 1">
              <a:extLst>
                <a:ext uri="{FF2B5EF4-FFF2-40B4-BE49-F238E27FC236}">
                  <a16:creationId xmlns:a16="http://schemas.microsoft.com/office/drawing/2014/main" id="{2E1856B8-3608-4991-AA19-A29758E20F63}"/>
                </a:ext>
              </a:extLst>
            </p:cNvPr>
            <p:cNvSpPr/>
            <p:nvPr/>
          </p:nvSpPr>
          <p:spPr>
            <a:xfrm>
              <a:off x="1005696" y="1130461"/>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中值公式还可以写成</a:t>
              </a:r>
              <a:endParaRPr lang="zh-CN" altLang="en-US" sz="2800" dirty="0"/>
            </a:p>
          </p:txBody>
        </p:sp>
        <p:sp>
          <p:nvSpPr>
            <p:cNvPr id="3" name="矩形 2">
              <a:extLst>
                <a:ext uri="{FF2B5EF4-FFF2-40B4-BE49-F238E27FC236}">
                  <a16:creationId xmlns:a16="http://schemas.microsoft.com/office/drawing/2014/main" id="{11C0D05F-4EC9-4049-BA6A-B92C20733F1F}"/>
                </a:ext>
              </a:extLst>
            </p:cNvPr>
            <p:cNvSpPr/>
            <p:nvPr/>
          </p:nvSpPr>
          <p:spPr>
            <a:xfrm>
              <a:off x="8163720" y="1155941"/>
              <a:ext cx="38014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0" name="对象 19">
              <a:extLst>
                <a:ext uri="{FF2B5EF4-FFF2-40B4-BE49-F238E27FC236}">
                  <a16:creationId xmlns:a16="http://schemas.microsoft.com/office/drawing/2014/main" id="{1034A13F-7EF2-478B-BF68-79862B6B7152}"/>
                </a:ext>
              </a:extLst>
            </p:cNvPr>
            <p:cNvGraphicFramePr>
              <a:graphicFrameLocks noChangeAspect="1"/>
            </p:cNvGraphicFramePr>
            <p:nvPr>
              <p:extLst>
                <p:ext uri="{D42A27DB-BD31-4B8C-83A1-F6EECF244321}">
                  <p14:modId xmlns:p14="http://schemas.microsoft.com/office/powerpoint/2010/main" val="1460619674"/>
                </p:ext>
              </p:extLst>
            </p:nvPr>
          </p:nvGraphicFramePr>
          <p:xfrm>
            <a:off x="4412795" y="1209190"/>
            <a:ext cx="3797300" cy="406400"/>
          </p:xfrm>
          <a:graphic>
            <a:graphicData uri="http://schemas.openxmlformats.org/presentationml/2006/ole">
              <mc:AlternateContent xmlns:mc="http://schemas.openxmlformats.org/markup-compatibility/2006">
                <mc:Choice xmlns:v="urn:schemas-microsoft-com:vml" Requires="v">
                  <p:oleObj spid="_x0000_s167535" name="Equation" r:id="rId3" imgW="3797280" imgH="406080" progId="Equation.DSMT4">
                    <p:embed/>
                  </p:oleObj>
                </mc:Choice>
                <mc:Fallback>
                  <p:oleObj name="Equation" r:id="rId3" imgW="3797280" imgH="406080" progId="Equation.DSMT4">
                    <p:embed/>
                    <p:pic>
                      <p:nvPicPr>
                        <p:cNvPr id="20" name="对象 19">
                          <a:extLst>
                            <a:ext uri="{FF2B5EF4-FFF2-40B4-BE49-F238E27FC236}">
                              <a16:creationId xmlns:a16="http://schemas.microsoft.com/office/drawing/2014/main" id="{1034A13F-7EF2-478B-BF68-79862B6B7152}"/>
                            </a:ext>
                          </a:extLst>
                        </p:cNvPr>
                        <p:cNvPicPr/>
                        <p:nvPr/>
                      </p:nvPicPr>
                      <p:blipFill>
                        <a:blip r:embed="rId4"/>
                        <a:stretch>
                          <a:fillRect/>
                        </a:stretch>
                      </p:blipFill>
                      <p:spPr>
                        <a:xfrm>
                          <a:off x="4412795" y="1209190"/>
                          <a:ext cx="3797300" cy="406400"/>
                        </a:xfrm>
                        <a:prstGeom prst="rect">
                          <a:avLst/>
                        </a:prstGeom>
                      </p:spPr>
                    </p:pic>
                  </p:oleObj>
                </mc:Fallback>
              </mc:AlternateContent>
            </a:graphicData>
          </a:graphic>
        </p:graphicFrame>
      </p:grpSp>
      <p:grpSp>
        <p:nvGrpSpPr>
          <p:cNvPr id="31" name="组合 30">
            <a:extLst>
              <a:ext uri="{FF2B5EF4-FFF2-40B4-BE49-F238E27FC236}">
                <a16:creationId xmlns:a16="http://schemas.microsoft.com/office/drawing/2014/main" id="{7550D7B2-53FB-4469-96AC-0BA78B38D6B8}"/>
              </a:ext>
            </a:extLst>
          </p:cNvPr>
          <p:cNvGrpSpPr/>
          <p:nvPr/>
        </p:nvGrpSpPr>
        <p:grpSpPr>
          <a:xfrm>
            <a:off x="1005696" y="1465103"/>
            <a:ext cx="4192426" cy="523220"/>
            <a:chOff x="1005696" y="1679714"/>
            <a:chExt cx="4192426" cy="523220"/>
          </a:xfrm>
        </p:grpSpPr>
        <p:sp>
          <p:nvSpPr>
            <p:cNvPr id="4" name="矩形 3">
              <a:extLst>
                <a:ext uri="{FF2B5EF4-FFF2-40B4-BE49-F238E27FC236}">
                  <a16:creationId xmlns:a16="http://schemas.microsoft.com/office/drawing/2014/main" id="{E5D1A4EA-51AC-4168-9748-78297C782B61}"/>
                </a:ext>
              </a:extLst>
            </p:cNvPr>
            <p:cNvSpPr/>
            <p:nvPr/>
          </p:nvSpPr>
          <p:spPr>
            <a:xfrm>
              <a:off x="1005696" y="1679714"/>
              <a:ext cx="233312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内的任意两点</a:t>
              </a:r>
              <a:endParaRPr lang="zh-CN" altLang="en-US" sz="2800" dirty="0"/>
            </a:p>
          </p:txBody>
        </p:sp>
        <p:graphicFrame>
          <p:nvGraphicFramePr>
            <p:cNvPr id="21" name="对象 20">
              <a:extLst>
                <a:ext uri="{FF2B5EF4-FFF2-40B4-BE49-F238E27FC236}">
                  <a16:creationId xmlns:a16="http://schemas.microsoft.com/office/drawing/2014/main" id="{F4CFC3EA-FA89-406C-B7CD-0242070CE718}"/>
                </a:ext>
              </a:extLst>
            </p:cNvPr>
            <p:cNvGraphicFramePr>
              <a:graphicFrameLocks noChangeAspect="1"/>
            </p:cNvGraphicFramePr>
            <p:nvPr/>
          </p:nvGraphicFramePr>
          <p:xfrm>
            <a:off x="3356622" y="1736950"/>
            <a:ext cx="1841500" cy="431800"/>
          </p:xfrm>
          <a:graphic>
            <a:graphicData uri="http://schemas.openxmlformats.org/presentationml/2006/ole">
              <mc:AlternateContent xmlns:mc="http://schemas.openxmlformats.org/markup-compatibility/2006">
                <mc:Choice xmlns:v="urn:schemas-microsoft-com:vml" Requires="v">
                  <p:oleObj spid="_x0000_s167536" name="Equation" r:id="rId5" imgW="1841400" imgH="431640" progId="Equation.DSMT4">
                    <p:embed/>
                  </p:oleObj>
                </mc:Choice>
                <mc:Fallback>
                  <p:oleObj name="Equation" r:id="rId5" imgW="1841400" imgH="431640" progId="Equation.DSMT4">
                    <p:embed/>
                    <p:pic>
                      <p:nvPicPr>
                        <p:cNvPr id="21" name="对象 20">
                          <a:extLst>
                            <a:ext uri="{FF2B5EF4-FFF2-40B4-BE49-F238E27FC236}">
                              <a16:creationId xmlns:a16="http://schemas.microsoft.com/office/drawing/2014/main" id="{F4CFC3EA-FA89-406C-B7CD-0242070CE718}"/>
                            </a:ext>
                          </a:extLst>
                        </p:cNvPr>
                        <p:cNvPicPr/>
                        <p:nvPr/>
                      </p:nvPicPr>
                      <p:blipFill>
                        <a:blip r:embed="rId6"/>
                        <a:stretch>
                          <a:fillRect/>
                        </a:stretch>
                      </p:blipFill>
                      <p:spPr>
                        <a:xfrm>
                          <a:off x="3356622" y="1736950"/>
                          <a:ext cx="1841500" cy="431800"/>
                        </a:xfrm>
                        <a:prstGeom prst="rect">
                          <a:avLst/>
                        </a:prstGeom>
                      </p:spPr>
                    </p:pic>
                  </p:oleObj>
                </mc:Fallback>
              </mc:AlternateContent>
            </a:graphicData>
          </a:graphic>
        </p:graphicFrame>
      </p:grpSp>
      <p:grpSp>
        <p:nvGrpSpPr>
          <p:cNvPr id="32" name="组合 31">
            <a:extLst>
              <a:ext uri="{FF2B5EF4-FFF2-40B4-BE49-F238E27FC236}">
                <a16:creationId xmlns:a16="http://schemas.microsoft.com/office/drawing/2014/main" id="{28AABCA0-168B-4435-9154-F414AA17F864}"/>
              </a:ext>
            </a:extLst>
          </p:cNvPr>
          <p:cNvGrpSpPr/>
          <p:nvPr/>
        </p:nvGrpSpPr>
        <p:grpSpPr>
          <a:xfrm>
            <a:off x="5383043" y="1451040"/>
            <a:ext cx="4523932" cy="523220"/>
            <a:chOff x="5383043" y="1665651"/>
            <a:chExt cx="4523932" cy="523220"/>
          </a:xfrm>
        </p:grpSpPr>
        <p:sp>
          <p:nvSpPr>
            <p:cNvPr id="5" name="矩形 4">
              <a:extLst>
                <a:ext uri="{FF2B5EF4-FFF2-40B4-BE49-F238E27FC236}">
                  <a16:creationId xmlns:a16="http://schemas.microsoft.com/office/drawing/2014/main" id="{B53F707C-FF56-4F3D-80DB-C4154C58E993}"/>
                </a:ext>
              </a:extLst>
            </p:cNvPr>
            <p:cNvSpPr/>
            <p:nvPr/>
          </p:nvSpPr>
          <p:spPr>
            <a:xfrm>
              <a:off x="5383043" y="166565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有</a:t>
              </a:r>
              <a:endParaRPr lang="zh-CN" altLang="en-US" sz="2800" dirty="0"/>
            </a:p>
          </p:txBody>
        </p:sp>
        <p:graphicFrame>
          <p:nvGraphicFramePr>
            <p:cNvPr id="22" name="对象 21">
              <a:extLst>
                <a:ext uri="{FF2B5EF4-FFF2-40B4-BE49-F238E27FC236}">
                  <a16:creationId xmlns:a16="http://schemas.microsoft.com/office/drawing/2014/main" id="{E57887F1-4FDF-44D9-9011-2B128BC2CBD7}"/>
                </a:ext>
              </a:extLst>
            </p:cNvPr>
            <p:cNvGraphicFramePr>
              <a:graphicFrameLocks noChangeAspect="1"/>
            </p:cNvGraphicFramePr>
            <p:nvPr/>
          </p:nvGraphicFramePr>
          <p:xfrm>
            <a:off x="5766775" y="1751222"/>
            <a:ext cx="4140200" cy="431800"/>
          </p:xfrm>
          <a:graphic>
            <a:graphicData uri="http://schemas.openxmlformats.org/presentationml/2006/ole">
              <mc:AlternateContent xmlns:mc="http://schemas.openxmlformats.org/markup-compatibility/2006">
                <mc:Choice xmlns:v="urn:schemas-microsoft-com:vml" Requires="v">
                  <p:oleObj spid="_x0000_s167537" name="Equation" r:id="rId7" imgW="4140000" imgH="431640" progId="Equation.DSMT4">
                    <p:embed/>
                  </p:oleObj>
                </mc:Choice>
                <mc:Fallback>
                  <p:oleObj name="Equation" r:id="rId7" imgW="4140000" imgH="431640" progId="Equation.DSMT4">
                    <p:embed/>
                    <p:pic>
                      <p:nvPicPr>
                        <p:cNvPr id="22" name="对象 21">
                          <a:extLst>
                            <a:ext uri="{FF2B5EF4-FFF2-40B4-BE49-F238E27FC236}">
                              <a16:creationId xmlns:a16="http://schemas.microsoft.com/office/drawing/2014/main" id="{E57887F1-4FDF-44D9-9011-2B128BC2CBD7}"/>
                            </a:ext>
                          </a:extLst>
                        </p:cNvPr>
                        <p:cNvPicPr/>
                        <p:nvPr/>
                      </p:nvPicPr>
                      <p:blipFill>
                        <a:blip r:embed="rId8"/>
                        <a:stretch>
                          <a:fillRect/>
                        </a:stretch>
                      </p:blipFill>
                      <p:spPr>
                        <a:xfrm>
                          <a:off x="5766775" y="1751222"/>
                          <a:ext cx="4140200" cy="431800"/>
                        </a:xfrm>
                        <a:prstGeom prst="rect">
                          <a:avLst/>
                        </a:prstGeom>
                      </p:spPr>
                    </p:pic>
                  </p:oleObj>
                </mc:Fallback>
              </mc:AlternateContent>
            </a:graphicData>
          </a:graphic>
        </p:graphicFrame>
      </p:grpSp>
      <p:graphicFrame>
        <p:nvGraphicFramePr>
          <p:cNvPr id="23" name="对象 22">
            <a:extLst>
              <a:ext uri="{FF2B5EF4-FFF2-40B4-BE49-F238E27FC236}">
                <a16:creationId xmlns:a16="http://schemas.microsoft.com/office/drawing/2014/main" id="{D17FAC82-7802-4C59-A6EB-157954A234F7}"/>
              </a:ext>
            </a:extLst>
          </p:cNvPr>
          <p:cNvGraphicFramePr>
            <a:graphicFrameLocks noChangeAspect="1"/>
          </p:cNvGraphicFramePr>
          <p:nvPr>
            <p:extLst>
              <p:ext uri="{D42A27DB-BD31-4B8C-83A1-F6EECF244321}">
                <p14:modId xmlns:p14="http://schemas.microsoft.com/office/powerpoint/2010/main" val="1088391354"/>
              </p:ext>
            </p:extLst>
          </p:nvPr>
        </p:nvGraphicFramePr>
        <p:xfrm>
          <a:off x="3760750" y="2214524"/>
          <a:ext cx="4140200" cy="431800"/>
        </p:xfrm>
        <a:graphic>
          <a:graphicData uri="http://schemas.openxmlformats.org/presentationml/2006/ole">
            <mc:AlternateContent xmlns:mc="http://schemas.openxmlformats.org/markup-compatibility/2006">
              <mc:Choice xmlns:v="urn:schemas-microsoft-com:vml" Requires="v">
                <p:oleObj spid="_x0000_s167538" name="Equation" r:id="rId9" imgW="4140000" imgH="431640" progId="Equation.DSMT4">
                  <p:embed/>
                </p:oleObj>
              </mc:Choice>
              <mc:Fallback>
                <p:oleObj name="Equation" r:id="rId9" imgW="4140000" imgH="431640" progId="Equation.DSMT4">
                  <p:embed/>
                  <p:pic>
                    <p:nvPicPr>
                      <p:cNvPr id="23" name="对象 22">
                        <a:extLst>
                          <a:ext uri="{FF2B5EF4-FFF2-40B4-BE49-F238E27FC236}">
                            <a16:creationId xmlns:a16="http://schemas.microsoft.com/office/drawing/2014/main" id="{D17FAC82-7802-4C59-A6EB-157954A234F7}"/>
                          </a:ext>
                        </a:extLst>
                      </p:cNvPr>
                      <p:cNvPicPr/>
                      <p:nvPr/>
                    </p:nvPicPr>
                    <p:blipFill>
                      <a:blip r:embed="rId10"/>
                      <a:stretch>
                        <a:fillRect/>
                      </a:stretch>
                    </p:blipFill>
                    <p:spPr>
                      <a:xfrm>
                        <a:off x="3760750" y="2214524"/>
                        <a:ext cx="4140200" cy="431800"/>
                      </a:xfrm>
                      <a:prstGeom prst="rect">
                        <a:avLst/>
                      </a:prstGeom>
                    </p:spPr>
                  </p:pic>
                </p:oleObj>
              </mc:Fallback>
            </mc:AlternateContent>
          </a:graphicData>
        </a:graphic>
      </p:graphicFrame>
      <p:grpSp>
        <p:nvGrpSpPr>
          <p:cNvPr id="33" name="组合 32">
            <a:extLst>
              <a:ext uri="{FF2B5EF4-FFF2-40B4-BE49-F238E27FC236}">
                <a16:creationId xmlns:a16="http://schemas.microsoft.com/office/drawing/2014/main" id="{DF26D484-C4E5-4337-B2DD-073297D29E06}"/>
              </a:ext>
            </a:extLst>
          </p:cNvPr>
          <p:cNvGrpSpPr/>
          <p:nvPr/>
        </p:nvGrpSpPr>
        <p:grpSpPr>
          <a:xfrm>
            <a:off x="999721" y="2742755"/>
            <a:ext cx="5292475" cy="545999"/>
            <a:chOff x="999721" y="2798741"/>
            <a:chExt cx="5292475" cy="545999"/>
          </a:xfrm>
        </p:grpSpPr>
        <p:sp>
          <p:nvSpPr>
            <p:cNvPr id="7" name="矩形 6">
              <a:extLst>
                <a:ext uri="{FF2B5EF4-FFF2-40B4-BE49-F238E27FC236}">
                  <a16:creationId xmlns:a16="http://schemas.microsoft.com/office/drawing/2014/main" id="{A68D9975-E597-45A1-B097-76E879B881C2}"/>
                </a:ext>
              </a:extLst>
            </p:cNvPr>
            <p:cNvSpPr/>
            <p:nvPr/>
          </p:nvSpPr>
          <p:spPr>
            <a:xfrm>
              <a:off x="999721" y="2802657"/>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其中</a:t>
              </a:r>
              <a:endParaRPr lang="zh-CN" altLang="en-US" sz="2800" dirty="0"/>
            </a:p>
          </p:txBody>
        </p:sp>
        <p:sp>
          <p:nvSpPr>
            <p:cNvPr id="8" name="矩形 7">
              <a:extLst>
                <a:ext uri="{FF2B5EF4-FFF2-40B4-BE49-F238E27FC236}">
                  <a16:creationId xmlns:a16="http://schemas.microsoft.com/office/drawing/2014/main" id="{CEB6D150-D6B0-4C35-B766-C4B5A4D21749}"/>
                </a:ext>
              </a:extLst>
            </p:cNvPr>
            <p:cNvSpPr/>
            <p:nvPr/>
          </p:nvSpPr>
          <p:spPr>
            <a:xfrm>
              <a:off x="2076939" y="2806637"/>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是介于</a:t>
              </a:r>
              <a:endParaRPr lang="zh-CN" altLang="en-US" sz="2800" dirty="0"/>
            </a:p>
          </p:txBody>
        </p:sp>
        <p:sp>
          <p:nvSpPr>
            <p:cNvPr id="9" name="矩形 8">
              <a:extLst>
                <a:ext uri="{FF2B5EF4-FFF2-40B4-BE49-F238E27FC236}">
                  <a16:creationId xmlns:a16="http://schemas.microsoft.com/office/drawing/2014/main" id="{D56C1E1B-A523-4FA8-9BC7-CDACBF763FF6}"/>
                </a:ext>
              </a:extLst>
            </p:cNvPr>
            <p:cNvSpPr/>
            <p:nvPr/>
          </p:nvSpPr>
          <p:spPr>
            <a:xfrm>
              <a:off x="3406266" y="282152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与</a:t>
              </a:r>
              <a:endParaRPr lang="zh-CN" altLang="en-US" sz="2800" dirty="0"/>
            </a:p>
          </p:txBody>
        </p:sp>
        <p:sp>
          <p:nvSpPr>
            <p:cNvPr id="10" name="矩形 9">
              <a:extLst>
                <a:ext uri="{FF2B5EF4-FFF2-40B4-BE49-F238E27FC236}">
                  <a16:creationId xmlns:a16="http://schemas.microsoft.com/office/drawing/2014/main" id="{4DC256AA-AEB3-4597-A412-96F40696A5B7}"/>
                </a:ext>
              </a:extLst>
            </p:cNvPr>
            <p:cNvSpPr/>
            <p:nvPr/>
          </p:nvSpPr>
          <p:spPr>
            <a:xfrm>
              <a:off x="4222399" y="2817702"/>
              <a:ext cx="206979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之间的实数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4" name="对象 23">
              <a:extLst>
                <a:ext uri="{FF2B5EF4-FFF2-40B4-BE49-F238E27FC236}">
                  <a16:creationId xmlns:a16="http://schemas.microsoft.com/office/drawing/2014/main" id="{98934932-2E3F-4926-8E35-DD378A7C1D03}"/>
                </a:ext>
              </a:extLst>
            </p:cNvPr>
            <p:cNvGraphicFramePr>
              <a:graphicFrameLocks noChangeAspect="1"/>
            </p:cNvGraphicFramePr>
            <p:nvPr/>
          </p:nvGraphicFramePr>
          <p:xfrm>
            <a:off x="1878441" y="2898776"/>
            <a:ext cx="228600" cy="381000"/>
          </p:xfrm>
          <a:graphic>
            <a:graphicData uri="http://schemas.openxmlformats.org/presentationml/2006/ole">
              <mc:AlternateContent xmlns:mc="http://schemas.openxmlformats.org/markup-compatibility/2006">
                <mc:Choice xmlns:v="urn:schemas-microsoft-com:vml" Requires="v">
                  <p:oleObj spid="_x0000_s167539" name="Equation" r:id="rId11" imgW="228600" imgH="380880" progId="Equation.DSMT4">
                    <p:embed/>
                  </p:oleObj>
                </mc:Choice>
                <mc:Fallback>
                  <p:oleObj name="Equation" r:id="rId11" imgW="228600" imgH="380880" progId="Equation.DSMT4">
                    <p:embed/>
                    <p:pic>
                      <p:nvPicPr>
                        <p:cNvPr id="24" name="对象 23">
                          <a:extLst>
                            <a:ext uri="{FF2B5EF4-FFF2-40B4-BE49-F238E27FC236}">
                              <a16:creationId xmlns:a16="http://schemas.microsoft.com/office/drawing/2014/main" id="{98934932-2E3F-4926-8E35-DD378A7C1D03}"/>
                            </a:ext>
                          </a:extLst>
                        </p:cNvPr>
                        <p:cNvPicPr/>
                        <p:nvPr/>
                      </p:nvPicPr>
                      <p:blipFill>
                        <a:blip r:embed="rId12"/>
                        <a:stretch>
                          <a:fillRect/>
                        </a:stretch>
                      </p:blipFill>
                      <p:spPr>
                        <a:xfrm>
                          <a:off x="1878441" y="2898776"/>
                          <a:ext cx="228600" cy="381000"/>
                        </a:xfrm>
                        <a:prstGeom prst="rect">
                          <a:avLst/>
                        </a:prstGeom>
                      </p:spPr>
                    </p:pic>
                  </p:oleObj>
                </mc:Fallback>
              </mc:AlternateContent>
            </a:graphicData>
          </a:graphic>
        </p:graphicFrame>
        <p:sp>
          <p:nvSpPr>
            <p:cNvPr id="25" name="矩形 24">
              <a:extLst>
                <a:ext uri="{FF2B5EF4-FFF2-40B4-BE49-F238E27FC236}">
                  <a16:creationId xmlns:a16="http://schemas.microsoft.com/office/drawing/2014/main" id="{F75F1718-DEC8-49F9-91E0-68B31E111AC5}"/>
                </a:ext>
              </a:extLst>
            </p:cNvPr>
            <p:cNvSpPr/>
            <p:nvPr/>
          </p:nvSpPr>
          <p:spPr>
            <a:xfrm>
              <a:off x="3216722" y="2798741"/>
              <a:ext cx="343364" cy="523220"/>
            </a:xfrm>
            <a:prstGeom prst="rect">
              <a:avLst/>
            </a:prstGeom>
          </p:spPr>
          <p:txBody>
            <a:bodyPr wrap="none">
              <a:spAutoFit/>
            </a:bodyPr>
            <a:lstStyle/>
            <a:p>
              <a:r>
                <a:rPr lang="en-US" altLang="zh-CN" sz="2800" i="1" kern="100" dirty="0">
                  <a:ea typeface="宋体" panose="02010600030101010101" pitchFamily="2" charset="-122"/>
                  <a:cs typeface="Times New Roman" panose="02020603050405020304" pitchFamily="18" charset="0"/>
                </a:rPr>
                <a:t>x</a:t>
              </a:r>
              <a:endParaRPr lang="zh-CN" altLang="en-US" sz="2800" dirty="0"/>
            </a:p>
          </p:txBody>
        </p:sp>
        <p:graphicFrame>
          <p:nvGraphicFramePr>
            <p:cNvPr id="27" name="对象 26">
              <a:extLst>
                <a:ext uri="{FF2B5EF4-FFF2-40B4-BE49-F238E27FC236}">
                  <a16:creationId xmlns:a16="http://schemas.microsoft.com/office/drawing/2014/main" id="{BEF4925F-168A-413D-AC8F-989BD008096D}"/>
                </a:ext>
              </a:extLst>
            </p:cNvPr>
            <p:cNvGraphicFramePr>
              <a:graphicFrameLocks noChangeAspect="1"/>
            </p:cNvGraphicFramePr>
            <p:nvPr/>
          </p:nvGraphicFramePr>
          <p:xfrm>
            <a:off x="3942096" y="2880057"/>
            <a:ext cx="317500" cy="431800"/>
          </p:xfrm>
          <a:graphic>
            <a:graphicData uri="http://schemas.openxmlformats.org/presentationml/2006/ole">
              <mc:AlternateContent xmlns:mc="http://schemas.openxmlformats.org/markup-compatibility/2006">
                <mc:Choice xmlns:v="urn:schemas-microsoft-com:vml" Requires="v">
                  <p:oleObj spid="_x0000_s167540" name="Equation" r:id="rId13" imgW="317160" imgH="431640" progId="Equation.DSMT4">
                    <p:embed/>
                  </p:oleObj>
                </mc:Choice>
                <mc:Fallback>
                  <p:oleObj name="Equation" r:id="rId13" imgW="317160" imgH="431640" progId="Equation.DSMT4">
                    <p:embed/>
                    <p:pic>
                      <p:nvPicPr>
                        <p:cNvPr id="27" name="对象 26">
                          <a:extLst>
                            <a:ext uri="{FF2B5EF4-FFF2-40B4-BE49-F238E27FC236}">
                              <a16:creationId xmlns:a16="http://schemas.microsoft.com/office/drawing/2014/main" id="{BEF4925F-168A-413D-AC8F-989BD008096D}"/>
                            </a:ext>
                          </a:extLst>
                        </p:cNvPr>
                        <p:cNvPicPr/>
                        <p:nvPr/>
                      </p:nvPicPr>
                      <p:blipFill>
                        <a:blip r:embed="rId14"/>
                        <a:stretch>
                          <a:fillRect/>
                        </a:stretch>
                      </p:blipFill>
                      <p:spPr>
                        <a:xfrm>
                          <a:off x="3942096" y="2880057"/>
                          <a:ext cx="317500" cy="431800"/>
                        </a:xfrm>
                        <a:prstGeom prst="rect">
                          <a:avLst/>
                        </a:prstGeom>
                      </p:spPr>
                    </p:pic>
                  </p:oleObj>
                </mc:Fallback>
              </mc:AlternateContent>
            </a:graphicData>
          </a:graphic>
        </p:graphicFrame>
      </p:grpSp>
      <p:grpSp>
        <p:nvGrpSpPr>
          <p:cNvPr id="35" name="组合 34">
            <a:extLst>
              <a:ext uri="{FF2B5EF4-FFF2-40B4-BE49-F238E27FC236}">
                <a16:creationId xmlns:a16="http://schemas.microsoft.com/office/drawing/2014/main" id="{7FA26F57-15BA-4A07-B7D8-2D2750EBAE33}"/>
              </a:ext>
            </a:extLst>
          </p:cNvPr>
          <p:cNvGrpSpPr/>
          <p:nvPr/>
        </p:nvGrpSpPr>
        <p:grpSpPr>
          <a:xfrm>
            <a:off x="999721" y="3373222"/>
            <a:ext cx="8282244" cy="526204"/>
            <a:chOff x="999721" y="3373222"/>
            <a:chExt cx="8282244" cy="526204"/>
          </a:xfrm>
        </p:grpSpPr>
        <p:sp>
          <p:nvSpPr>
            <p:cNvPr id="11" name="矩形 10">
              <a:extLst>
                <a:ext uri="{FF2B5EF4-FFF2-40B4-BE49-F238E27FC236}">
                  <a16:creationId xmlns:a16="http://schemas.microsoft.com/office/drawing/2014/main" id="{5F467BE5-E422-466C-BD78-C7C3F975E20B}"/>
                </a:ext>
              </a:extLst>
            </p:cNvPr>
            <p:cNvSpPr/>
            <p:nvPr/>
          </p:nvSpPr>
          <p:spPr>
            <a:xfrm>
              <a:off x="999721" y="3376206"/>
              <a:ext cx="186705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将上式与</a:t>
              </a:r>
              <a:endParaRPr lang="zh-CN" altLang="en-US" sz="2800" dirty="0"/>
            </a:p>
          </p:txBody>
        </p:sp>
        <p:sp>
          <p:nvSpPr>
            <p:cNvPr id="12" name="矩形 11">
              <a:extLst>
                <a:ext uri="{FF2B5EF4-FFF2-40B4-BE49-F238E27FC236}">
                  <a16:creationId xmlns:a16="http://schemas.microsoft.com/office/drawing/2014/main" id="{00F13460-1124-4A54-A0B0-A72DA42111BA}"/>
                </a:ext>
              </a:extLst>
            </p:cNvPr>
            <p:cNvSpPr/>
            <p:nvPr/>
          </p:nvSpPr>
          <p:spPr>
            <a:xfrm>
              <a:off x="6720859" y="3373222"/>
              <a:ext cx="256110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比较后看出，</a:t>
              </a:r>
              <a:endParaRPr lang="zh-CN" altLang="en-US" sz="2800" dirty="0"/>
            </a:p>
          </p:txBody>
        </p:sp>
        <p:graphicFrame>
          <p:nvGraphicFramePr>
            <p:cNvPr id="28" name="对象 27">
              <a:extLst>
                <a:ext uri="{FF2B5EF4-FFF2-40B4-BE49-F238E27FC236}">
                  <a16:creationId xmlns:a16="http://schemas.microsoft.com/office/drawing/2014/main" id="{41D26C46-AEEF-4F95-8623-89B0017E84CD}"/>
                </a:ext>
              </a:extLst>
            </p:cNvPr>
            <p:cNvGraphicFramePr>
              <a:graphicFrameLocks noChangeAspect="1"/>
            </p:cNvGraphicFramePr>
            <p:nvPr>
              <p:extLst>
                <p:ext uri="{D42A27DB-BD31-4B8C-83A1-F6EECF244321}">
                  <p14:modId xmlns:p14="http://schemas.microsoft.com/office/powerpoint/2010/main" val="1759796300"/>
                </p:ext>
              </p:extLst>
            </p:nvPr>
          </p:nvGraphicFramePr>
          <p:xfrm>
            <a:off x="2578382" y="3429628"/>
            <a:ext cx="4140200" cy="431800"/>
          </p:xfrm>
          <a:graphic>
            <a:graphicData uri="http://schemas.openxmlformats.org/presentationml/2006/ole">
              <mc:AlternateContent xmlns:mc="http://schemas.openxmlformats.org/markup-compatibility/2006">
                <mc:Choice xmlns:v="urn:schemas-microsoft-com:vml" Requires="v">
                  <p:oleObj spid="_x0000_s167541" name="Equation" r:id="rId15" imgW="4140000" imgH="431640" progId="Equation.DSMT4">
                    <p:embed/>
                  </p:oleObj>
                </mc:Choice>
                <mc:Fallback>
                  <p:oleObj name="Equation" r:id="rId15" imgW="4140000" imgH="431640" progId="Equation.DSMT4">
                    <p:embed/>
                    <p:pic>
                      <p:nvPicPr>
                        <p:cNvPr id="28" name="对象 27">
                          <a:extLst>
                            <a:ext uri="{FF2B5EF4-FFF2-40B4-BE49-F238E27FC236}">
                              <a16:creationId xmlns:a16="http://schemas.microsoft.com/office/drawing/2014/main" id="{41D26C46-AEEF-4F95-8623-89B0017E84CD}"/>
                            </a:ext>
                          </a:extLst>
                        </p:cNvPr>
                        <p:cNvPicPr/>
                        <p:nvPr/>
                      </p:nvPicPr>
                      <p:blipFill>
                        <a:blip r:embed="rId16"/>
                        <a:stretch>
                          <a:fillRect/>
                        </a:stretch>
                      </p:blipFill>
                      <p:spPr>
                        <a:xfrm>
                          <a:off x="2578382" y="3429628"/>
                          <a:ext cx="4140200" cy="431800"/>
                        </a:xfrm>
                        <a:prstGeom prst="rect">
                          <a:avLst/>
                        </a:prstGeom>
                      </p:spPr>
                    </p:pic>
                  </p:oleObj>
                </mc:Fallback>
              </mc:AlternateContent>
            </a:graphicData>
          </a:graphic>
        </p:graphicFrame>
      </p:grpSp>
      <p:sp>
        <p:nvSpPr>
          <p:cNvPr id="16" name="矩形 15">
            <a:extLst>
              <a:ext uri="{FF2B5EF4-FFF2-40B4-BE49-F238E27FC236}">
                <a16:creationId xmlns:a16="http://schemas.microsoft.com/office/drawing/2014/main" id="{FC848F0C-AAA9-4522-B2CC-0870F70B65A2}"/>
              </a:ext>
            </a:extLst>
          </p:cNvPr>
          <p:cNvSpPr/>
          <p:nvPr/>
        </p:nvSpPr>
        <p:spPr>
          <a:xfrm>
            <a:off x="8478466" y="899555"/>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于是对于区间</a:t>
            </a:r>
            <a:endParaRPr lang="zh-CN" altLang="en-US" sz="2800" dirty="0"/>
          </a:p>
        </p:txBody>
      </p:sp>
      <p:sp>
        <p:nvSpPr>
          <p:cNvPr id="34" name="矩形 33">
            <a:extLst>
              <a:ext uri="{FF2B5EF4-FFF2-40B4-BE49-F238E27FC236}">
                <a16:creationId xmlns:a16="http://schemas.microsoft.com/office/drawing/2014/main" id="{ADE531EF-65BE-429F-AB9F-CF5C5183FB95}"/>
              </a:ext>
            </a:extLst>
          </p:cNvPr>
          <p:cNvSpPr/>
          <p:nvPr/>
        </p:nvSpPr>
        <p:spPr>
          <a:xfrm>
            <a:off x="8834731" y="3366875"/>
            <a:ext cx="213212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两者之间</a:t>
            </a:r>
            <a:r>
              <a:rPr lang="zh-CN" altLang="en-US" sz="2800" kern="100" dirty="0">
                <a:ea typeface="宋体" panose="02010600030101010101" pitchFamily="2" charset="-122"/>
                <a:cs typeface="Times New Roman" panose="02020603050405020304" pitchFamily="18" charset="0"/>
              </a:rPr>
              <a:t>的</a:t>
            </a:r>
            <a:endParaRPr lang="zh-CN" altLang="en-US" sz="2800" dirty="0"/>
          </a:p>
        </p:txBody>
      </p:sp>
      <p:grpSp>
        <p:nvGrpSpPr>
          <p:cNvPr id="37" name="组合 36">
            <a:extLst>
              <a:ext uri="{FF2B5EF4-FFF2-40B4-BE49-F238E27FC236}">
                <a16:creationId xmlns:a16="http://schemas.microsoft.com/office/drawing/2014/main" id="{8381F924-28D4-4896-9C1A-652F9E672C24}"/>
              </a:ext>
            </a:extLst>
          </p:cNvPr>
          <p:cNvGrpSpPr/>
          <p:nvPr/>
        </p:nvGrpSpPr>
        <p:grpSpPr>
          <a:xfrm>
            <a:off x="4846588" y="4011730"/>
            <a:ext cx="2290584" cy="523555"/>
            <a:chOff x="5369104" y="3946413"/>
            <a:chExt cx="2290584" cy="523555"/>
          </a:xfrm>
        </p:grpSpPr>
        <p:graphicFrame>
          <p:nvGraphicFramePr>
            <p:cNvPr id="29" name="对象 28">
              <a:extLst>
                <a:ext uri="{FF2B5EF4-FFF2-40B4-BE49-F238E27FC236}">
                  <a16:creationId xmlns:a16="http://schemas.microsoft.com/office/drawing/2014/main" id="{7E9EC085-466F-40C4-B354-861B8FD90462}"/>
                </a:ext>
              </a:extLst>
            </p:cNvPr>
            <p:cNvGraphicFramePr>
              <a:graphicFrameLocks noChangeAspect="1"/>
            </p:cNvGraphicFramePr>
            <p:nvPr/>
          </p:nvGraphicFramePr>
          <p:xfrm>
            <a:off x="6630988" y="4038168"/>
            <a:ext cx="1028700" cy="431800"/>
          </p:xfrm>
          <a:graphic>
            <a:graphicData uri="http://schemas.openxmlformats.org/presentationml/2006/ole">
              <mc:AlternateContent xmlns:mc="http://schemas.openxmlformats.org/markup-compatibility/2006">
                <mc:Choice xmlns:v="urn:schemas-microsoft-com:vml" Requires="v">
                  <p:oleObj spid="_x0000_s167542" name="Equation" r:id="rId17" imgW="1028520" imgH="431640" progId="Equation.DSMT4">
                    <p:embed/>
                  </p:oleObj>
                </mc:Choice>
                <mc:Fallback>
                  <p:oleObj name="Equation" r:id="rId17" imgW="1028520" imgH="431640" progId="Equation.DSMT4">
                    <p:embed/>
                    <p:pic>
                      <p:nvPicPr>
                        <p:cNvPr id="29" name="对象 28">
                          <a:extLst>
                            <a:ext uri="{FF2B5EF4-FFF2-40B4-BE49-F238E27FC236}">
                              <a16:creationId xmlns:a16="http://schemas.microsoft.com/office/drawing/2014/main" id="{7E9EC085-466F-40C4-B354-861B8FD90462}"/>
                            </a:ext>
                          </a:extLst>
                        </p:cNvPr>
                        <p:cNvPicPr/>
                        <p:nvPr/>
                      </p:nvPicPr>
                      <p:blipFill>
                        <a:blip r:embed="rId18"/>
                        <a:stretch>
                          <a:fillRect/>
                        </a:stretch>
                      </p:blipFill>
                      <p:spPr>
                        <a:xfrm>
                          <a:off x="6630988" y="4038168"/>
                          <a:ext cx="1028700" cy="431800"/>
                        </a:xfrm>
                        <a:prstGeom prst="rect">
                          <a:avLst/>
                        </a:prstGeom>
                      </p:spPr>
                    </p:pic>
                  </p:oleObj>
                </mc:Fallback>
              </mc:AlternateContent>
            </a:graphicData>
          </a:graphic>
        </p:graphicFrame>
        <p:sp>
          <p:nvSpPr>
            <p:cNvPr id="36" name="矩形 35">
              <a:extLst>
                <a:ext uri="{FF2B5EF4-FFF2-40B4-BE49-F238E27FC236}">
                  <a16:creationId xmlns:a16="http://schemas.microsoft.com/office/drawing/2014/main" id="{1EECF839-296D-4C99-9791-B692ADBA4411}"/>
                </a:ext>
              </a:extLst>
            </p:cNvPr>
            <p:cNvSpPr/>
            <p:nvPr/>
          </p:nvSpPr>
          <p:spPr>
            <a:xfrm>
              <a:off x="5369104" y="3946413"/>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导数是</a:t>
              </a:r>
              <a:endParaRPr lang="zh-CN" altLang="en-US" sz="2800" dirty="0"/>
            </a:p>
          </p:txBody>
        </p:sp>
      </p:grpSp>
      <p:sp>
        <p:nvSpPr>
          <p:cNvPr id="38" name="矩形 37">
            <a:extLst>
              <a:ext uri="{FF2B5EF4-FFF2-40B4-BE49-F238E27FC236}">
                <a16:creationId xmlns:a16="http://schemas.microsoft.com/office/drawing/2014/main" id="{A59667B0-9C1C-45DB-80C8-A9F63DEBA2FB}"/>
              </a:ext>
            </a:extLst>
          </p:cNvPr>
          <p:cNvSpPr/>
          <p:nvPr/>
        </p:nvSpPr>
        <p:spPr>
          <a:xfrm>
            <a:off x="9261603" y="4011092"/>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而前</a:t>
            </a:r>
            <a:r>
              <a:rPr lang="zh-CN" altLang="en-US" sz="2800" kern="100" dirty="0">
                <a:ea typeface="宋体" panose="02010600030101010101" pitchFamily="2" charset="-122"/>
                <a:cs typeface="Times New Roman" panose="02020603050405020304" pitchFamily="18" charset="0"/>
              </a:rPr>
              <a:t>者是</a:t>
            </a:r>
            <a:endParaRPr lang="zh-CN" altLang="en-US" sz="2800" dirty="0"/>
          </a:p>
        </p:txBody>
      </p:sp>
      <p:grpSp>
        <p:nvGrpSpPr>
          <p:cNvPr id="40" name="组合 39">
            <a:extLst>
              <a:ext uri="{FF2B5EF4-FFF2-40B4-BE49-F238E27FC236}">
                <a16:creationId xmlns:a16="http://schemas.microsoft.com/office/drawing/2014/main" id="{CC85BAA8-6BFA-4D87-80DA-912A78404D7D}"/>
              </a:ext>
            </a:extLst>
          </p:cNvPr>
          <p:cNvGrpSpPr/>
          <p:nvPr/>
        </p:nvGrpSpPr>
        <p:grpSpPr>
          <a:xfrm>
            <a:off x="2027617" y="4623368"/>
            <a:ext cx="2072020" cy="523220"/>
            <a:chOff x="3128630" y="4511396"/>
            <a:chExt cx="2072020" cy="523220"/>
          </a:xfrm>
        </p:grpSpPr>
        <p:graphicFrame>
          <p:nvGraphicFramePr>
            <p:cNvPr id="30" name="对象 29">
              <a:extLst>
                <a:ext uri="{FF2B5EF4-FFF2-40B4-BE49-F238E27FC236}">
                  <a16:creationId xmlns:a16="http://schemas.microsoft.com/office/drawing/2014/main" id="{C4D1F0A8-2AF3-4268-B5A5-C7A383B187E3}"/>
                </a:ext>
              </a:extLst>
            </p:cNvPr>
            <p:cNvGraphicFramePr>
              <a:graphicFrameLocks noChangeAspect="1"/>
            </p:cNvGraphicFramePr>
            <p:nvPr/>
          </p:nvGraphicFramePr>
          <p:xfrm>
            <a:off x="4273550" y="4565650"/>
            <a:ext cx="927100" cy="406400"/>
          </p:xfrm>
          <a:graphic>
            <a:graphicData uri="http://schemas.openxmlformats.org/presentationml/2006/ole">
              <mc:AlternateContent xmlns:mc="http://schemas.openxmlformats.org/markup-compatibility/2006">
                <mc:Choice xmlns:v="urn:schemas-microsoft-com:vml" Requires="v">
                  <p:oleObj spid="_x0000_s167543" name="Equation" r:id="rId19" imgW="927000" imgH="406080" progId="Equation.DSMT4">
                    <p:embed/>
                  </p:oleObj>
                </mc:Choice>
                <mc:Fallback>
                  <p:oleObj name="Equation" r:id="rId19" imgW="927000" imgH="406080" progId="Equation.DSMT4">
                    <p:embed/>
                    <p:pic>
                      <p:nvPicPr>
                        <p:cNvPr id="30" name="对象 29">
                          <a:extLst>
                            <a:ext uri="{FF2B5EF4-FFF2-40B4-BE49-F238E27FC236}">
                              <a16:creationId xmlns:a16="http://schemas.microsoft.com/office/drawing/2014/main" id="{C4D1F0A8-2AF3-4268-B5A5-C7A383B187E3}"/>
                            </a:ext>
                          </a:extLst>
                        </p:cNvPr>
                        <p:cNvPicPr/>
                        <p:nvPr/>
                      </p:nvPicPr>
                      <p:blipFill>
                        <a:blip r:embed="rId20"/>
                        <a:stretch>
                          <a:fillRect/>
                        </a:stretch>
                      </p:blipFill>
                      <p:spPr>
                        <a:xfrm>
                          <a:off x="4273550" y="4565650"/>
                          <a:ext cx="927100" cy="406400"/>
                        </a:xfrm>
                        <a:prstGeom prst="rect">
                          <a:avLst/>
                        </a:prstGeom>
                      </p:spPr>
                    </p:pic>
                  </p:oleObj>
                </mc:Fallback>
              </mc:AlternateContent>
            </a:graphicData>
          </a:graphic>
        </p:graphicFrame>
        <p:sp>
          <p:nvSpPr>
            <p:cNvPr id="39" name="矩形 38">
              <a:extLst>
                <a:ext uri="{FF2B5EF4-FFF2-40B4-BE49-F238E27FC236}">
                  <a16:creationId xmlns:a16="http://schemas.microsoft.com/office/drawing/2014/main" id="{2C7B039D-3947-4762-937B-F9770EF101D4}"/>
                </a:ext>
              </a:extLst>
            </p:cNvPr>
            <p:cNvSpPr/>
            <p:nvPr/>
          </p:nvSpPr>
          <p:spPr>
            <a:xfrm>
              <a:off x="3128630" y="4511396"/>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导数是</a:t>
              </a:r>
              <a:endParaRPr lang="zh-CN" altLang="en-US" sz="2800" dirty="0"/>
            </a:p>
          </p:txBody>
        </p:sp>
      </p:grpSp>
      <p:sp>
        <p:nvSpPr>
          <p:cNvPr id="41" name="矩形 40">
            <a:extLst>
              <a:ext uri="{FF2B5EF4-FFF2-40B4-BE49-F238E27FC236}">
                <a16:creationId xmlns:a16="http://schemas.microsoft.com/office/drawing/2014/main" id="{4837120D-DB95-451A-89CF-63C4F2EEA08A}"/>
              </a:ext>
            </a:extLst>
          </p:cNvPr>
          <p:cNvSpPr/>
          <p:nvPr/>
        </p:nvSpPr>
        <p:spPr>
          <a:xfrm>
            <a:off x="3140211" y="5276302"/>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理论推导用中值公式，</a:t>
            </a:r>
            <a:endParaRPr lang="zh-CN" altLang="en-US" sz="2800" dirty="0"/>
          </a:p>
        </p:txBody>
      </p:sp>
      <p:sp>
        <p:nvSpPr>
          <p:cNvPr id="42" name="矩形 41">
            <a:extLst>
              <a:ext uri="{FF2B5EF4-FFF2-40B4-BE49-F238E27FC236}">
                <a16:creationId xmlns:a16="http://schemas.microsoft.com/office/drawing/2014/main" id="{4E99F906-534C-433E-85A0-8A9E7CC0267D}"/>
              </a:ext>
            </a:extLst>
          </p:cNvPr>
          <p:cNvSpPr/>
          <p:nvPr/>
        </p:nvSpPr>
        <p:spPr>
          <a:xfrm>
            <a:off x="6634858" y="5274399"/>
            <a:ext cx="314701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近似计算用微分式</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cxnSp>
        <p:nvCxnSpPr>
          <p:cNvPr id="44" name="直接连接符 43"/>
          <p:cNvCxnSpPr>
            <a:stCxn id="9" idx="0"/>
          </p:cNvCxnSpPr>
          <p:nvPr/>
        </p:nvCxnSpPr>
        <p:spPr>
          <a:xfrm flipV="1">
            <a:off x="3678136" y="2761716"/>
            <a:ext cx="4122256" cy="38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2587354" y="3965354"/>
            <a:ext cx="4122256" cy="38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7336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75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50"/>
                                        <p:tgtEl>
                                          <p:spTgt spid="6"/>
                                        </p:tgtEl>
                                      </p:cBhvr>
                                    </p:animEffect>
                                  </p:childTnLst>
                                </p:cTn>
                              </p:par>
                            </p:childTnLst>
                          </p:cTn>
                        </p:par>
                        <p:par>
                          <p:cTn id="27" fill="hold">
                            <p:stCondLst>
                              <p:cond delay="25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75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75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1000"/>
                                        <p:tgtEl>
                                          <p:spTgt spid="35"/>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500"/>
                                        <p:tgtEl>
                                          <p:spTgt spid="44"/>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250"/>
                                        <p:tgtEl>
                                          <p:spTgt spid="34"/>
                                        </p:tgtEl>
                                      </p:cBhvr>
                                    </p:animEffect>
                                  </p:childTnLst>
                                </p:cTn>
                              </p:par>
                            </p:childTnLst>
                          </p:cTn>
                        </p:par>
                        <p:par>
                          <p:cTn id="54" fill="hold">
                            <p:stCondLst>
                              <p:cond delay="250"/>
                            </p:stCondLst>
                            <p:childTnLst>
                              <p:par>
                                <p:cTn id="55" presetID="2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25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250"/>
                                        <p:tgtEl>
                                          <p:spTgt spid="38"/>
                                        </p:tgtEl>
                                      </p:cBhvr>
                                    </p:animEffect>
                                  </p:childTnLst>
                                </p:cTn>
                              </p:par>
                            </p:childTnLst>
                          </p:cTn>
                        </p:par>
                        <p:par>
                          <p:cTn id="72" fill="hold">
                            <p:stCondLst>
                              <p:cond delay="250"/>
                            </p:stCondLst>
                            <p:childTnLst>
                              <p:par>
                                <p:cTn id="73" presetID="22" presetClass="entr" presetSubtype="8"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25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250"/>
                                        <p:tgtEl>
                                          <p:spTgt spid="40"/>
                                        </p:tgtEl>
                                      </p:cBhvr>
                                    </p:animEffect>
                                  </p:childTnLst>
                                </p:cTn>
                              </p:par>
                            </p:childTnLst>
                          </p:cTn>
                        </p:par>
                        <p:par>
                          <p:cTn id="81" fill="hold">
                            <p:stCondLst>
                              <p:cond delay="2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7" grpId="0"/>
      <p:bldP spid="18" grpId="0"/>
      <p:bldP spid="19" grpId="0"/>
      <p:bldP spid="16" grpId="0"/>
      <p:bldP spid="34" grpId="0"/>
      <p:bldP spid="38" grpId="0"/>
      <p:bldP spid="41" grpId="0"/>
      <p:bldP spid="4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118B3D-2F18-4474-9362-512F553BEE1D}"/>
              </a:ext>
            </a:extLst>
          </p:cNvPr>
          <p:cNvSpPr/>
          <p:nvPr/>
        </p:nvSpPr>
        <p:spPr>
          <a:xfrm>
            <a:off x="1144176" y="750396"/>
            <a:ext cx="1085554"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推论</a:t>
            </a:r>
            <a:r>
              <a:rPr lang="en-US" altLang="zh-CN" sz="2800" b="1" kern="100" dirty="0">
                <a:solidFill>
                  <a:srgbClr val="FF0000"/>
                </a:solidFill>
                <a:ea typeface="宋体" panose="02010600030101010101" pitchFamily="2" charset="-122"/>
                <a:cs typeface="Times New Roman" panose="02020603050405020304" pitchFamily="18" charset="0"/>
              </a:rPr>
              <a:t>1</a:t>
            </a:r>
            <a:endParaRPr lang="zh-CN" altLang="en-US" sz="2800" dirty="0">
              <a:solidFill>
                <a:srgbClr val="FF0000"/>
              </a:solidFill>
            </a:endParaRPr>
          </a:p>
        </p:txBody>
      </p:sp>
      <p:sp>
        <p:nvSpPr>
          <p:cNvPr id="12" name="矩形 11">
            <a:extLst>
              <a:ext uri="{FF2B5EF4-FFF2-40B4-BE49-F238E27FC236}">
                <a16:creationId xmlns:a16="http://schemas.microsoft.com/office/drawing/2014/main" id="{5B2268D8-BAB2-4CC1-A92E-C9DAA149A4BA}"/>
              </a:ext>
            </a:extLst>
          </p:cNvPr>
          <p:cNvSpPr/>
          <p:nvPr/>
        </p:nvSpPr>
        <p:spPr>
          <a:xfrm>
            <a:off x="1144054" y="1900608"/>
            <a:ext cx="542899" cy="523220"/>
          </a:xfrm>
          <a:prstGeom prst="rect">
            <a:avLst/>
          </a:prstGeom>
        </p:spPr>
        <p:txBody>
          <a:bodyPr wrap="squar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证</a:t>
            </a:r>
            <a:endParaRPr lang="zh-CN" altLang="en-US" sz="2800" dirty="0">
              <a:solidFill>
                <a:srgbClr val="FF0000"/>
              </a:solidFill>
            </a:endParaRPr>
          </a:p>
        </p:txBody>
      </p:sp>
      <p:sp>
        <p:nvSpPr>
          <p:cNvPr id="13" name="矩形 12">
            <a:extLst>
              <a:ext uri="{FF2B5EF4-FFF2-40B4-BE49-F238E27FC236}">
                <a16:creationId xmlns:a16="http://schemas.microsoft.com/office/drawing/2014/main" id="{2DCBA4F8-E2DB-4335-92B8-2F87062543C0}"/>
              </a:ext>
            </a:extLst>
          </p:cNvPr>
          <p:cNvSpPr/>
          <p:nvPr/>
        </p:nvSpPr>
        <p:spPr>
          <a:xfrm>
            <a:off x="1794697" y="1905980"/>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只要证明，</a:t>
            </a:r>
            <a:endParaRPr lang="zh-CN" altLang="en-US" sz="2800" dirty="0"/>
          </a:p>
        </p:txBody>
      </p:sp>
      <p:sp>
        <p:nvSpPr>
          <p:cNvPr id="24" name="矩形 23">
            <a:extLst>
              <a:ext uri="{FF2B5EF4-FFF2-40B4-BE49-F238E27FC236}">
                <a16:creationId xmlns:a16="http://schemas.microsoft.com/office/drawing/2014/main" id="{D62A1916-CD83-4417-A139-97D2C5E1D020}"/>
              </a:ext>
            </a:extLst>
          </p:cNvPr>
          <p:cNvSpPr/>
          <p:nvPr/>
        </p:nvSpPr>
        <p:spPr>
          <a:xfrm>
            <a:off x="1167474" y="3794453"/>
            <a:ext cx="28777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的大小关系如何</a:t>
            </a:r>
            <a:r>
              <a:rPr lang="en-US" altLang="zh-CN" sz="2800" kern="100" dirty="0">
                <a:ea typeface="宋体" panose="02010600030101010101" pitchFamily="2" charset="-122"/>
                <a:cs typeface="Times New Roman" panose="02020603050405020304" pitchFamily="18" charset="0"/>
              </a:rPr>
              <a:t>, </a:t>
            </a:r>
            <a:endParaRPr lang="zh-CN" altLang="en-US" sz="2800" dirty="0"/>
          </a:p>
        </p:txBody>
      </p:sp>
      <p:sp>
        <p:nvSpPr>
          <p:cNvPr id="26" name="矩形 25">
            <a:extLst>
              <a:ext uri="{FF2B5EF4-FFF2-40B4-BE49-F238E27FC236}">
                <a16:creationId xmlns:a16="http://schemas.microsoft.com/office/drawing/2014/main" id="{E2F9B9B0-BB9F-4870-B671-AE2290E184C3}"/>
              </a:ext>
            </a:extLst>
          </p:cNvPr>
          <p:cNvSpPr/>
          <p:nvPr/>
        </p:nvSpPr>
        <p:spPr>
          <a:xfrm>
            <a:off x="1032313" y="4377668"/>
            <a:ext cx="13147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a:t>
            </a:r>
            <a:r>
              <a:rPr lang="en-US" altLang="zh-CN" sz="2800" i="1" kern="100" dirty="0">
                <a:ea typeface="宋体" panose="02010600030101010101" pitchFamily="2" charset="-122"/>
                <a:cs typeface="Times New Roman" panose="02020603050405020304" pitchFamily="18" charset="0"/>
              </a:rPr>
              <a:t>I</a:t>
            </a:r>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7" name="矩形 26">
            <a:extLst>
              <a:ext uri="{FF2B5EF4-FFF2-40B4-BE49-F238E27FC236}">
                <a16:creationId xmlns:a16="http://schemas.microsoft.com/office/drawing/2014/main" id="{D22156DC-4895-4014-B267-0EEB90EEB8C0}"/>
              </a:ext>
            </a:extLst>
          </p:cNvPr>
          <p:cNvSpPr/>
          <p:nvPr/>
        </p:nvSpPr>
        <p:spPr>
          <a:xfrm>
            <a:off x="5735066" y="435934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使得</a:t>
            </a:r>
            <a:endParaRPr lang="zh-CN" altLang="en-US" sz="2800" dirty="0"/>
          </a:p>
        </p:txBody>
      </p:sp>
      <p:grpSp>
        <p:nvGrpSpPr>
          <p:cNvPr id="49" name="组合 48">
            <a:extLst>
              <a:ext uri="{FF2B5EF4-FFF2-40B4-BE49-F238E27FC236}">
                <a16:creationId xmlns:a16="http://schemas.microsoft.com/office/drawing/2014/main" id="{A174ABDF-1793-41B0-9D4C-E32DB1C6617D}"/>
              </a:ext>
            </a:extLst>
          </p:cNvPr>
          <p:cNvGrpSpPr/>
          <p:nvPr/>
        </p:nvGrpSpPr>
        <p:grpSpPr>
          <a:xfrm>
            <a:off x="2488178" y="748605"/>
            <a:ext cx="6626280" cy="525011"/>
            <a:chOff x="2488178" y="748605"/>
            <a:chExt cx="6626280" cy="525011"/>
          </a:xfrm>
        </p:grpSpPr>
        <p:sp>
          <p:nvSpPr>
            <p:cNvPr id="3" name="矩形 2">
              <a:extLst>
                <a:ext uri="{FF2B5EF4-FFF2-40B4-BE49-F238E27FC236}">
                  <a16:creationId xmlns:a16="http://schemas.microsoft.com/office/drawing/2014/main" id="{57C759F0-753D-41D7-A052-A68F15C1C1EC}"/>
                </a:ext>
              </a:extLst>
            </p:cNvPr>
            <p:cNvSpPr/>
            <p:nvPr/>
          </p:nvSpPr>
          <p:spPr>
            <a:xfrm>
              <a:off x="2488178" y="75039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a:t>
              </a:r>
              <a:endParaRPr lang="zh-CN" altLang="en-US" sz="2800" dirty="0"/>
            </a:p>
          </p:txBody>
        </p:sp>
        <p:sp>
          <p:nvSpPr>
            <p:cNvPr id="7" name="矩形 6">
              <a:extLst>
                <a:ext uri="{FF2B5EF4-FFF2-40B4-BE49-F238E27FC236}">
                  <a16:creationId xmlns:a16="http://schemas.microsoft.com/office/drawing/2014/main" id="{3C30859A-6E09-459E-994D-575180A90209}"/>
                </a:ext>
              </a:extLst>
            </p:cNvPr>
            <p:cNvSpPr/>
            <p:nvPr/>
          </p:nvSpPr>
          <p:spPr>
            <a:xfrm>
              <a:off x="3904308" y="749289"/>
              <a:ext cx="1620957" cy="523220"/>
            </a:xfrm>
            <a:prstGeom prst="rect">
              <a:avLst/>
            </a:prstGeom>
          </p:spPr>
          <p:txBody>
            <a:bodyPr wrap="none">
              <a:spAutoFit/>
            </a:bodyPr>
            <a:lstStyle/>
            <a:p>
              <a:r>
                <a:rPr lang="zh-CN" altLang="en-US" sz="2800" dirty="0"/>
                <a:t>在开区间</a:t>
              </a:r>
            </a:p>
          </p:txBody>
        </p:sp>
        <p:sp>
          <p:nvSpPr>
            <p:cNvPr id="8" name="矩形 7">
              <a:extLst>
                <a:ext uri="{FF2B5EF4-FFF2-40B4-BE49-F238E27FC236}">
                  <a16:creationId xmlns:a16="http://schemas.microsoft.com/office/drawing/2014/main" id="{E8601D99-BFF8-479B-B74B-EBB3E5B068A4}"/>
                </a:ext>
              </a:extLst>
            </p:cNvPr>
            <p:cNvSpPr/>
            <p:nvPr/>
          </p:nvSpPr>
          <p:spPr>
            <a:xfrm>
              <a:off x="6236747" y="748605"/>
              <a:ext cx="28777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上的导数恒为</a:t>
              </a:r>
              <a:r>
                <a:rPr lang="en-US" altLang="zh-CN" sz="2800" kern="100" dirty="0">
                  <a:ea typeface="宋体" panose="02010600030101010101" pitchFamily="2" charset="-122"/>
                  <a:cs typeface="Times New Roman" panose="02020603050405020304" pitchFamily="18" charset="0"/>
                </a:rPr>
                <a:t>0</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2" name="对象 31">
              <a:extLst>
                <a:ext uri="{FF2B5EF4-FFF2-40B4-BE49-F238E27FC236}">
                  <a16:creationId xmlns:a16="http://schemas.microsoft.com/office/drawing/2014/main" id="{F697B82A-F0D6-4B1E-8941-4F922DAFD5A2}"/>
                </a:ext>
              </a:extLst>
            </p:cNvPr>
            <p:cNvGraphicFramePr>
              <a:graphicFrameLocks noChangeAspect="1"/>
            </p:cNvGraphicFramePr>
            <p:nvPr/>
          </p:nvGraphicFramePr>
          <p:xfrm>
            <a:off x="3273632" y="850502"/>
            <a:ext cx="723900" cy="393700"/>
          </p:xfrm>
          <a:graphic>
            <a:graphicData uri="http://schemas.openxmlformats.org/presentationml/2006/ole">
              <mc:AlternateContent xmlns:mc="http://schemas.openxmlformats.org/markup-compatibility/2006">
                <mc:Choice xmlns:v="urn:schemas-microsoft-com:vml" Requires="v">
                  <p:oleObj spid="_x0000_s246158" name="Equation" r:id="rId3" imgW="723600" imgH="393480" progId="Equation.DSMT4">
                    <p:embed/>
                  </p:oleObj>
                </mc:Choice>
                <mc:Fallback>
                  <p:oleObj name="Equation" r:id="rId3" imgW="723600" imgH="393480" progId="Equation.DSMT4">
                    <p:embed/>
                    <p:pic>
                      <p:nvPicPr>
                        <p:cNvPr id="32" name="对象 31">
                          <a:extLst>
                            <a:ext uri="{FF2B5EF4-FFF2-40B4-BE49-F238E27FC236}">
                              <a16:creationId xmlns:a16="http://schemas.microsoft.com/office/drawing/2014/main" id="{F697B82A-F0D6-4B1E-8941-4F922DAFD5A2}"/>
                            </a:ext>
                          </a:extLst>
                        </p:cNvPr>
                        <p:cNvPicPr/>
                        <p:nvPr/>
                      </p:nvPicPr>
                      <p:blipFill>
                        <a:blip r:embed="rId4"/>
                        <a:stretch>
                          <a:fillRect/>
                        </a:stretch>
                      </p:blipFill>
                      <p:spPr>
                        <a:xfrm>
                          <a:off x="3273632" y="850502"/>
                          <a:ext cx="723900" cy="3937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714F0983-1648-4D43-8109-88E9C1678C7A}"/>
                </a:ext>
              </a:extLst>
            </p:cNvPr>
            <p:cNvGraphicFramePr>
              <a:graphicFrameLocks noChangeAspect="1"/>
            </p:cNvGraphicFramePr>
            <p:nvPr/>
          </p:nvGraphicFramePr>
          <p:xfrm>
            <a:off x="5505450" y="825500"/>
            <a:ext cx="800100" cy="393700"/>
          </p:xfrm>
          <a:graphic>
            <a:graphicData uri="http://schemas.openxmlformats.org/presentationml/2006/ole">
              <mc:AlternateContent xmlns:mc="http://schemas.openxmlformats.org/markup-compatibility/2006">
                <mc:Choice xmlns:v="urn:schemas-microsoft-com:vml" Requires="v">
                  <p:oleObj spid="_x0000_s246159" name="Equation" r:id="rId5" imgW="799920" imgH="393480" progId="Equation.DSMT4">
                    <p:embed/>
                  </p:oleObj>
                </mc:Choice>
                <mc:Fallback>
                  <p:oleObj name="Equation" r:id="rId5" imgW="799920" imgH="393480" progId="Equation.DSMT4">
                    <p:embed/>
                    <p:pic>
                      <p:nvPicPr>
                        <p:cNvPr id="33" name="对象 32">
                          <a:extLst>
                            <a:ext uri="{FF2B5EF4-FFF2-40B4-BE49-F238E27FC236}">
                              <a16:creationId xmlns:a16="http://schemas.microsoft.com/office/drawing/2014/main" id="{714F0983-1648-4D43-8109-88E9C1678C7A}"/>
                            </a:ext>
                          </a:extLst>
                        </p:cNvPr>
                        <p:cNvPicPr/>
                        <p:nvPr/>
                      </p:nvPicPr>
                      <p:blipFill>
                        <a:blip r:embed="rId6"/>
                        <a:stretch>
                          <a:fillRect/>
                        </a:stretch>
                      </p:blipFill>
                      <p:spPr>
                        <a:xfrm>
                          <a:off x="5505450" y="825500"/>
                          <a:ext cx="800100" cy="393700"/>
                        </a:xfrm>
                        <a:prstGeom prst="rect">
                          <a:avLst/>
                        </a:prstGeom>
                      </p:spPr>
                    </p:pic>
                  </p:oleObj>
                </mc:Fallback>
              </mc:AlternateContent>
            </a:graphicData>
          </a:graphic>
        </p:graphicFrame>
      </p:grpSp>
      <p:grpSp>
        <p:nvGrpSpPr>
          <p:cNvPr id="50" name="组合 49">
            <a:extLst>
              <a:ext uri="{FF2B5EF4-FFF2-40B4-BE49-F238E27FC236}">
                <a16:creationId xmlns:a16="http://schemas.microsoft.com/office/drawing/2014/main" id="{7B333793-1A99-4EF8-9EE5-66C6F9B50C7D}"/>
              </a:ext>
            </a:extLst>
          </p:cNvPr>
          <p:cNvGrpSpPr/>
          <p:nvPr/>
        </p:nvGrpSpPr>
        <p:grpSpPr>
          <a:xfrm>
            <a:off x="4241745" y="1302023"/>
            <a:ext cx="6210544" cy="536576"/>
            <a:chOff x="4139104" y="1348678"/>
            <a:chExt cx="6210544" cy="536576"/>
          </a:xfrm>
        </p:grpSpPr>
        <p:sp>
          <p:nvSpPr>
            <p:cNvPr id="9" name="矩形 8">
              <a:extLst>
                <a:ext uri="{FF2B5EF4-FFF2-40B4-BE49-F238E27FC236}">
                  <a16:creationId xmlns:a16="http://schemas.microsoft.com/office/drawing/2014/main" id="{1F128EBA-E2C1-47C5-8AE8-212D5C31FB28}"/>
                </a:ext>
              </a:extLst>
            </p:cNvPr>
            <p:cNvSpPr/>
            <p:nvPr/>
          </p:nvSpPr>
          <p:spPr>
            <a:xfrm>
              <a:off x="4139104" y="134867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a:t>
              </a:r>
              <a:endParaRPr lang="zh-CN" altLang="en-US" sz="2800" dirty="0"/>
            </a:p>
          </p:txBody>
        </p:sp>
        <p:sp>
          <p:nvSpPr>
            <p:cNvPr id="10" name="矩形 9">
              <a:extLst>
                <a:ext uri="{FF2B5EF4-FFF2-40B4-BE49-F238E27FC236}">
                  <a16:creationId xmlns:a16="http://schemas.microsoft.com/office/drawing/2014/main" id="{5CDCFE68-24D0-4CE9-9662-2A14FD7308D9}"/>
                </a:ext>
              </a:extLst>
            </p:cNvPr>
            <p:cNvSpPr/>
            <p:nvPr/>
          </p:nvSpPr>
          <p:spPr>
            <a:xfrm>
              <a:off x="5291390" y="1362034"/>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11" name="矩形 10">
              <a:extLst>
                <a:ext uri="{FF2B5EF4-FFF2-40B4-BE49-F238E27FC236}">
                  <a16:creationId xmlns:a16="http://schemas.microsoft.com/office/drawing/2014/main" id="{FCFAF87B-69DE-45D6-93E0-D82B012B8C4F}"/>
                </a:ext>
              </a:extLst>
            </p:cNvPr>
            <p:cNvSpPr/>
            <p:nvPr/>
          </p:nvSpPr>
          <p:spPr>
            <a:xfrm>
              <a:off x="7202633" y="1354290"/>
              <a:ext cx="314701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上恒等于一个常数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4" name="对象 33">
              <a:extLst>
                <a:ext uri="{FF2B5EF4-FFF2-40B4-BE49-F238E27FC236}">
                  <a16:creationId xmlns:a16="http://schemas.microsoft.com/office/drawing/2014/main" id="{66698FDF-F577-49DF-9933-B41EE5247691}"/>
                </a:ext>
              </a:extLst>
            </p:cNvPr>
            <p:cNvGraphicFramePr>
              <a:graphicFrameLocks noChangeAspect="1"/>
            </p:cNvGraphicFramePr>
            <p:nvPr>
              <p:extLst>
                <p:ext uri="{D42A27DB-BD31-4B8C-83A1-F6EECF244321}">
                  <p14:modId xmlns:p14="http://schemas.microsoft.com/office/powerpoint/2010/main" val="81778824"/>
                </p:ext>
              </p:extLst>
            </p:nvPr>
          </p:nvGraphicFramePr>
          <p:xfrm>
            <a:off x="4602814" y="1450205"/>
            <a:ext cx="723900" cy="393700"/>
          </p:xfrm>
          <a:graphic>
            <a:graphicData uri="http://schemas.openxmlformats.org/presentationml/2006/ole">
              <mc:AlternateContent xmlns:mc="http://schemas.openxmlformats.org/markup-compatibility/2006">
                <mc:Choice xmlns:v="urn:schemas-microsoft-com:vml" Requires="v">
                  <p:oleObj spid="_x0000_s246160" name="Equation" r:id="rId7" imgW="723600" imgH="393480" progId="Equation.DSMT4">
                    <p:embed/>
                  </p:oleObj>
                </mc:Choice>
                <mc:Fallback>
                  <p:oleObj name="Equation" r:id="rId7" imgW="723600" imgH="393480" progId="Equation.DSMT4">
                    <p:embed/>
                    <p:pic>
                      <p:nvPicPr>
                        <p:cNvPr id="34" name="对象 33">
                          <a:extLst>
                            <a:ext uri="{FF2B5EF4-FFF2-40B4-BE49-F238E27FC236}">
                              <a16:creationId xmlns:a16="http://schemas.microsoft.com/office/drawing/2014/main" id="{66698FDF-F577-49DF-9933-B41EE5247691}"/>
                            </a:ext>
                          </a:extLst>
                        </p:cNvPr>
                        <p:cNvPicPr/>
                        <p:nvPr/>
                      </p:nvPicPr>
                      <p:blipFill>
                        <a:blip r:embed="rId4"/>
                        <a:stretch>
                          <a:fillRect/>
                        </a:stretch>
                      </p:blipFill>
                      <p:spPr>
                        <a:xfrm>
                          <a:off x="4602814" y="1450205"/>
                          <a:ext cx="723900" cy="3937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63978CCD-4ACB-41C7-92A2-06E4CCF02C09}"/>
                </a:ext>
              </a:extLst>
            </p:cNvPr>
            <p:cNvGraphicFramePr>
              <a:graphicFrameLocks noChangeAspect="1"/>
            </p:cNvGraphicFramePr>
            <p:nvPr>
              <p:extLst>
                <p:ext uri="{D42A27DB-BD31-4B8C-83A1-F6EECF244321}">
                  <p14:modId xmlns:p14="http://schemas.microsoft.com/office/powerpoint/2010/main" val="706907052"/>
                </p:ext>
              </p:extLst>
            </p:nvPr>
          </p:nvGraphicFramePr>
          <p:xfrm>
            <a:off x="6483591" y="1422377"/>
            <a:ext cx="800100" cy="393700"/>
          </p:xfrm>
          <a:graphic>
            <a:graphicData uri="http://schemas.openxmlformats.org/presentationml/2006/ole">
              <mc:AlternateContent xmlns:mc="http://schemas.openxmlformats.org/markup-compatibility/2006">
                <mc:Choice xmlns:v="urn:schemas-microsoft-com:vml" Requires="v">
                  <p:oleObj spid="_x0000_s246161" name="Equation" r:id="rId8" imgW="799920" imgH="393480" progId="Equation.DSMT4">
                    <p:embed/>
                  </p:oleObj>
                </mc:Choice>
                <mc:Fallback>
                  <p:oleObj name="Equation" r:id="rId8" imgW="799920" imgH="393480" progId="Equation.DSMT4">
                    <p:embed/>
                    <p:pic>
                      <p:nvPicPr>
                        <p:cNvPr id="35" name="对象 34">
                          <a:extLst>
                            <a:ext uri="{FF2B5EF4-FFF2-40B4-BE49-F238E27FC236}">
                              <a16:creationId xmlns:a16="http://schemas.microsoft.com/office/drawing/2014/main" id="{63978CCD-4ACB-41C7-92A2-06E4CCF02C09}"/>
                            </a:ext>
                          </a:extLst>
                        </p:cNvPr>
                        <p:cNvPicPr/>
                        <p:nvPr/>
                      </p:nvPicPr>
                      <p:blipFill>
                        <a:blip r:embed="rId6"/>
                        <a:stretch>
                          <a:fillRect/>
                        </a:stretch>
                      </p:blipFill>
                      <p:spPr>
                        <a:xfrm>
                          <a:off x="6483591" y="1422377"/>
                          <a:ext cx="800100" cy="393700"/>
                        </a:xfrm>
                        <a:prstGeom prst="rect">
                          <a:avLst/>
                        </a:prstGeom>
                      </p:spPr>
                    </p:pic>
                  </p:oleObj>
                </mc:Fallback>
              </mc:AlternateContent>
            </a:graphicData>
          </a:graphic>
        </p:graphicFrame>
      </p:grpSp>
      <p:grpSp>
        <p:nvGrpSpPr>
          <p:cNvPr id="53" name="组合 52">
            <a:extLst>
              <a:ext uri="{FF2B5EF4-FFF2-40B4-BE49-F238E27FC236}">
                <a16:creationId xmlns:a16="http://schemas.microsoft.com/office/drawing/2014/main" id="{7C5C445D-C43F-4B0D-9E7E-A2B49810D75D}"/>
              </a:ext>
            </a:extLst>
          </p:cNvPr>
          <p:cNvGrpSpPr/>
          <p:nvPr/>
        </p:nvGrpSpPr>
        <p:grpSpPr>
          <a:xfrm>
            <a:off x="6573153" y="1905916"/>
            <a:ext cx="4165700" cy="524483"/>
            <a:chOff x="6573153" y="1961902"/>
            <a:chExt cx="4165700" cy="524483"/>
          </a:xfrm>
        </p:grpSpPr>
        <p:sp>
          <p:nvSpPr>
            <p:cNvPr id="15" name="矩形 14">
              <a:extLst>
                <a:ext uri="{FF2B5EF4-FFF2-40B4-BE49-F238E27FC236}">
                  <a16:creationId xmlns:a16="http://schemas.microsoft.com/office/drawing/2014/main" id="{A1334C14-797A-4A25-9DB6-237B76D295EA}"/>
                </a:ext>
              </a:extLst>
            </p:cNvPr>
            <p:cNvSpPr/>
            <p:nvPr/>
          </p:nvSpPr>
          <p:spPr>
            <a:xfrm>
              <a:off x="7224198" y="196316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都与</a:t>
              </a:r>
              <a:endParaRPr lang="zh-CN" altLang="en-US" sz="2800" dirty="0"/>
            </a:p>
          </p:txBody>
        </p:sp>
        <p:sp>
          <p:nvSpPr>
            <p:cNvPr id="16" name="矩形 15">
              <a:extLst>
                <a:ext uri="{FF2B5EF4-FFF2-40B4-BE49-F238E27FC236}">
                  <a16:creationId xmlns:a16="http://schemas.microsoft.com/office/drawing/2014/main" id="{B778783B-BEE4-4457-A709-86CB86075B0A}"/>
                </a:ext>
              </a:extLst>
            </p:cNvPr>
            <p:cNvSpPr/>
            <p:nvPr/>
          </p:nvSpPr>
          <p:spPr>
            <a:xfrm>
              <a:off x="8758824" y="1961902"/>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中的一个定</a:t>
              </a:r>
              <a:endParaRPr lang="zh-CN" altLang="en-US" sz="2800" dirty="0"/>
            </a:p>
          </p:txBody>
        </p:sp>
        <p:graphicFrame>
          <p:nvGraphicFramePr>
            <p:cNvPr id="37" name="对象 36">
              <a:extLst>
                <a:ext uri="{FF2B5EF4-FFF2-40B4-BE49-F238E27FC236}">
                  <a16:creationId xmlns:a16="http://schemas.microsoft.com/office/drawing/2014/main" id="{08663806-FD85-470D-803E-942DE97B2BED}"/>
                </a:ext>
              </a:extLst>
            </p:cNvPr>
            <p:cNvGraphicFramePr>
              <a:graphicFrameLocks noChangeAspect="1"/>
            </p:cNvGraphicFramePr>
            <p:nvPr/>
          </p:nvGraphicFramePr>
          <p:xfrm>
            <a:off x="6573153" y="2059938"/>
            <a:ext cx="723900" cy="393700"/>
          </p:xfrm>
          <a:graphic>
            <a:graphicData uri="http://schemas.openxmlformats.org/presentationml/2006/ole">
              <mc:AlternateContent xmlns:mc="http://schemas.openxmlformats.org/markup-compatibility/2006">
                <mc:Choice xmlns:v="urn:schemas-microsoft-com:vml" Requires="v">
                  <p:oleObj spid="_x0000_s246162" name="Equation" r:id="rId9" imgW="723600" imgH="393480" progId="Equation.DSMT4">
                    <p:embed/>
                  </p:oleObj>
                </mc:Choice>
                <mc:Fallback>
                  <p:oleObj name="Equation" r:id="rId9" imgW="723600" imgH="393480" progId="Equation.DSMT4">
                    <p:embed/>
                    <p:pic>
                      <p:nvPicPr>
                        <p:cNvPr id="37" name="对象 36">
                          <a:extLst>
                            <a:ext uri="{FF2B5EF4-FFF2-40B4-BE49-F238E27FC236}">
                              <a16:creationId xmlns:a16="http://schemas.microsoft.com/office/drawing/2014/main" id="{08663806-FD85-470D-803E-942DE97B2BED}"/>
                            </a:ext>
                          </a:extLst>
                        </p:cNvPr>
                        <p:cNvPicPr/>
                        <p:nvPr/>
                      </p:nvPicPr>
                      <p:blipFill>
                        <a:blip r:embed="rId4"/>
                        <a:stretch>
                          <a:fillRect/>
                        </a:stretch>
                      </p:blipFill>
                      <p:spPr>
                        <a:xfrm>
                          <a:off x="6573153" y="2059938"/>
                          <a:ext cx="723900" cy="393700"/>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id="{DA6ECE80-2902-460E-A3CE-FCD5FD2D9BBF}"/>
                </a:ext>
              </a:extLst>
            </p:cNvPr>
            <p:cNvGraphicFramePr>
              <a:graphicFrameLocks noChangeAspect="1"/>
            </p:cNvGraphicFramePr>
            <p:nvPr/>
          </p:nvGraphicFramePr>
          <p:xfrm>
            <a:off x="8087003" y="2057261"/>
            <a:ext cx="800100" cy="393700"/>
          </p:xfrm>
          <a:graphic>
            <a:graphicData uri="http://schemas.openxmlformats.org/presentationml/2006/ole">
              <mc:AlternateContent xmlns:mc="http://schemas.openxmlformats.org/markup-compatibility/2006">
                <mc:Choice xmlns:v="urn:schemas-microsoft-com:vml" Requires="v">
                  <p:oleObj spid="_x0000_s246163" name="Equation" r:id="rId10" imgW="799920" imgH="393480" progId="Equation.DSMT4">
                    <p:embed/>
                  </p:oleObj>
                </mc:Choice>
                <mc:Fallback>
                  <p:oleObj name="Equation" r:id="rId10" imgW="799920" imgH="393480" progId="Equation.DSMT4">
                    <p:embed/>
                    <p:pic>
                      <p:nvPicPr>
                        <p:cNvPr id="38" name="对象 37">
                          <a:extLst>
                            <a:ext uri="{FF2B5EF4-FFF2-40B4-BE49-F238E27FC236}">
                              <a16:creationId xmlns:a16="http://schemas.microsoft.com/office/drawing/2014/main" id="{DA6ECE80-2902-460E-A3CE-FCD5FD2D9BBF}"/>
                            </a:ext>
                          </a:extLst>
                        </p:cNvPr>
                        <p:cNvPicPr/>
                        <p:nvPr/>
                      </p:nvPicPr>
                      <p:blipFill>
                        <a:blip r:embed="rId6"/>
                        <a:stretch>
                          <a:fillRect/>
                        </a:stretch>
                      </p:blipFill>
                      <p:spPr>
                        <a:xfrm>
                          <a:off x="8087003" y="2057261"/>
                          <a:ext cx="800100" cy="393700"/>
                        </a:xfrm>
                        <a:prstGeom prst="rect">
                          <a:avLst/>
                        </a:prstGeom>
                      </p:spPr>
                    </p:pic>
                  </p:oleObj>
                </mc:Fallback>
              </mc:AlternateContent>
            </a:graphicData>
          </a:graphic>
        </p:graphicFrame>
      </p:grpSp>
      <p:grpSp>
        <p:nvGrpSpPr>
          <p:cNvPr id="54" name="组合 53">
            <a:extLst>
              <a:ext uri="{FF2B5EF4-FFF2-40B4-BE49-F238E27FC236}">
                <a16:creationId xmlns:a16="http://schemas.microsoft.com/office/drawing/2014/main" id="{8B62FECF-6E56-4CA5-B21F-AD542E95BADB}"/>
              </a:ext>
            </a:extLst>
          </p:cNvPr>
          <p:cNvGrpSpPr/>
          <p:nvPr/>
        </p:nvGrpSpPr>
        <p:grpSpPr>
          <a:xfrm>
            <a:off x="1143214" y="2430710"/>
            <a:ext cx="4369796" cy="524182"/>
            <a:chOff x="1143214" y="2552013"/>
            <a:chExt cx="4369796" cy="524182"/>
          </a:xfrm>
        </p:grpSpPr>
        <p:sp>
          <p:nvSpPr>
            <p:cNvPr id="17" name="矩形 16">
              <a:extLst>
                <a:ext uri="{FF2B5EF4-FFF2-40B4-BE49-F238E27FC236}">
                  <a16:creationId xmlns:a16="http://schemas.microsoft.com/office/drawing/2014/main" id="{C4AD95AA-BA8A-4402-B3FE-FC1C4F24161D}"/>
                </a:ext>
              </a:extLst>
            </p:cNvPr>
            <p:cNvSpPr/>
            <p:nvPr/>
          </p:nvSpPr>
          <p:spPr>
            <a:xfrm>
              <a:off x="1143214" y="2552013"/>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点</a:t>
              </a:r>
              <a:endParaRPr lang="zh-CN" altLang="en-US" sz="2800" dirty="0"/>
            </a:p>
          </p:txBody>
        </p:sp>
        <p:sp>
          <p:nvSpPr>
            <p:cNvPr id="18" name="矩形 17">
              <a:extLst>
                <a:ext uri="{FF2B5EF4-FFF2-40B4-BE49-F238E27FC236}">
                  <a16:creationId xmlns:a16="http://schemas.microsoft.com/office/drawing/2014/main" id="{C146E8EE-3598-4C62-B4D4-DE9C73E19711}"/>
                </a:ext>
              </a:extLst>
            </p:cNvPr>
            <p:cNvSpPr/>
            <p:nvPr/>
          </p:nvSpPr>
          <p:spPr>
            <a:xfrm>
              <a:off x="1857236" y="2552013"/>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上的值</a:t>
              </a:r>
              <a:endParaRPr lang="zh-CN" altLang="en-US" sz="2800" dirty="0"/>
            </a:p>
          </p:txBody>
        </p:sp>
        <p:sp>
          <p:nvSpPr>
            <p:cNvPr id="19" name="矩形 18">
              <a:extLst>
                <a:ext uri="{FF2B5EF4-FFF2-40B4-BE49-F238E27FC236}">
                  <a16:creationId xmlns:a16="http://schemas.microsoft.com/office/drawing/2014/main" id="{B85F5FD9-54D2-4FBA-8B19-37D860B3E1D9}"/>
                </a:ext>
              </a:extLst>
            </p:cNvPr>
            <p:cNvSpPr/>
            <p:nvPr/>
          </p:nvSpPr>
          <p:spPr>
            <a:xfrm>
              <a:off x="3802285" y="2552975"/>
              <a:ext cx="171072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相等即可</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9" name="对象 38">
              <a:extLst>
                <a:ext uri="{FF2B5EF4-FFF2-40B4-BE49-F238E27FC236}">
                  <a16:creationId xmlns:a16="http://schemas.microsoft.com/office/drawing/2014/main" id="{2BF68408-DE03-4D23-BDD1-192AD665C917}"/>
                </a:ext>
              </a:extLst>
            </p:cNvPr>
            <p:cNvGraphicFramePr>
              <a:graphicFrameLocks noChangeAspect="1"/>
            </p:cNvGraphicFramePr>
            <p:nvPr/>
          </p:nvGraphicFramePr>
          <p:xfrm>
            <a:off x="1635947" y="2602584"/>
            <a:ext cx="317500" cy="431800"/>
          </p:xfrm>
          <a:graphic>
            <a:graphicData uri="http://schemas.openxmlformats.org/presentationml/2006/ole">
              <mc:AlternateContent xmlns:mc="http://schemas.openxmlformats.org/markup-compatibility/2006">
                <mc:Choice xmlns:v="urn:schemas-microsoft-com:vml" Requires="v">
                  <p:oleObj spid="_x0000_s246164" name="Equation" r:id="rId11" imgW="317160" imgH="431640" progId="Equation.DSMT4">
                    <p:embed/>
                  </p:oleObj>
                </mc:Choice>
                <mc:Fallback>
                  <p:oleObj name="Equation" r:id="rId11" imgW="317160" imgH="431640" progId="Equation.DSMT4">
                    <p:embed/>
                    <p:pic>
                      <p:nvPicPr>
                        <p:cNvPr id="39" name="对象 38">
                          <a:extLst>
                            <a:ext uri="{FF2B5EF4-FFF2-40B4-BE49-F238E27FC236}">
                              <a16:creationId xmlns:a16="http://schemas.microsoft.com/office/drawing/2014/main" id="{2BF68408-DE03-4D23-BDD1-192AD665C917}"/>
                            </a:ext>
                          </a:extLst>
                        </p:cNvPr>
                        <p:cNvPicPr/>
                        <p:nvPr/>
                      </p:nvPicPr>
                      <p:blipFill>
                        <a:blip r:embed="rId12"/>
                        <a:stretch>
                          <a:fillRect/>
                        </a:stretch>
                      </p:blipFill>
                      <p:spPr>
                        <a:xfrm>
                          <a:off x="1635947" y="2602584"/>
                          <a:ext cx="317500" cy="431800"/>
                        </a:xfrm>
                        <a:prstGeom prst="rect">
                          <a:avLst/>
                        </a:prstGeom>
                      </p:spPr>
                    </p:pic>
                  </p:oleObj>
                </mc:Fallback>
              </mc:AlternateContent>
            </a:graphicData>
          </a:graphic>
        </p:graphicFrame>
        <p:graphicFrame>
          <p:nvGraphicFramePr>
            <p:cNvPr id="40" name="对象 39">
              <a:extLst>
                <a:ext uri="{FF2B5EF4-FFF2-40B4-BE49-F238E27FC236}">
                  <a16:creationId xmlns:a16="http://schemas.microsoft.com/office/drawing/2014/main" id="{CA6773E2-CCDD-4A62-8474-ACE9ECC9F006}"/>
                </a:ext>
              </a:extLst>
            </p:cNvPr>
            <p:cNvGraphicFramePr>
              <a:graphicFrameLocks noChangeAspect="1"/>
            </p:cNvGraphicFramePr>
            <p:nvPr/>
          </p:nvGraphicFramePr>
          <p:xfrm>
            <a:off x="3030419" y="2643144"/>
            <a:ext cx="838200" cy="431800"/>
          </p:xfrm>
          <a:graphic>
            <a:graphicData uri="http://schemas.openxmlformats.org/presentationml/2006/ole">
              <mc:AlternateContent xmlns:mc="http://schemas.openxmlformats.org/markup-compatibility/2006">
                <mc:Choice xmlns:v="urn:schemas-microsoft-com:vml" Requires="v">
                  <p:oleObj spid="_x0000_s246165" name="Equation" r:id="rId13" imgW="838080" imgH="431640" progId="Equation.DSMT4">
                    <p:embed/>
                  </p:oleObj>
                </mc:Choice>
                <mc:Fallback>
                  <p:oleObj name="Equation" r:id="rId13" imgW="838080" imgH="431640" progId="Equation.DSMT4">
                    <p:embed/>
                    <p:pic>
                      <p:nvPicPr>
                        <p:cNvPr id="40" name="对象 39">
                          <a:extLst>
                            <a:ext uri="{FF2B5EF4-FFF2-40B4-BE49-F238E27FC236}">
                              <a16:creationId xmlns:a16="http://schemas.microsoft.com/office/drawing/2014/main" id="{CA6773E2-CCDD-4A62-8474-ACE9ECC9F006}"/>
                            </a:ext>
                          </a:extLst>
                        </p:cNvPr>
                        <p:cNvPicPr/>
                        <p:nvPr/>
                      </p:nvPicPr>
                      <p:blipFill>
                        <a:blip r:embed="rId14"/>
                        <a:stretch>
                          <a:fillRect/>
                        </a:stretch>
                      </p:blipFill>
                      <p:spPr>
                        <a:xfrm>
                          <a:off x="3030419" y="2643144"/>
                          <a:ext cx="838200" cy="431800"/>
                        </a:xfrm>
                        <a:prstGeom prst="rect">
                          <a:avLst/>
                        </a:prstGeom>
                      </p:spPr>
                    </p:pic>
                  </p:oleObj>
                </mc:Fallback>
              </mc:AlternateContent>
            </a:graphicData>
          </a:graphic>
        </p:graphicFrame>
      </p:grpSp>
      <p:grpSp>
        <p:nvGrpSpPr>
          <p:cNvPr id="55" name="组合 54">
            <a:extLst>
              <a:ext uri="{FF2B5EF4-FFF2-40B4-BE49-F238E27FC236}">
                <a16:creationId xmlns:a16="http://schemas.microsoft.com/office/drawing/2014/main" id="{2EE431CB-7930-475A-BC64-D52F72C088C6}"/>
              </a:ext>
            </a:extLst>
          </p:cNvPr>
          <p:cNvGrpSpPr/>
          <p:nvPr/>
        </p:nvGrpSpPr>
        <p:grpSpPr>
          <a:xfrm>
            <a:off x="1143214" y="2977890"/>
            <a:ext cx="4503405" cy="825500"/>
            <a:chOff x="1143214" y="3005883"/>
            <a:chExt cx="4503405" cy="825500"/>
          </a:xfrm>
        </p:grpSpPr>
        <p:sp>
          <p:nvSpPr>
            <p:cNvPr id="20" name="矩形 19">
              <a:extLst>
                <a:ext uri="{FF2B5EF4-FFF2-40B4-BE49-F238E27FC236}">
                  <a16:creationId xmlns:a16="http://schemas.microsoft.com/office/drawing/2014/main" id="{7118563A-1303-4E54-9270-4675916DF22E}"/>
                </a:ext>
              </a:extLst>
            </p:cNvPr>
            <p:cNvSpPr/>
            <p:nvPr/>
          </p:nvSpPr>
          <p:spPr>
            <a:xfrm>
              <a:off x="1143214" y="3152283"/>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现在取定点</a:t>
              </a:r>
              <a:endParaRPr lang="zh-CN" altLang="en-US" sz="2800" dirty="0"/>
            </a:p>
          </p:txBody>
        </p:sp>
        <p:graphicFrame>
          <p:nvGraphicFramePr>
            <p:cNvPr id="5" name="对象 4">
              <a:extLst>
                <a:ext uri="{FF2B5EF4-FFF2-40B4-BE49-F238E27FC236}">
                  <a16:creationId xmlns:a16="http://schemas.microsoft.com/office/drawing/2014/main" id="{C48DEB66-82A4-4CD8-88E5-B7AE0F0D0DF3}"/>
                </a:ext>
              </a:extLst>
            </p:cNvPr>
            <p:cNvGraphicFramePr>
              <a:graphicFrameLocks noChangeAspect="1"/>
            </p:cNvGraphicFramePr>
            <p:nvPr/>
          </p:nvGraphicFramePr>
          <p:xfrm>
            <a:off x="3030419" y="3005883"/>
            <a:ext cx="2616200" cy="825500"/>
          </p:xfrm>
          <a:graphic>
            <a:graphicData uri="http://schemas.openxmlformats.org/presentationml/2006/ole">
              <mc:AlternateContent xmlns:mc="http://schemas.openxmlformats.org/markup-compatibility/2006">
                <mc:Choice xmlns:v="urn:schemas-microsoft-com:vml" Requires="v">
                  <p:oleObj spid="_x0000_s246166" name="Equation" r:id="rId15" imgW="2616120" imgH="825480" progId="Equation.DSMT4">
                    <p:embed/>
                  </p:oleObj>
                </mc:Choice>
                <mc:Fallback>
                  <p:oleObj name="Equation" r:id="rId15" imgW="2616120" imgH="825480" progId="Equation.DSMT4">
                    <p:embed/>
                    <p:pic>
                      <p:nvPicPr>
                        <p:cNvPr id="5" name="对象 4">
                          <a:extLst>
                            <a:ext uri="{FF2B5EF4-FFF2-40B4-BE49-F238E27FC236}">
                              <a16:creationId xmlns:a16="http://schemas.microsoft.com/office/drawing/2014/main" id="{C48DEB66-82A4-4CD8-88E5-B7AE0F0D0DF3}"/>
                            </a:ext>
                          </a:extLst>
                        </p:cNvPr>
                        <p:cNvPicPr/>
                        <p:nvPr/>
                      </p:nvPicPr>
                      <p:blipFill>
                        <a:blip r:embed="rId16"/>
                        <a:stretch>
                          <a:fillRect/>
                        </a:stretch>
                      </p:blipFill>
                      <p:spPr>
                        <a:xfrm>
                          <a:off x="3030419" y="3005883"/>
                          <a:ext cx="2616200" cy="825500"/>
                        </a:xfrm>
                        <a:prstGeom prst="rect">
                          <a:avLst/>
                        </a:prstGeom>
                      </p:spPr>
                    </p:pic>
                  </p:oleObj>
                </mc:Fallback>
              </mc:AlternateContent>
            </a:graphicData>
          </a:graphic>
        </p:graphicFrame>
      </p:grpSp>
      <p:grpSp>
        <p:nvGrpSpPr>
          <p:cNvPr id="56" name="组合 55">
            <a:extLst>
              <a:ext uri="{FF2B5EF4-FFF2-40B4-BE49-F238E27FC236}">
                <a16:creationId xmlns:a16="http://schemas.microsoft.com/office/drawing/2014/main" id="{AD5F2FAB-FC60-41C7-8B1C-0E76F933D45D}"/>
              </a:ext>
            </a:extLst>
          </p:cNvPr>
          <p:cNvGrpSpPr/>
          <p:nvPr/>
        </p:nvGrpSpPr>
        <p:grpSpPr>
          <a:xfrm>
            <a:off x="5630337" y="3123212"/>
            <a:ext cx="3270307" cy="523220"/>
            <a:chOff x="5630337" y="3151205"/>
            <a:chExt cx="3270307" cy="523220"/>
          </a:xfrm>
        </p:grpSpPr>
        <p:sp>
          <p:nvSpPr>
            <p:cNvPr id="21" name="矩形 20">
              <a:extLst>
                <a:ext uri="{FF2B5EF4-FFF2-40B4-BE49-F238E27FC236}">
                  <a16:creationId xmlns:a16="http://schemas.microsoft.com/office/drawing/2014/main" id="{BADC79D9-4437-4CFA-8F0F-A7BC342410B9}"/>
                </a:ext>
              </a:extLst>
            </p:cNvPr>
            <p:cNvSpPr/>
            <p:nvPr/>
          </p:nvSpPr>
          <p:spPr>
            <a:xfrm>
              <a:off x="5630337" y="315120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则对任意的</a:t>
              </a:r>
              <a:endParaRPr lang="zh-CN" altLang="en-US" sz="2800" dirty="0"/>
            </a:p>
          </p:txBody>
        </p:sp>
        <p:graphicFrame>
          <p:nvGraphicFramePr>
            <p:cNvPr id="41" name="对象 40">
              <a:extLst>
                <a:ext uri="{FF2B5EF4-FFF2-40B4-BE49-F238E27FC236}">
                  <a16:creationId xmlns:a16="http://schemas.microsoft.com/office/drawing/2014/main" id="{4777B0D2-A40B-4058-83DA-4D38C94C3792}"/>
                </a:ext>
              </a:extLst>
            </p:cNvPr>
            <p:cNvGraphicFramePr>
              <a:graphicFrameLocks noChangeAspect="1"/>
            </p:cNvGraphicFramePr>
            <p:nvPr/>
          </p:nvGraphicFramePr>
          <p:xfrm>
            <a:off x="7503644" y="3276132"/>
            <a:ext cx="1397000" cy="393700"/>
          </p:xfrm>
          <a:graphic>
            <a:graphicData uri="http://schemas.openxmlformats.org/presentationml/2006/ole">
              <mc:AlternateContent xmlns:mc="http://schemas.openxmlformats.org/markup-compatibility/2006">
                <mc:Choice xmlns:v="urn:schemas-microsoft-com:vml" Requires="v">
                  <p:oleObj spid="_x0000_s246167" name="Equation" r:id="rId17" imgW="1396800" imgH="393480" progId="Equation.DSMT4">
                    <p:embed/>
                  </p:oleObj>
                </mc:Choice>
                <mc:Fallback>
                  <p:oleObj name="Equation" r:id="rId17" imgW="1396800" imgH="393480" progId="Equation.DSMT4">
                    <p:embed/>
                    <p:pic>
                      <p:nvPicPr>
                        <p:cNvPr id="41" name="对象 40">
                          <a:extLst>
                            <a:ext uri="{FF2B5EF4-FFF2-40B4-BE49-F238E27FC236}">
                              <a16:creationId xmlns:a16="http://schemas.microsoft.com/office/drawing/2014/main" id="{4777B0D2-A40B-4058-83DA-4D38C94C3792}"/>
                            </a:ext>
                          </a:extLst>
                        </p:cNvPr>
                        <p:cNvPicPr/>
                        <p:nvPr/>
                      </p:nvPicPr>
                      <p:blipFill>
                        <a:blip r:embed="rId18"/>
                        <a:stretch>
                          <a:fillRect/>
                        </a:stretch>
                      </p:blipFill>
                      <p:spPr>
                        <a:xfrm>
                          <a:off x="7503644" y="3276132"/>
                          <a:ext cx="1397000" cy="393700"/>
                        </a:xfrm>
                        <a:prstGeom prst="rect">
                          <a:avLst/>
                        </a:prstGeom>
                      </p:spPr>
                    </p:pic>
                  </p:oleObj>
                </mc:Fallback>
              </mc:AlternateContent>
            </a:graphicData>
          </a:graphic>
        </p:graphicFrame>
      </p:grpSp>
      <p:grpSp>
        <p:nvGrpSpPr>
          <p:cNvPr id="57" name="组合 56">
            <a:extLst>
              <a:ext uri="{FF2B5EF4-FFF2-40B4-BE49-F238E27FC236}">
                <a16:creationId xmlns:a16="http://schemas.microsoft.com/office/drawing/2014/main" id="{177672A3-C836-468A-8592-F88F12922753}"/>
              </a:ext>
            </a:extLst>
          </p:cNvPr>
          <p:cNvGrpSpPr/>
          <p:nvPr/>
        </p:nvGrpSpPr>
        <p:grpSpPr>
          <a:xfrm>
            <a:off x="8827745" y="3123212"/>
            <a:ext cx="1714500" cy="536082"/>
            <a:chOff x="8827745" y="3151205"/>
            <a:chExt cx="1714500" cy="536082"/>
          </a:xfrm>
        </p:grpSpPr>
        <p:sp>
          <p:nvSpPr>
            <p:cNvPr id="22" name="矩形 21">
              <a:extLst>
                <a:ext uri="{FF2B5EF4-FFF2-40B4-BE49-F238E27FC236}">
                  <a16:creationId xmlns:a16="http://schemas.microsoft.com/office/drawing/2014/main" id="{95ED81BD-F631-4E43-AFAB-2A169FE89B9A}"/>
                </a:ext>
              </a:extLst>
            </p:cNvPr>
            <p:cNvSpPr/>
            <p:nvPr/>
          </p:nvSpPr>
          <p:spPr>
            <a:xfrm>
              <a:off x="8827745" y="3164067"/>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无论</a:t>
              </a:r>
              <a:endParaRPr lang="zh-CN" altLang="en-US" sz="2800" dirty="0"/>
            </a:p>
          </p:txBody>
        </p:sp>
        <p:sp>
          <p:nvSpPr>
            <p:cNvPr id="23" name="矩形 22">
              <a:extLst>
                <a:ext uri="{FF2B5EF4-FFF2-40B4-BE49-F238E27FC236}">
                  <a16:creationId xmlns:a16="http://schemas.microsoft.com/office/drawing/2014/main" id="{E161DDB1-5113-4F1E-9F4F-9FA51040D750}"/>
                </a:ext>
              </a:extLst>
            </p:cNvPr>
            <p:cNvSpPr/>
            <p:nvPr/>
          </p:nvSpPr>
          <p:spPr>
            <a:xfrm>
              <a:off x="9611621" y="3151205"/>
              <a:ext cx="723275" cy="523220"/>
            </a:xfrm>
            <a:prstGeom prst="rect">
              <a:avLst/>
            </a:prstGeom>
          </p:spPr>
          <p:txBody>
            <a:bodyPr wrap="none">
              <a:spAutoFit/>
            </a:bodyPr>
            <a:lstStyle/>
            <a:p>
              <a:r>
                <a:rPr lang="en-US" altLang="zh-CN" sz="2800" i="1" kern="100" dirty="0">
                  <a:ea typeface="宋体" panose="02010600030101010101" pitchFamily="2" charset="-122"/>
                  <a:cs typeface="Times New Roman" panose="02020603050405020304" pitchFamily="18" charset="0"/>
                </a:rPr>
                <a:t>x</a:t>
              </a:r>
              <a:r>
                <a:rPr lang="zh-CN" altLang="zh-CN" sz="2800" kern="100" dirty="0">
                  <a:ea typeface="宋体" panose="02010600030101010101" pitchFamily="2" charset="-122"/>
                  <a:cs typeface="Times New Roman" panose="02020603050405020304" pitchFamily="18" charset="0"/>
                </a:rPr>
                <a:t>与</a:t>
              </a:r>
              <a:endParaRPr lang="zh-CN" altLang="en-US" sz="2800" dirty="0"/>
            </a:p>
          </p:txBody>
        </p:sp>
        <p:graphicFrame>
          <p:nvGraphicFramePr>
            <p:cNvPr id="42" name="对象 41">
              <a:extLst>
                <a:ext uri="{FF2B5EF4-FFF2-40B4-BE49-F238E27FC236}">
                  <a16:creationId xmlns:a16="http://schemas.microsoft.com/office/drawing/2014/main" id="{ADA60A2F-4FC5-4524-936D-2C65EE1CB7B7}"/>
                </a:ext>
              </a:extLst>
            </p:cNvPr>
            <p:cNvGraphicFramePr>
              <a:graphicFrameLocks noChangeAspect="1"/>
            </p:cNvGraphicFramePr>
            <p:nvPr/>
          </p:nvGraphicFramePr>
          <p:xfrm>
            <a:off x="10224745" y="3238032"/>
            <a:ext cx="317500" cy="431800"/>
          </p:xfrm>
          <a:graphic>
            <a:graphicData uri="http://schemas.openxmlformats.org/presentationml/2006/ole">
              <mc:AlternateContent xmlns:mc="http://schemas.openxmlformats.org/markup-compatibility/2006">
                <mc:Choice xmlns:v="urn:schemas-microsoft-com:vml" Requires="v">
                  <p:oleObj spid="_x0000_s246168" name="Equation" r:id="rId19" imgW="317160" imgH="431640" progId="Equation.DSMT4">
                    <p:embed/>
                  </p:oleObj>
                </mc:Choice>
                <mc:Fallback>
                  <p:oleObj name="Equation" r:id="rId19" imgW="317160" imgH="431640" progId="Equation.DSMT4">
                    <p:embed/>
                    <p:pic>
                      <p:nvPicPr>
                        <p:cNvPr id="42" name="对象 41">
                          <a:extLst>
                            <a:ext uri="{FF2B5EF4-FFF2-40B4-BE49-F238E27FC236}">
                              <a16:creationId xmlns:a16="http://schemas.microsoft.com/office/drawing/2014/main" id="{ADA60A2F-4FC5-4524-936D-2C65EE1CB7B7}"/>
                            </a:ext>
                          </a:extLst>
                        </p:cNvPr>
                        <p:cNvPicPr/>
                        <p:nvPr/>
                      </p:nvPicPr>
                      <p:blipFill>
                        <a:blip r:embed="rId12"/>
                        <a:stretch>
                          <a:fillRect/>
                        </a:stretch>
                      </p:blipFill>
                      <p:spPr>
                        <a:xfrm>
                          <a:off x="10224745" y="3238032"/>
                          <a:ext cx="317500" cy="431800"/>
                        </a:xfrm>
                        <a:prstGeom prst="rect">
                          <a:avLst/>
                        </a:prstGeom>
                      </p:spPr>
                    </p:pic>
                  </p:oleObj>
                </mc:Fallback>
              </mc:AlternateContent>
            </a:graphicData>
          </a:graphic>
        </p:graphicFrame>
      </p:grpSp>
      <p:graphicFrame>
        <p:nvGraphicFramePr>
          <p:cNvPr id="45" name="对象 44">
            <a:extLst>
              <a:ext uri="{FF2B5EF4-FFF2-40B4-BE49-F238E27FC236}">
                <a16:creationId xmlns:a16="http://schemas.microsoft.com/office/drawing/2014/main" id="{4242BD16-B274-4DDA-AD21-D73E0B1B61A5}"/>
              </a:ext>
            </a:extLst>
          </p:cNvPr>
          <p:cNvGraphicFramePr>
            <a:graphicFrameLocks noChangeAspect="1"/>
          </p:cNvGraphicFramePr>
          <p:nvPr>
            <p:extLst>
              <p:ext uri="{D42A27DB-BD31-4B8C-83A1-F6EECF244321}">
                <p14:modId xmlns:p14="http://schemas.microsoft.com/office/powerpoint/2010/main" val="1463904528"/>
              </p:ext>
            </p:extLst>
          </p:nvPr>
        </p:nvGraphicFramePr>
        <p:xfrm>
          <a:off x="3329992" y="4992919"/>
          <a:ext cx="4673600" cy="431800"/>
        </p:xfrm>
        <a:graphic>
          <a:graphicData uri="http://schemas.openxmlformats.org/presentationml/2006/ole">
            <mc:AlternateContent xmlns:mc="http://schemas.openxmlformats.org/markup-compatibility/2006">
              <mc:Choice xmlns:v="urn:schemas-microsoft-com:vml" Requires="v">
                <p:oleObj spid="_x0000_s246169" name="Equation" r:id="rId20" imgW="4673520" imgH="431640" progId="Equation.DSMT4">
                  <p:embed/>
                </p:oleObj>
              </mc:Choice>
              <mc:Fallback>
                <p:oleObj name="Equation" r:id="rId20" imgW="4673520" imgH="431640" progId="Equation.DSMT4">
                  <p:embed/>
                  <p:pic>
                    <p:nvPicPr>
                      <p:cNvPr id="45" name="对象 44">
                        <a:extLst>
                          <a:ext uri="{FF2B5EF4-FFF2-40B4-BE49-F238E27FC236}">
                            <a16:creationId xmlns:a16="http://schemas.microsoft.com/office/drawing/2014/main" id="{4242BD16-B274-4DDA-AD21-D73E0B1B61A5}"/>
                          </a:ext>
                        </a:extLst>
                      </p:cNvPr>
                      <p:cNvPicPr/>
                      <p:nvPr/>
                    </p:nvPicPr>
                    <p:blipFill>
                      <a:blip r:embed="rId21"/>
                      <a:stretch>
                        <a:fillRect/>
                      </a:stretch>
                    </p:blipFill>
                    <p:spPr>
                      <a:xfrm>
                        <a:off x="3329992" y="4992919"/>
                        <a:ext cx="4673600" cy="431800"/>
                      </a:xfrm>
                      <a:prstGeom prst="rect">
                        <a:avLst/>
                      </a:prstGeom>
                    </p:spPr>
                  </p:pic>
                </p:oleObj>
              </mc:Fallback>
            </mc:AlternateContent>
          </a:graphicData>
        </a:graphic>
      </p:graphicFrame>
      <p:grpSp>
        <p:nvGrpSpPr>
          <p:cNvPr id="62" name="组合 61">
            <a:extLst>
              <a:ext uri="{FF2B5EF4-FFF2-40B4-BE49-F238E27FC236}">
                <a16:creationId xmlns:a16="http://schemas.microsoft.com/office/drawing/2014/main" id="{FCEC88B2-F52D-4D3E-84B7-49A9C21D3BAC}"/>
              </a:ext>
            </a:extLst>
          </p:cNvPr>
          <p:cNvGrpSpPr/>
          <p:nvPr/>
        </p:nvGrpSpPr>
        <p:grpSpPr>
          <a:xfrm>
            <a:off x="1143214" y="5498747"/>
            <a:ext cx="3080416" cy="523220"/>
            <a:chOff x="1143214" y="5638708"/>
            <a:chExt cx="3080416" cy="523220"/>
          </a:xfrm>
        </p:grpSpPr>
        <p:sp>
          <p:nvSpPr>
            <p:cNvPr id="28" name="矩形 27">
              <a:extLst>
                <a:ext uri="{FF2B5EF4-FFF2-40B4-BE49-F238E27FC236}">
                  <a16:creationId xmlns:a16="http://schemas.microsoft.com/office/drawing/2014/main" id="{5081F23F-9665-4818-8445-3486137DA4B1}"/>
                </a:ext>
              </a:extLst>
            </p:cNvPr>
            <p:cNvSpPr/>
            <p:nvPr/>
          </p:nvSpPr>
          <p:spPr>
            <a:xfrm>
              <a:off x="1143214" y="5638708"/>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所以有</a:t>
              </a:r>
              <a:endParaRPr lang="zh-CN" altLang="en-US" sz="2800" dirty="0"/>
            </a:p>
          </p:txBody>
        </p:sp>
        <p:graphicFrame>
          <p:nvGraphicFramePr>
            <p:cNvPr id="46" name="对象 45">
              <a:extLst>
                <a:ext uri="{FF2B5EF4-FFF2-40B4-BE49-F238E27FC236}">
                  <a16:creationId xmlns:a16="http://schemas.microsoft.com/office/drawing/2014/main" id="{8AF68965-54FA-41D0-8BFF-648FBF5B0A29}"/>
                </a:ext>
              </a:extLst>
            </p:cNvPr>
            <p:cNvGraphicFramePr>
              <a:graphicFrameLocks noChangeAspect="1"/>
            </p:cNvGraphicFramePr>
            <p:nvPr/>
          </p:nvGraphicFramePr>
          <p:xfrm>
            <a:off x="2229730" y="5729050"/>
            <a:ext cx="1993900" cy="431800"/>
          </p:xfrm>
          <a:graphic>
            <a:graphicData uri="http://schemas.openxmlformats.org/presentationml/2006/ole">
              <mc:AlternateContent xmlns:mc="http://schemas.openxmlformats.org/markup-compatibility/2006">
                <mc:Choice xmlns:v="urn:schemas-microsoft-com:vml" Requires="v">
                  <p:oleObj spid="_x0000_s246170" name="Equation" r:id="rId22" imgW="1993680" imgH="431640" progId="Equation.DSMT4">
                    <p:embed/>
                  </p:oleObj>
                </mc:Choice>
                <mc:Fallback>
                  <p:oleObj name="Equation" r:id="rId22" imgW="1993680" imgH="431640" progId="Equation.DSMT4">
                    <p:embed/>
                    <p:pic>
                      <p:nvPicPr>
                        <p:cNvPr id="46" name="对象 45">
                          <a:extLst>
                            <a:ext uri="{FF2B5EF4-FFF2-40B4-BE49-F238E27FC236}">
                              <a16:creationId xmlns:a16="http://schemas.microsoft.com/office/drawing/2014/main" id="{8AF68965-54FA-41D0-8BFF-648FBF5B0A29}"/>
                            </a:ext>
                          </a:extLst>
                        </p:cNvPr>
                        <p:cNvPicPr/>
                        <p:nvPr/>
                      </p:nvPicPr>
                      <p:blipFill>
                        <a:blip r:embed="rId23"/>
                        <a:stretch>
                          <a:fillRect/>
                        </a:stretch>
                      </p:blipFill>
                      <p:spPr>
                        <a:xfrm>
                          <a:off x="2229730" y="5729050"/>
                          <a:ext cx="1993900" cy="431800"/>
                        </a:xfrm>
                        <a:prstGeom prst="rect">
                          <a:avLst/>
                        </a:prstGeom>
                      </p:spPr>
                    </p:pic>
                  </p:oleObj>
                </mc:Fallback>
              </mc:AlternateContent>
            </a:graphicData>
          </a:graphic>
        </p:graphicFrame>
      </p:grpSp>
      <p:grpSp>
        <p:nvGrpSpPr>
          <p:cNvPr id="63" name="组合 62">
            <a:extLst>
              <a:ext uri="{FF2B5EF4-FFF2-40B4-BE49-F238E27FC236}">
                <a16:creationId xmlns:a16="http://schemas.microsoft.com/office/drawing/2014/main" id="{F15BCDA0-55BF-4FF3-8A65-F7E3D00ECB84}"/>
              </a:ext>
            </a:extLst>
          </p:cNvPr>
          <p:cNvGrpSpPr/>
          <p:nvPr/>
        </p:nvGrpSpPr>
        <p:grpSpPr>
          <a:xfrm>
            <a:off x="4273537" y="5497669"/>
            <a:ext cx="5426052" cy="523220"/>
            <a:chOff x="4245544" y="5637630"/>
            <a:chExt cx="5426052" cy="523220"/>
          </a:xfrm>
        </p:grpSpPr>
        <p:sp>
          <p:nvSpPr>
            <p:cNvPr id="29" name="矩形 28">
              <a:extLst>
                <a:ext uri="{FF2B5EF4-FFF2-40B4-BE49-F238E27FC236}">
                  <a16:creationId xmlns:a16="http://schemas.microsoft.com/office/drawing/2014/main" id="{894C34C0-C666-44BA-BEB3-F0FFEE337919}"/>
                </a:ext>
              </a:extLst>
            </p:cNvPr>
            <p:cNvSpPr/>
            <p:nvPr/>
          </p:nvSpPr>
          <p:spPr>
            <a:xfrm>
              <a:off x="4245544" y="563763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a:t>
              </a:r>
              <a:endParaRPr lang="zh-CN" altLang="en-US" sz="2800" dirty="0"/>
            </a:p>
          </p:txBody>
        </p:sp>
        <p:sp>
          <p:nvSpPr>
            <p:cNvPr id="30" name="矩形 29">
              <a:extLst>
                <a:ext uri="{FF2B5EF4-FFF2-40B4-BE49-F238E27FC236}">
                  <a16:creationId xmlns:a16="http://schemas.microsoft.com/office/drawing/2014/main" id="{D3061A2C-5929-49E4-B732-03C2986B9D13}"/>
                </a:ext>
              </a:extLst>
            </p:cNvPr>
            <p:cNvSpPr/>
            <p:nvPr/>
          </p:nvSpPr>
          <p:spPr>
            <a:xfrm>
              <a:off x="5287024" y="5637630"/>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31" name="矩形 30">
              <a:extLst>
                <a:ext uri="{FF2B5EF4-FFF2-40B4-BE49-F238E27FC236}">
                  <a16:creationId xmlns:a16="http://schemas.microsoft.com/office/drawing/2014/main" id="{F98B4CF1-D2C4-4C25-8AB3-C9B144A6A427}"/>
                </a:ext>
              </a:extLst>
            </p:cNvPr>
            <p:cNvSpPr/>
            <p:nvPr/>
          </p:nvSpPr>
          <p:spPr>
            <a:xfrm>
              <a:off x="7242726" y="5637630"/>
              <a:ext cx="242887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上是一个常数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47" name="对象 46">
              <a:extLst>
                <a:ext uri="{FF2B5EF4-FFF2-40B4-BE49-F238E27FC236}">
                  <a16:creationId xmlns:a16="http://schemas.microsoft.com/office/drawing/2014/main" id="{56D2E22C-DDC0-4492-BA9C-C3091F8F5756}"/>
                </a:ext>
              </a:extLst>
            </p:cNvPr>
            <p:cNvGraphicFramePr>
              <a:graphicFrameLocks noChangeAspect="1"/>
            </p:cNvGraphicFramePr>
            <p:nvPr/>
          </p:nvGraphicFramePr>
          <p:xfrm>
            <a:off x="4629168" y="5748100"/>
            <a:ext cx="723900" cy="393700"/>
          </p:xfrm>
          <a:graphic>
            <a:graphicData uri="http://schemas.openxmlformats.org/presentationml/2006/ole">
              <mc:AlternateContent xmlns:mc="http://schemas.openxmlformats.org/markup-compatibility/2006">
                <mc:Choice xmlns:v="urn:schemas-microsoft-com:vml" Requires="v">
                  <p:oleObj spid="_x0000_s246171" name="Equation" r:id="rId24" imgW="723600" imgH="393480" progId="Equation.DSMT4">
                    <p:embed/>
                  </p:oleObj>
                </mc:Choice>
                <mc:Fallback>
                  <p:oleObj name="Equation" r:id="rId24" imgW="723600" imgH="393480" progId="Equation.DSMT4">
                    <p:embed/>
                    <p:pic>
                      <p:nvPicPr>
                        <p:cNvPr id="47" name="对象 46">
                          <a:extLst>
                            <a:ext uri="{FF2B5EF4-FFF2-40B4-BE49-F238E27FC236}">
                              <a16:creationId xmlns:a16="http://schemas.microsoft.com/office/drawing/2014/main" id="{56D2E22C-DDC0-4492-BA9C-C3091F8F5756}"/>
                            </a:ext>
                          </a:extLst>
                        </p:cNvPr>
                        <p:cNvPicPr/>
                        <p:nvPr/>
                      </p:nvPicPr>
                      <p:blipFill>
                        <a:blip r:embed="rId4"/>
                        <a:stretch>
                          <a:fillRect/>
                        </a:stretch>
                      </p:blipFill>
                      <p:spPr>
                        <a:xfrm>
                          <a:off x="4629168" y="5748100"/>
                          <a:ext cx="723900" cy="393700"/>
                        </a:xfrm>
                        <a:prstGeom prst="rect">
                          <a:avLst/>
                        </a:prstGeom>
                      </p:spPr>
                    </p:pic>
                  </p:oleObj>
                </mc:Fallback>
              </mc:AlternateContent>
            </a:graphicData>
          </a:graphic>
        </p:graphicFrame>
        <p:graphicFrame>
          <p:nvGraphicFramePr>
            <p:cNvPr id="48" name="对象 47">
              <a:extLst>
                <a:ext uri="{FF2B5EF4-FFF2-40B4-BE49-F238E27FC236}">
                  <a16:creationId xmlns:a16="http://schemas.microsoft.com/office/drawing/2014/main" id="{72020A61-2DEA-4B42-9D70-C504474D542B}"/>
                </a:ext>
              </a:extLst>
            </p:cNvPr>
            <p:cNvGraphicFramePr>
              <a:graphicFrameLocks noChangeAspect="1"/>
            </p:cNvGraphicFramePr>
            <p:nvPr/>
          </p:nvGraphicFramePr>
          <p:xfrm>
            <a:off x="6496953" y="5715011"/>
            <a:ext cx="800100" cy="393700"/>
          </p:xfrm>
          <a:graphic>
            <a:graphicData uri="http://schemas.openxmlformats.org/presentationml/2006/ole">
              <mc:AlternateContent xmlns:mc="http://schemas.openxmlformats.org/markup-compatibility/2006">
                <mc:Choice xmlns:v="urn:schemas-microsoft-com:vml" Requires="v">
                  <p:oleObj spid="_x0000_s246172" name="Equation" r:id="rId25" imgW="799920" imgH="393480" progId="Equation.DSMT4">
                    <p:embed/>
                  </p:oleObj>
                </mc:Choice>
                <mc:Fallback>
                  <p:oleObj name="Equation" r:id="rId25" imgW="799920" imgH="393480" progId="Equation.DSMT4">
                    <p:embed/>
                    <p:pic>
                      <p:nvPicPr>
                        <p:cNvPr id="48" name="对象 47">
                          <a:extLst>
                            <a:ext uri="{FF2B5EF4-FFF2-40B4-BE49-F238E27FC236}">
                              <a16:creationId xmlns:a16="http://schemas.microsoft.com/office/drawing/2014/main" id="{72020A61-2DEA-4B42-9D70-C504474D542B}"/>
                            </a:ext>
                          </a:extLst>
                        </p:cNvPr>
                        <p:cNvPicPr/>
                        <p:nvPr/>
                      </p:nvPicPr>
                      <p:blipFill>
                        <a:blip r:embed="rId6"/>
                        <a:stretch>
                          <a:fillRect/>
                        </a:stretch>
                      </p:blipFill>
                      <p:spPr>
                        <a:xfrm>
                          <a:off x="6496953" y="5715011"/>
                          <a:ext cx="800100" cy="393700"/>
                        </a:xfrm>
                        <a:prstGeom prst="rect">
                          <a:avLst/>
                        </a:prstGeom>
                      </p:spPr>
                    </p:pic>
                  </p:oleObj>
                </mc:Fallback>
              </mc:AlternateContent>
            </a:graphicData>
          </a:graphic>
        </p:graphicFrame>
      </p:grpSp>
      <p:sp>
        <p:nvSpPr>
          <p:cNvPr id="14" name="矩形 13">
            <a:extLst>
              <a:ext uri="{FF2B5EF4-FFF2-40B4-BE49-F238E27FC236}">
                <a16:creationId xmlns:a16="http://schemas.microsoft.com/office/drawing/2014/main" id="{290061B9-6B7C-41C4-92B9-3CEFDF7CEF30}"/>
              </a:ext>
            </a:extLst>
          </p:cNvPr>
          <p:cNvSpPr/>
          <p:nvPr/>
        </p:nvSpPr>
        <p:spPr>
          <a:xfrm>
            <a:off x="8854380" y="744923"/>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即对任意</a:t>
            </a:r>
            <a:endParaRPr lang="zh-CN" altLang="en-US" sz="2800" dirty="0"/>
          </a:p>
        </p:txBody>
      </p:sp>
      <p:grpSp>
        <p:nvGrpSpPr>
          <p:cNvPr id="52" name="组合 51">
            <a:extLst>
              <a:ext uri="{FF2B5EF4-FFF2-40B4-BE49-F238E27FC236}">
                <a16:creationId xmlns:a16="http://schemas.microsoft.com/office/drawing/2014/main" id="{A3E36587-E15E-4491-826C-6F5151740FA3}"/>
              </a:ext>
            </a:extLst>
          </p:cNvPr>
          <p:cNvGrpSpPr/>
          <p:nvPr/>
        </p:nvGrpSpPr>
        <p:grpSpPr>
          <a:xfrm>
            <a:off x="3470598" y="1900608"/>
            <a:ext cx="2991359" cy="523220"/>
            <a:chOff x="3470598" y="1956594"/>
            <a:chExt cx="2991359" cy="523220"/>
          </a:xfrm>
        </p:grpSpPr>
        <p:graphicFrame>
          <p:nvGraphicFramePr>
            <p:cNvPr id="36" name="对象 35">
              <a:extLst>
                <a:ext uri="{FF2B5EF4-FFF2-40B4-BE49-F238E27FC236}">
                  <a16:creationId xmlns:a16="http://schemas.microsoft.com/office/drawing/2014/main" id="{B07F64B0-273F-4888-BB2A-7260785BE3F0}"/>
                </a:ext>
              </a:extLst>
            </p:cNvPr>
            <p:cNvGraphicFramePr>
              <a:graphicFrameLocks noChangeAspect="1"/>
            </p:cNvGraphicFramePr>
            <p:nvPr/>
          </p:nvGraphicFramePr>
          <p:xfrm>
            <a:off x="5064957" y="2072259"/>
            <a:ext cx="1397000" cy="393700"/>
          </p:xfrm>
          <a:graphic>
            <a:graphicData uri="http://schemas.openxmlformats.org/presentationml/2006/ole">
              <mc:AlternateContent xmlns:mc="http://schemas.openxmlformats.org/markup-compatibility/2006">
                <mc:Choice xmlns:v="urn:schemas-microsoft-com:vml" Requires="v">
                  <p:oleObj spid="_x0000_s246173" name="Equation" r:id="rId26" imgW="1396800" imgH="393480" progId="Equation.DSMT4">
                    <p:embed/>
                  </p:oleObj>
                </mc:Choice>
                <mc:Fallback>
                  <p:oleObj name="Equation" r:id="rId26" imgW="1396800" imgH="393480" progId="Equation.DSMT4">
                    <p:embed/>
                    <p:pic>
                      <p:nvPicPr>
                        <p:cNvPr id="36" name="对象 35">
                          <a:extLst>
                            <a:ext uri="{FF2B5EF4-FFF2-40B4-BE49-F238E27FC236}">
                              <a16:creationId xmlns:a16="http://schemas.microsoft.com/office/drawing/2014/main" id="{B07F64B0-273F-4888-BB2A-7260785BE3F0}"/>
                            </a:ext>
                          </a:extLst>
                        </p:cNvPr>
                        <p:cNvPicPr/>
                        <p:nvPr/>
                      </p:nvPicPr>
                      <p:blipFill>
                        <a:blip r:embed="rId18"/>
                        <a:stretch>
                          <a:fillRect/>
                        </a:stretch>
                      </p:blipFill>
                      <p:spPr>
                        <a:xfrm>
                          <a:off x="5064957" y="2072259"/>
                          <a:ext cx="1397000" cy="393700"/>
                        </a:xfrm>
                        <a:prstGeom prst="rect">
                          <a:avLst/>
                        </a:prstGeom>
                      </p:spPr>
                    </p:pic>
                  </p:oleObj>
                </mc:Fallback>
              </mc:AlternateContent>
            </a:graphicData>
          </a:graphic>
        </p:graphicFrame>
        <p:sp>
          <p:nvSpPr>
            <p:cNvPr id="51" name="矩形 50">
              <a:extLst>
                <a:ext uri="{FF2B5EF4-FFF2-40B4-BE49-F238E27FC236}">
                  <a16:creationId xmlns:a16="http://schemas.microsoft.com/office/drawing/2014/main" id="{62870B87-0F90-40D0-B7E7-06C344F0D814}"/>
                </a:ext>
              </a:extLst>
            </p:cNvPr>
            <p:cNvSpPr/>
            <p:nvPr/>
          </p:nvSpPr>
          <p:spPr>
            <a:xfrm>
              <a:off x="3470598" y="1956594"/>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对于任意</a:t>
              </a:r>
              <a:endParaRPr lang="zh-CN" altLang="en-US" sz="2800" dirty="0"/>
            </a:p>
          </p:txBody>
        </p:sp>
      </p:grpSp>
      <p:grpSp>
        <p:nvGrpSpPr>
          <p:cNvPr id="59" name="组合 58">
            <a:extLst>
              <a:ext uri="{FF2B5EF4-FFF2-40B4-BE49-F238E27FC236}">
                <a16:creationId xmlns:a16="http://schemas.microsoft.com/office/drawing/2014/main" id="{C264F704-155D-435A-8584-FA2B91B0CBB9}"/>
              </a:ext>
            </a:extLst>
          </p:cNvPr>
          <p:cNvGrpSpPr/>
          <p:nvPr/>
        </p:nvGrpSpPr>
        <p:grpSpPr>
          <a:xfrm>
            <a:off x="3830712" y="3760041"/>
            <a:ext cx="6839652" cy="557632"/>
            <a:chOff x="3774726" y="3760041"/>
            <a:chExt cx="6839652" cy="557632"/>
          </a:xfrm>
        </p:grpSpPr>
        <p:sp>
          <p:nvSpPr>
            <p:cNvPr id="25" name="矩形 24">
              <a:extLst>
                <a:ext uri="{FF2B5EF4-FFF2-40B4-BE49-F238E27FC236}">
                  <a16:creationId xmlns:a16="http://schemas.microsoft.com/office/drawing/2014/main" id="{347FB2B0-4975-4345-A25E-56934259D4BA}"/>
                </a:ext>
              </a:extLst>
            </p:cNvPr>
            <p:cNvSpPr/>
            <p:nvPr/>
          </p:nvSpPr>
          <p:spPr>
            <a:xfrm>
              <a:off x="9143633" y="3760041"/>
              <a:ext cx="92665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或</a:t>
              </a:r>
              <a:endParaRPr lang="zh-CN" altLang="en-US" sz="2800" dirty="0"/>
            </a:p>
          </p:txBody>
        </p:sp>
        <p:graphicFrame>
          <p:nvGraphicFramePr>
            <p:cNvPr id="6" name="对象 5">
              <a:extLst>
                <a:ext uri="{FF2B5EF4-FFF2-40B4-BE49-F238E27FC236}">
                  <a16:creationId xmlns:a16="http://schemas.microsoft.com/office/drawing/2014/main" id="{D5624068-6BB1-47C9-81E0-CFFECA80B654}"/>
                </a:ext>
              </a:extLst>
            </p:cNvPr>
            <p:cNvGraphicFramePr>
              <a:graphicFrameLocks noChangeAspect="1"/>
            </p:cNvGraphicFramePr>
            <p:nvPr>
              <p:extLst>
                <p:ext uri="{D42A27DB-BD31-4B8C-83A1-F6EECF244321}">
                  <p14:modId xmlns:p14="http://schemas.microsoft.com/office/powerpoint/2010/main" val="1046141230"/>
                </p:ext>
              </p:extLst>
            </p:nvPr>
          </p:nvGraphicFramePr>
          <p:xfrm>
            <a:off x="8202144" y="3839224"/>
            <a:ext cx="965200" cy="439091"/>
          </p:xfrm>
          <a:graphic>
            <a:graphicData uri="http://schemas.openxmlformats.org/presentationml/2006/ole">
              <mc:AlternateContent xmlns:mc="http://schemas.openxmlformats.org/markup-compatibility/2006">
                <mc:Choice xmlns:v="urn:schemas-microsoft-com:vml" Requires="v">
                  <p:oleObj spid="_x0000_s246174" name="Equation" r:id="rId27" imgW="965160" imgH="431640" progId="Equation.DSMT4">
                    <p:embed/>
                  </p:oleObj>
                </mc:Choice>
                <mc:Fallback>
                  <p:oleObj name="Equation" r:id="rId27" imgW="965160" imgH="431640" progId="Equation.DSMT4">
                    <p:embed/>
                    <p:pic>
                      <p:nvPicPr>
                        <p:cNvPr id="6" name="对象 5">
                          <a:extLst>
                            <a:ext uri="{FF2B5EF4-FFF2-40B4-BE49-F238E27FC236}">
                              <a16:creationId xmlns:a16="http://schemas.microsoft.com/office/drawing/2014/main" id="{D5624068-6BB1-47C9-81E0-CFFECA80B654}"/>
                            </a:ext>
                          </a:extLst>
                        </p:cNvPr>
                        <p:cNvPicPr/>
                        <p:nvPr/>
                      </p:nvPicPr>
                      <p:blipFill>
                        <a:blip r:embed="rId28"/>
                        <a:stretch>
                          <a:fillRect/>
                        </a:stretch>
                      </p:blipFill>
                      <p:spPr>
                        <a:xfrm>
                          <a:off x="8202144" y="3839224"/>
                          <a:ext cx="965200" cy="439091"/>
                        </a:xfrm>
                        <a:prstGeom prst="rect">
                          <a:avLst/>
                        </a:prstGeom>
                      </p:spPr>
                    </p:pic>
                  </p:oleObj>
                </mc:Fallback>
              </mc:AlternateContent>
            </a:graphicData>
          </a:graphic>
        </p:graphicFrame>
        <p:graphicFrame>
          <p:nvGraphicFramePr>
            <p:cNvPr id="43" name="对象 42">
              <a:extLst>
                <a:ext uri="{FF2B5EF4-FFF2-40B4-BE49-F238E27FC236}">
                  <a16:creationId xmlns:a16="http://schemas.microsoft.com/office/drawing/2014/main" id="{7B5DE496-504D-429A-A661-CFBD1B158AB2}"/>
                </a:ext>
              </a:extLst>
            </p:cNvPr>
            <p:cNvGraphicFramePr>
              <a:graphicFrameLocks noChangeAspect="1"/>
            </p:cNvGraphicFramePr>
            <p:nvPr>
              <p:extLst>
                <p:ext uri="{D42A27DB-BD31-4B8C-83A1-F6EECF244321}">
                  <p14:modId xmlns:p14="http://schemas.microsoft.com/office/powerpoint/2010/main" val="157963816"/>
                </p:ext>
              </p:extLst>
            </p:nvPr>
          </p:nvGraphicFramePr>
          <p:xfrm>
            <a:off x="9712678" y="3832872"/>
            <a:ext cx="901700" cy="439091"/>
          </p:xfrm>
          <a:graphic>
            <a:graphicData uri="http://schemas.openxmlformats.org/presentationml/2006/ole">
              <mc:AlternateContent xmlns:mc="http://schemas.openxmlformats.org/markup-compatibility/2006">
                <mc:Choice xmlns:v="urn:schemas-microsoft-com:vml" Requires="v">
                  <p:oleObj spid="_x0000_s246175" name="Equation" r:id="rId29" imgW="901440" imgH="431640" progId="Equation.DSMT4">
                    <p:embed/>
                  </p:oleObj>
                </mc:Choice>
                <mc:Fallback>
                  <p:oleObj name="Equation" r:id="rId29" imgW="901440" imgH="431640" progId="Equation.DSMT4">
                    <p:embed/>
                    <p:pic>
                      <p:nvPicPr>
                        <p:cNvPr id="43" name="对象 42">
                          <a:extLst>
                            <a:ext uri="{FF2B5EF4-FFF2-40B4-BE49-F238E27FC236}">
                              <a16:creationId xmlns:a16="http://schemas.microsoft.com/office/drawing/2014/main" id="{7B5DE496-504D-429A-A661-CFBD1B158AB2}"/>
                            </a:ext>
                          </a:extLst>
                        </p:cNvPr>
                        <p:cNvPicPr/>
                        <p:nvPr/>
                      </p:nvPicPr>
                      <p:blipFill>
                        <a:blip r:embed="rId30"/>
                        <a:stretch>
                          <a:fillRect/>
                        </a:stretch>
                      </p:blipFill>
                      <p:spPr>
                        <a:xfrm>
                          <a:off x="9712678" y="3832872"/>
                          <a:ext cx="901700" cy="439091"/>
                        </a:xfrm>
                        <a:prstGeom prst="rect">
                          <a:avLst/>
                        </a:prstGeom>
                      </p:spPr>
                    </p:pic>
                  </p:oleObj>
                </mc:Fallback>
              </mc:AlternateContent>
            </a:graphicData>
          </a:graphic>
        </p:graphicFrame>
        <p:sp>
          <p:nvSpPr>
            <p:cNvPr id="58" name="矩形 57">
              <a:extLst>
                <a:ext uri="{FF2B5EF4-FFF2-40B4-BE49-F238E27FC236}">
                  <a16:creationId xmlns:a16="http://schemas.microsoft.com/office/drawing/2014/main" id="{78DC533A-6673-47A6-A188-E9557E5CDB2B}"/>
                </a:ext>
              </a:extLst>
            </p:cNvPr>
            <p:cNvSpPr/>
            <p:nvPr/>
          </p:nvSpPr>
          <p:spPr>
            <a:xfrm>
              <a:off x="3774726" y="3794453"/>
              <a:ext cx="44935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它们总可以形成一个闭区间</a:t>
              </a:r>
              <a:endParaRPr lang="zh-CN" altLang="en-US" sz="2800" dirty="0"/>
            </a:p>
          </p:txBody>
        </p:sp>
      </p:grpSp>
      <p:grpSp>
        <p:nvGrpSpPr>
          <p:cNvPr id="61" name="组合 60">
            <a:extLst>
              <a:ext uri="{FF2B5EF4-FFF2-40B4-BE49-F238E27FC236}">
                <a16:creationId xmlns:a16="http://schemas.microsoft.com/office/drawing/2014/main" id="{8A094544-BE2C-4A9C-BA88-D09E8B75D233}"/>
              </a:ext>
            </a:extLst>
          </p:cNvPr>
          <p:cNvGrpSpPr/>
          <p:nvPr/>
        </p:nvGrpSpPr>
        <p:grpSpPr>
          <a:xfrm>
            <a:off x="2336926" y="4360257"/>
            <a:ext cx="3256306" cy="523220"/>
            <a:chOff x="2187635" y="4360257"/>
            <a:chExt cx="3256306" cy="523220"/>
          </a:xfrm>
        </p:grpSpPr>
        <p:graphicFrame>
          <p:nvGraphicFramePr>
            <p:cNvPr id="44" name="对象 43">
              <a:extLst>
                <a:ext uri="{FF2B5EF4-FFF2-40B4-BE49-F238E27FC236}">
                  <a16:creationId xmlns:a16="http://schemas.microsoft.com/office/drawing/2014/main" id="{B836EC88-B93C-4F53-9DF7-3D6C83ACE328}"/>
                </a:ext>
              </a:extLst>
            </p:cNvPr>
            <p:cNvGraphicFramePr>
              <a:graphicFrameLocks noChangeAspect="1"/>
            </p:cNvGraphicFramePr>
            <p:nvPr/>
          </p:nvGraphicFramePr>
          <p:xfrm>
            <a:off x="3450041" y="4459716"/>
            <a:ext cx="1993900" cy="393700"/>
          </p:xfrm>
          <a:graphic>
            <a:graphicData uri="http://schemas.openxmlformats.org/presentationml/2006/ole">
              <mc:AlternateContent xmlns:mc="http://schemas.openxmlformats.org/markup-compatibility/2006">
                <mc:Choice xmlns:v="urn:schemas-microsoft-com:vml" Requires="v">
                  <p:oleObj spid="_x0000_s246176" name="Equation" r:id="rId31" imgW="1993680" imgH="393480" progId="Equation.DSMT4">
                    <p:embed/>
                  </p:oleObj>
                </mc:Choice>
                <mc:Fallback>
                  <p:oleObj name="Equation" r:id="rId31" imgW="1993680" imgH="393480" progId="Equation.DSMT4">
                    <p:embed/>
                    <p:pic>
                      <p:nvPicPr>
                        <p:cNvPr id="44" name="对象 43">
                          <a:extLst>
                            <a:ext uri="{FF2B5EF4-FFF2-40B4-BE49-F238E27FC236}">
                              <a16:creationId xmlns:a16="http://schemas.microsoft.com/office/drawing/2014/main" id="{B836EC88-B93C-4F53-9DF7-3D6C83ACE328}"/>
                            </a:ext>
                          </a:extLst>
                        </p:cNvPr>
                        <p:cNvPicPr/>
                        <p:nvPr/>
                      </p:nvPicPr>
                      <p:blipFill>
                        <a:blip r:embed="rId32"/>
                        <a:stretch>
                          <a:fillRect/>
                        </a:stretch>
                      </p:blipFill>
                      <p:spPr>
                        <a:xfrm>
                          <a:off x="3450041" y="4459716"/>
                          <a:ext cx="1993900" cy="393700"/>
                        </a:xfrm>
                        <a:prstGeom prst="rect">
                          <a:avLst/>
                        </a:prstGeom>
                      </p:spPr>
                    </p:pic>
                  </p:oleObj>
                </mc:Fallback>
              </mc:AlternateContent>
            </a:graphicData>
          </a:graphic>
        </p:graphicFrame>
        <p:sp>
          <p:nvSpPr>
            <p:cNvPr id="60" name="矩形 59">
              <a:extLst>
                <a:ext uri="{FF2B5EF4-FFF2-40B4-BE49-F238E27FC236}">
                  <a16:creationId xmlns:a16="http://schemas.microsoft.com/office/drawing/2014/main" id="{A227DE98-2179-4761-BFA9-204156D496C6}"/>
                </a:ext>
              </a:extLst>
            </p:cNvPr>
            <p:cNvSpPr/>
            <p:nvPr/>
          </p:nvSpPr>
          <p:spPr>
            <a:xfrm>
              <a:off x="2187635" y="4360257"/>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则存在</a:t>
              </a:r>
              <a:endParaRPr lang="zh-CN" altLang="en-US" sz="2800" dirty="0"/>
            </a:p>
          </p:txBody>
        </p:sp>
      </p:grpSp>
      <p:graphicFrame>
        <p:nvGraphicFramePr>
          <p:cNvPr id="4" name="对象 3">
            <a:extLst>
              <a:ext uri="{FF2B5EF4-FFF2-40B4-BE49-F238E27FC236}">
                <a16:creationId xmlns:a16="http://schemas.microsoft.com/office/drawing/2014/main" id="{EDE8C7BC-B5BD-4752-A8D7-2C2C5B793D50}"/>
              </a:ext>
            </a:extLst>
          </p:cNvPr>
          <p:cNvGraphicFramePr>
            <a:graphicFrameLocks noChangeAspect="1"/>
          </p:cNvGraphicFramePr>
          <p:nvPr>
            <p:extLst>
              <p:ext uri="{D42A27DB-BD31-4B8C-83A1-F6EECF244321}">
                <p14:modId xmlns:p14="http://schemas.microsoft.com/office/powerpoint/2010/main" val="4139839882"/>
              </p:ext>
            </p:extLst>
          </p:nvPr>
        </p:nvGraphicFramePr>
        <p:xfrm>
          <a:off x="1269454" y="1417020"/>
          <a:ext cx="2959100" cy="406400"/>
        </p:xfrm>
        <a:graphic>
          <a:graphicData uri="http://schemas.openxmlformats.org/presentationml/2006/ole">
            <mc:AlternateContent xmlns:mc="http://schemas.openxmlformats.org/markup-compatibility/2006">
              <mc:Choice xmlns:v="urn:schemas-microsoft-com:vml" Requires="v">
                <p:oleObj spid="_x0000_s246177" name="Equation" r:id="rId33" imgW="2958840" imgH="406080" progId="Equation.DSMT4">
                  <p:embed/>
                </p:oleObj>
              </mc:Choice>
              <mc:Fallback>
                <p:oleObj name="Equation" r:id="rId33" imgW="2958840" imgH="406080" progId="Equation.DSMT4">
                  <p:embed/>
                  <p:pic>
                    <p:nvPicPr>
                      <p:cNvPr id="4" name="对象 3">
                        <a:extLst>
                          <a:ext uri="{FF2B5EF4-FFF2-40B4-BE49-F238E27FC236}">
                            <a16:creationId xmlns:a16="http://schemas.microsoft.com/office/drawing/2014/main" id="{EDE8C7BC-B5BD-4752-A8D7-2C2C5B793D50}"/>
                          </a:ext>
                        </a:extLst>
                      </p:cNvPr>
                      <p:cNvPicPr/>
                      <p:nvPr/>
                    </p:nvPicPr>
                    <p:blipFill>
                      <a:blip r:embed="rId34"/>
                      <a:stretch>
                        <a:fillRect/>
                      </a:stretch>
                    </p:blipFill>
                    <p:spPr>
                      <a:xfrm>
                        <a:off x="1269454" y="1417020"/>
                        <a:ext cx="2959100" cy="406400"/>
                      </a:xfrm>
                      <a:prstGeom prst="rect">
                        <a:avLst/>
                      </a:prstGeom>
                    </p:spPr>
                  </p:pic>
                </p:oleObj>
              </mc:Fallback>
            </mc:AlternateContent>
          </a:graphicData>
        </a:graphic>
      </p:graphicFrame>
      <p:sp>
        <p:nvSpPr>
          <p:cNvPr id="64" name="矩形 63">
            <a:extLst>
              <a:ext uri="{FF2B5EF4-FFF2-40B4-BE49-F238E27FC236}">
                <a16:creationId xmlns:a16="http://schemas.microsoft.com/office/drawing/2014/main" id="{D22156DC-4895-4014-B267-0EEB90EEB8C0}"/>
              </a:ext>
            </a:extLst>
          </p:cNvPr>
          <p:cNvSpPr/>
          <p:nvPr/>
        </p:nvSpPr>
        <p:spPr>
          <a:xfrm>
            <a:off x="8289324" y="4894910"/>
            <a:ext cx="1861407" cy="523220"/>
          </a:xfrm>
          <a:prstGeom prst="rect">
            <a:avLst/>
          </a:prstGeom>
        </p:spPr>
        <p:txBody>
          <a:bodyPr wrap="none">
            <a:spAutoFit/>
          </a:bodyPr>
          <a:lstStyle/>
          <a:p>
            <a:r>
              <a:rPr lang="en-US" altLang="zh-CN" sz="2800" kern="100" dirty="0">
                <a:ea typeface="宋体" panose="02010600030101010101" pitchFamily="2" charset="-122"/>
                <a:cs typeface="Times New Roman" panose="02020603050405020304" pitchFamily="18" charset="0"/>
              </a:rPr>
              <a:t>(</a:t>
            </a:r>
            <a:r>
              <a:rPr lang="zh-CN" altLang="en-US" sz="2800" kern="100" dirty="0">
                <a:ea typeface="宋体" panose="02010600030101010101" pitchFamily="2" charset="-122"/>
                <a:cs typeface="Times New Roman" panose="02020603050405020304" pitchFamily="18" charset="0"/>
              </a:rPr>
              <a:t>为什么？</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21735907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75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50"/>
                                        <p:tgtEl>
                                          <p:spTgt spid="14"/>
                                        </p:tgtEl>
                                      </p:cBhvr>
                                    </p:animEffect>
                                  </p:childTnLst>
                                </p:cTn>
                              </p:par>
                            </p:childTnLst>
                          </p:cTn>
                        </p:par>
                        <p:par>
                          <p:cTn id="18" fill="hold">
                            <p:stCondLst>
                              <p:cond delay="25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75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250"/>
                                        <p:tgtEl>
                                          <p:spTgt spid="12"/>
                                        </p:tgtEl>
                                      </p:cBhvr>
                                    </p:animEffect>
                                  </p:childTnLst>
                                </p:cTn>
                              </p:par>
                            </p:childTnLst>
                          </p:cTn>
                        </p:par>
                        <p:par>
                          <p:cTn id="32" fill="hold">
                            <p:stCondLst>
                              <p:cond delay="25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5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left)">
                                      <p:cBhvr>
                                        <p:cTn id="54" dur="75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left)">
                                      <p:cBhvr>
                                        <p:cTn id="64" dur="500"/>
                                        <p:tgtEl>
                                          <p:spTgt spid="57"/>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750"/>
                                        <p:tgtEl>
                                          <p:spTgt spid="59"/>
                                        </p:tgtEl>
                                      </p:cBhvr>
                                    </p:animEffect>
                                  </p:childTnLst>
                                </p:cTn>
                              </p:par>
                            </p:childTnLst>
                          </p:cTn>
                        </p:par>
                        <p:par>
                          <p:cTn id="74" fill="hold">
                            <p:stCondLst>
                              <p:cond delay="750"/>
                            </p:stCondLst>
                            <p:childTnLst>
                              <p:par>
                                <p:cTn id="75" presetID="22" presetClass="entr" presetSubtype="8"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25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left)">
                                      <p:cBhvr>
                                        <p:cTn id="82" dur="500"/>
                                        <p:tgtEl>
                                          <p:spTgt spid="6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250"/>
                                        <p:tgtEl>
                                          <p:spTgt spid="27"/>
                                        </p:tgtEl>
                                      </p:cBhvr>
                                    </p:animEffect>
                                  </p:childTnLst>
                                </p:cTn>
                              </p:par>
                            </p:childTnLst>
                          </p:cTn>
                        </p:par>
                        <p:par>
                          <p:cTn id="88" fill="hold">
                            <p:stCondLst>
                              <p:cond delay="250"/>
                            </p:stCondLst>
                            <p:childTnLst>
                              <p:par>
                                <p:cTn id="89" presetID="22" presetClass="entr" presetSubtype="8"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75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left)">
                                      <p:cBhvr>
                                        <p:cTn id="96" dur="500"/>
                                        <p:tgtEl>
                                          <p:spTgt spid="6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wipe(left)">
                                      <p:cBhvr>
                                        <p:cTn id="101" dur="500"/>
                                        <p:tgtEl>
                                          <p:spTgt spid="6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left)">
                                      <p:cBhvr>
                                        <p:cTn id="106"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24" grpId="0"/>
      <p:bldP spid="26" grpId="0"/>
      <p:bldP spid="27" grpId="0"/>
      <p:bldP spid="14" grpId="0"/>
      <p:bldP spid="6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06C6C40-33D6-44D3-BC3D-D779911CFA1D}"/>
              </a:ext>
            </a:extLst>
          </p:cNvPr>
          <p:cNvSpPr/>
          <p:nvPr/>
        </p:nvSpPr>
        <p:spPr>
          <a:xfrm>
            <a:off x="1274414" y="2179492"/>
            <a:ext cx="1085554"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推论</a:t>
            </a:r>
            <a:r>
              <a:rPr lang="en-US" altLang="zh-CN" sz="2800" b="1" kern="100" dirty="0">
                <a:solidFill>
                  <a:srgbClr val="FF0000"/>
                </a:solidFill>
                <a:ea typeface="宋体" panose="02010600030101010101" pitchFamily="2" charset="-122"/>
                <a:cs typeface="Times New Roman" panose="02020603050405020304" pitchFamily="18" charset="0"/>
              </a:rPr>
              <a:t>2</a:t>
            </a:r>
            <a:endParaRPr lang="zh-CN" altLang="en-US" sz="2800" dirty="0">
              <a:solidFill>
                <a:srgbClr val="FF0000"/>
              </a:solidFill>
            </a:endParaRPr>
          </a:p>
        </p:txBody>
      </p:sp>
      <p:sp>
        <p:nvSpPr>
          <p:cNvPr id="19" name="矩形 18">
            <a:extLst>
              <a:ext uri="{FF2B5EF4-FFF2-40B4-BE49-F238E27FC236}">
                <a16:creationId xmlns:a16="http://schemas.microsoft.com/office/drawing/2014/main" id="{0138A388-AB20-48D0-88C9-C0BD63569091}"/>
              </a:ext>
            </a:extLst>
          </p:cNvPr>
          <p:cNvSpPr/>
          <p:nvPr/>
        </p:nvSpPr>
        <p:spPr>
          <a:xfrm>
            <a:off x="10255594" y="2820847"/>
            <a:ext cx="543739" cy="523220"/>
          </a:xfrm>
          <a:prstGeom prst="rect">
            <a:avLst/>
          </a:prstGeom>
        </p:spPr>
        <p:txBody>
          <a:bodyPr wrap="none">
            <a:spAutoFit/>
          </a:bodyPr>
          <a:lstStyle/>
          <a:p>
            <a:pPr algn="dist"/>
            <a:r>
              <a:rPr lang="zh-CN" altLang="en-US" sz="2800" dirty="0"/>
              <a:t>即</a:t>
            </a:r>
          </a:p>
        </p:txBody>
      </p:sp>
      <p:sp>
        <p:nvSpPr>
          <p:cNvPr id="25" name="矩形 24">
            <a:extLst>
              <a:ext uri="{FF2B5EF4-FFF2-40B4-BE49-F238E27FC236}">
                <a16:creationId xmlns:a16="http://schemas.microsoft.com/office/drawing/2014/main" id="{F91A18EA-F371-4F03-892A-9B09FDA2CECD}"/>
              </a:ext>
            </a:extLst>
          </p:cNvPr>
          <p:cNvSpPr/>
          <p:nvPr/>
        </p:nvSpPr>
        <p:spPr>
          <a:xfrm>
            <a:off x="1337354" y="5393567"/>
            <a:ext cx="566052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中值定理就显现出其巨大的威力了</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9" name="组合 38">
            <a:extLst>
              <a:ext uri="{FF2B5EF4-FFF2-40B4-BE49-F238E27FC236}">
                <a16:creationId xmlns:a16="http://schemas.microsoft.com/office/drawing/2014/main" id="{8677F122-877F-4419-9FFD-41A538824068}"/>
              </a:ext>
            </a:extLst>
          </p:cNvPr>
          <p:cNvGrpSpPr/>
          <p:nvPr/>
        </p:nvGrpSpPr>
        <p:grpSpPr>
          <a:xfrm>
            <a:off x="1337354" y="846751"/>
            <a:ext cx="7345007" cy="529801"/>
            <a:chOff x="1337354" y="846751"/>
            <a:chExt cx="7345007" cy="529801"/>
          </a:xfrm>
        </p:grpSpPr>
        <p:sp>
          <p:nvSpPr>
            <p:cNvPr id="2" name="矩形 1">
              <a:extLst>
                <a:ext uri="{FF2B5EF4-FFF2-40B4-BE49-F238E27FC236}">
                  <a16:creationId xmlns:a16="http://schemas.microsoft.com/office/drawing/2014/main" id="{C30DA5F7-8459-4C6B-99B8-D766C2A50623}"/>
                </a:ext>
              </a:extLst>
            </p:cNvPr>
            <p:cNvSpPr/>
            <p:nvPr/>
          </p:nvSpPr>
          <p:spPr>
            <a:xfrm>
              <a:off x="1997578" y="853332"/>
              <a:ext cx="2698175"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点点为零转化为</a:t>
              </a:r>
              <a:endParaRPr lang="zh-CN" altLang="en-US" sz="2800" dirty="0"/>
            </a:p>
          </p:txBody>
        </p:sp>
        <p:sp>
          <p:nvSpPr>
            <p:cNvPr id="3" name="矩形 2">
              <a:extLst>
                <a:ext uri="{FF2B5EF4-FFF2-40B4-BE49-F238E27FC236}">
                  <a16:creationId xmlns:a16="http://schemas.microsoft.com/office/drawing/2014/main" id="{9BF35FE6-EA6A-4755-A3CF-5AFF23672E37}"/>
                </a:ext>
              </a:extLst>
            </p:cNvPr>
            <p:cNvSpPr/>
            <p:nvPr/>
          </p:nvSpPr>
          <p:spPr>
            <a:xfrm>
              <a:off x="5141065" y="846751"/>
              <a:ext cx="1279354"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4" name="矩形 3">
              <a:extLst>
                <a:ext uri="{FF2B5EF4-FFF2-40B4-BE49-F238E27FC236}">
                  <a16:creationId xmlns:a16="http://schemas.microsoft.com/office/drawing/2014/main" id="{C8BC41FD-9CD4-40F9-B2F1-04163E9E3EE6}"/>
                </a:ext>
              </a:extLst>
            </p:cNvPr>
            <p:cNvSpPr/>
            <p:nvPr/>
          </p:nvSpPr>
          <p:spPr>
            <a:xfrm>
              <a:off x="7041669" y="853332"/>
              <a:ext cx="1640692"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上是常数，</a:t>
              </a:r>
              <a:endParaRPr lang="zh-CN" altLang="en-US" sz="2800" dirty="0"/>
            </a:p>
          </p:txBody>
        </p:sp>
        <p:graphicFrame>
          <p:nvGraphicFramePr>
            <p:cNvPr id="26" name="对象 25">
              <a:extLst>
                <a:ext uri="{FF2B5EF4-FFF2-40B4-BE49-F238E27FC236}">
                  <a16:creationId xmlns:a16="http://schemas.microsoft.com/office/drawing/2014/main" id="{6C06BBFD-98EE-4E1A-8C2D-9912776E2883}"/>
                </a:ext>
              </a:extLst>
            </p:cNvPr>
            <p:cNvGraphicFramePr>
              <a:graphicFrameLocks noChangeAspect="1"/>
            </p:cNvGraphicFramePr>
            <p:nvPr/>
          </p:nvGraphicFramePr>
          <p:xfrm>
            <a:off x="1337354" y="933260"/>
            <a:ext cx="787400" cy="406400"/>
          </p:xfrm>
          <a:graphic>
            <a:graphicData uri="http://schemas.openxmlformats.org/presentationml/2006/ole">
              <mc:AlternateContent xmlns:mc="http://schemas.openxmlformats.org/markup-compatibility/2006">
                <mc:Choice xmlns:v="urn:schemas-microsoft-com:vml" Requires="v">
                  <p:oleObj spid="_x0000_s258091" name="Equation" r:id="rId3" imgW="787320" imgH="406080" progId="Equation.DSMT4">
                    <p:embed/>
                  </p:oleObj>
                </mc:Choice>
                <mc:Fallback>
                  <p:oleObj name="Equation" r:id="rId3" imgW="787320" imgH="406080" progId="Equation.DSMT4">
                    <p:embed/>
                    <p:pic>
                      <p:nvPicPr>
                        <p:cNvPr id="26" name="对象 25">
                          <a:extLst>
                            <a:ext uri="{FF2B5EF4-FFF2-40B4-BE49-F238E27FC236}">
                              <a16:creationId xmlns:a16="http://schemas.microsoft.com/office/drawing/2014/main" id="{6C06BBFD-98EE-4E1A-8C2D-9912776E2883}"/>
                            </a:ext>
                          </a:extLst>
                        </p:cNvPr>
                        <p:cNvPicPr/>
                        <p:nvPr/>
                      </p:nvPicPr>
                      <p:blipFill>
                        <a:blip r:embed="rId4"/>
                        <a:stretch>
                          <a:fillRect/>
                        </a:stretch>
                      </p:blipFill>
                      <p:spPr>
                        <a:xfrm>
                          <a:off x="1337354" y="933260"/>
                          <a:ext cx="787400" cy="4064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07439E12-BE82-4010-B3B3-C41B04A5555B}"/>
                </a:ext>
              </a:extLst>
            </p:cNvPr>
            <p:cNvGraphicFramePr>
              <a:graphicFrameLocks noChangeAspect="1"/>
            </p:cNvGraphicFramePr>
            <p:nvPr>
              <p:extLst>
                <p:ext uri="{D42A27DB-BD31-4B8C-83A1-F6EECF244321}">
                  <p14:modId xmlns:p14="http://schemas.microsoft.com/office/powerpoint/2010/main" val="385583603"/>
                </p:ext>
              </p:extLst>
            </p:nvPr>
          </p:nvGraphicFramePr>
          <p:xfrm>
            <a:off x="4529116" y="932906"/>
            <a:ext cx="723900" cy="393700"/>
          </p:xfrm>
          <a:graphic>
            <a:graphicData uri="http://schemas.openxmlformats.org/presentationml/2006/ole">
              <mc:AlternateContent xmlns:mc="http://schemas.openxmlformats.org/markup-compatibility/2006">
                <mc:Choice xmlns:v="urn:schemas-microsoft-com:vml" Requires="v">
                  <p:oleObj spid="_x0000_s258092" name="Equation" r:id="rId5" imgW="723600" imgH="393480" progId="Equation.DSMT4">
                    <p:embed/>
                  </p:oleObj>
                </mc:Choice>
                <mc:Fallback>
                  <p:oleObj name="Equation" r:id="rId5" imgW="723600" imgH="393480" progId="Equation.DSMT4">
                    <p:embed/>
                    <p:pic>
                      <p:nvPicPr>
                        <p:cNvPr id="27" name="对象 26">
                          <a:extLst>
                            <a:ext uri="{FF2B5EF4-FFF2-40B4-BE49-F238E27FC236}">
                              <a16:creationId xmlns:a16="http://schemas.microsoft.com/office/drawing/2014/main" id="{07439E12-BE82-4010-B3B3-C41B04A5555B}"/>
                            </a:ext>
                          </a:extLst>
                        </p:cNvPr>
                        <p:cNvPicPr/>
                        <p:nvPr/>
                      </p:nvPicPr>
                      <p:blipFill>
                        <a:blip r:embed="rId6"/>
                        <a:stretch>
                          <a:fillRect/>
                        </a:stretch>
                      </p:blipFill>
                      <p:spPr>
                        <a:xfrm>
                          <a:off x="4529116" y="932906"/>
                          <a:ext cx="723900" cy="39370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7E713B9F-6118-486D-B58D-580DBFA60EC0}"/>
                </a:ext>
              </a:extLst>
            </p:cNvPr>
            <p:cNvGraphicFramePr>
              <a:graphicFrameLocks noChangeAspect="1"/>
            </p:cNvGraphicFramePr>
            <p:nvPr/>
          </p:nvGraphicFramePr>
          <p:xfrm>
            <a:off x="6334046" y="967487"/>
            <a:ext cx="800100" cy="393700"/>
          </p:xfrm>
          <a:graphic>
            <a:graphicData uri="http://schemas.openxmlformats.org/presentationml/2006/ole">
              <mc:AlternateContent xmlns:mc="http://schemas.openxmlformats.org/markup-compatibility/2006">
                <mc:Choice xmlns:v="urn:schemas-microsoft-com:vml" Requires="v">
                  <p:oleObj spid="_x0000_s258093" name="Equation" r:id="rId7" imgW="799920" imgH="393480" progId="Equation.DSMT4">
                    <p:embed/>
                  </p:oleObj>
                </mc:Choice>
                <mc:Fallback>
                  <p:oleObj name="Equation" r:id="rId7" imgW="799920" imgH="393480" progId="Equation.DSMT4">
                    <p:embed/>
                    <p:pic>
                      <p:nvPicPr>
                        <p:cNvPr id="28" name="对象 27">
                          <a:extLst>
                            <a:ext uri="{FF2B5EF4-FFF2-40B4-BE49-F238E27FC236}">
                              <a16:creationId xmlns:a16="http://schemas.microsoft.com/office/drawing/2014/main" id="{7E713B9F-6118-486D-B58D-580DBFA60EC0}"/>
                            </a:ext>
                          </a:extLst>
                        </p:cNvPr>
                        <p:cNvPicPr/>
                        <p:nvPr/>
                      </p:nvPicPr>
                      <p:blipFill>
                        <a:blip r:embed="rId8"/>
                        <a:stretch>
                          <a:fillRect/>
                        </a:stretch>
                      </p:blipFill>
                      <p:spPr>
                        <a:xfrm>
                          <a:off x="6334046" y="967487"/>
                          <a:ext cx="800100" cy="3937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7B43BC75-88ED-490A-B71F-220A0DD59DA0}"/>
              </a:ext>
            </a:extLst>
          </p:cNvPr>
          <p:cNvGrpSpPr/>
          <p:nvPr/>
        </p:nvGrpSpPr>
        <p:grpSpPr>
          <a:xfrm>
            <a:off x="1270279" y="1476587"/>
            <a:ext cx="4771676" cy="525339"/>
            <a:chOff x="1270279" y="1513911"/>
            <a:chExt cx="4771676" cy="525339"/>
          </a:xfrm>
        </p:grpSpPr>
        <p:sp>
          <p:nvSpPr>
            <p:cNvPr id="6" name="矩形 5">
              <a:extLst>
                <a:ext uri="{FF2B5EF4-FFF2-40B4-BE49-F238E27FC236}">
                  <a16:creationId xmlns:a16="http://schemas.microsoft.com/office/drawing/2014/main" id="{3D8829CD-4433-4B56-95D9-C9E526FCC06D}"/>
                </a:ext>
              </a:extLst>
            </p:cNvPr>
            <p:cNvSpPr/>
            <p:nvPr/>
          </p:nvSpPr>
          <p:spPr>
            <a:xfrm>
              <a:off x="1270279" y="1513911"/>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性质得到了</a:t>
              </a:r>
              <a:endParaRPr lang="zh-CN" altLang="en-US" sz="2800" dirty="0"/>
            </a:p>
          </p:txBody>
        </p:sp>
        <p:sp>
          <p:nvSpPr>
            <p:cNvPr id="7" name="矩形 6">
              <a:extLst>
                <a:ext uri="{FF2B5EF4-FFF2-40B4-BE49-F238E27FC236}">
                  <a16:creationId xmlns:a16="http://schemas.microsoft.com/office/drawing/2014/main" id="{D2F00F8D-7493-41F7-AD94-CB446B78EA9A}"/>
                </a:ext>
              </a:extLst>
            </p:cNvPr>
            <p:cNvSpPr/>
            <p:nvPr/>
          </p:nvSpPr>
          <p:spPr>
            <a:xfrm>
              <a:off x="3702853" y="1516030"/>
              <a:ext cx="233910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的整体性质，</a:t>
              </a:r>
              <a:endParaRPr lang="zh-CN" altLang="en-US" sz="2800" dirty="0"/>
            </a:p>
          </p:txBody>
        </p:sp>
        <p:graphicFrame>
          <p:nvGraphicFramePr>
            <p:cNvPr id="30" name="对象 29">
              <a:extLst>
                <a:ext uri="{FF2B5EF4-FFF2-40B4-BE49-F238E27FC236}">
                  <a16:creationId xmlns:a16="http://schemas.microsoft.com/office/drawing/2014/main" id="{45B42DB7-98D5-4C10-9BF1-AF8C0D7EF93A}"/>
                </a:ext>
              </a:extLst>
            </p:cNvPr>
            <p:cNvGraphicFramePr>
              <a:graphicFrameLocks noChangeAspect="1"/>
            </p:cNvGraphicFramePr>
            <p:nvPr/>
          </p:nvGraphicFramePr>
          <p:xfrm>
            <a:off x="2998570" y="1630546"/>
            <a:ext cx="723900" cy="393700"/>
          </p:xfrm>
          <a:graphic>
            <a:graphicData uri="http://schemas.openxmlformats.org/presentationml/2006/ole">
              <mc:AlternateContent xmlns:mc="http://schemas.openxmlformats.org/markup-compatibility/2006">
                <mc:Choice xmlns:v="urn:schemas-microsoft-com:vml" Requires="v">
                  <p:oleObj spid="_x0000_s258094" name="Equation" r:id="rId9" imgW="723600" imgH="393480" progId="Equation.DSMT4">
                    <p:embed/>
                  </p:oleObj>
                </mc:Choice>
                <mc:Fallback>
                  <p:oleObj name="Equation" r:id="rId9" imgW="723600" imgH="393480" progId="Equation.DSMT4">
                    <p:embed/>
                    <p:pic>
                      <p:nvPicPr>
                        <p:cNvPr id="30" name="对象 29">
                          <a:extLst>
                            <a:ext uri="{FF2B5EF4-FFF2-40B4-BE49-F238E27FC236}">
                              <a16:creationId xmlns:a16="http://schemas.microsoft.com/office/drawing/2014/main" id="{45B42DB7-98D5-4C10-9BF1-AF8C0D7EF93A}"/>
                            </a:ext>
                          </a:extLst>
                        </p:cNvPr>
                        <p:cNvPicPr/>
                        <p:nvPr/>
                      </p:nvPicPr>
                      <p:blipFill>
                        <a:blip r:embed="rId6"/>
                        <a:stretch>
                          <a:fillRect/>
                        </a:stretch>
                      </p:blipFill>
                      <p:spPr>
                        <a:xfrm>
                          <a:off x="2998570" y="1630546"/>
                          <a:ext cx="723900" cy="393700"/>
                        </a:xfrm>
                        <a:prstGeom prst="rect">
                          <a:avLst/>
                        </a:prstGeom>
                      </p:spPr>
                    </p:pic>
                  </p:oleObj>
                </mc:Fallback>
              </mc:AlternateContent>
            </a:graphicData>
          </a:graphic>
        </p:graphicFrame>
      </p:grpSp>
      <p:grpSp>
        <p:nvGrpSpPr>
          <p:cNvPr id="43" name="组合 42">
            <a:extLst>
              <a:ext uri="{FF2B5EF4-FFF2-40B4-BE49-F238E27FC236}">
                <a16:creationId xmlns:a16="http://schemas.microsoft.com/office/drawing/2014/main" id="{EBF30DEA-A314-4855-9A7C-6E9AEF5BF007}"/>
              </a:ext>
            </a:extLst>
          </p:cNvPr>
          <p:cNvGrpSpPr/>
          <p:nvPr/>
        </p:nvGrpSpPr>
        <p:grpSpPr>
          <a:xfrm>
            <a:off x="2440118" y="2176689"/>
            <a:ext cx="8303119" cy="526023"/>
            <a:chOff x="2440118" y="2120703"/>
            <a:chExt cx="8303119" cy="526023"/>
          </a:xfrm>
        </p:grpSpPr>
        <p:sp>
          <p:nvSpPr>
            <p:cNvPr id="9" name="矩形 8">
              <a:extLst>
                <a:ext uri="{FF2B5EF4-FFF2-40B4-BE49-F238E27FC236}">
                  <a16:creationId xmlns:a16="http://schemas.microsoft.com/office/drawing/2014/main" id="{DF96E837-9FB5-45EA-8EF0-8835722D4FE6}"/>
                </a:ext>
              </a:extLst>
            </p:cNvPr>
            <p:cNvSpPr/>
            <p:nvPr/>
          </p:nvSpPr>
          <p:spPr>
            <a:xfrm>
              <a:off x="2440118" y="2123506"/>
              <a:ext cx="233910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如果两个函数</a:t>
              </a:r>
              <a:endParaRPr lang="zh-CN" altLang="en-US" sz="2800" dirty="0"/>
            </a:p>
          </p:txBody>
        </p:sp>
        <p:sp>
          <p:nvSpPr>
            <p:cNvPr id="10" name="矩形 9">
              <a:extLst>
                <a:ext uri="{FF2B5EF4-FFF2-40B4-BE49-F238E27FC236}">
                  <a16:creationId xmlns:a16="http://schemas.microsoft.com/office/drawing/2014/main" id="{239950B1-E327-4213-9515-47D790B2D757}"/>
                </a:ext>
              </a:extLst>
            </p:cNvPr>
            <p:cNvSpPr/>
            <p:nvPr/>
          </p:nvSpPr>
          <p:spPr>
            <a:xfrm>
              <a:off x="6111600" y="2121862"/>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11" name="矩形 10">
              <a:extLst>
                <a:ext uri="{FF2B5EF4-FFF2-40B4-BE49-F238E27FC236}">
                  <a16:creationId xmlns:a16="http://schemas.microsoft.com/office/drawing/2014/main" id="{5ED3F860-007C-4906-A468-1126C0CEECE6}"/>
                </a:ext>
              </a:extLst>
            </p:cNvPr>
            <p:cNvSpPr/>
            <p:nvPr/>
          </p:nvSpPr>
          <p:spPr>
            <a:xfrm>
              <a:off x="8045062" y="2120703"/>
              <a:ext cx="2698175"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上的导数相等，</a:t>
              </a:r>
              <a:endParaRPr lang="zh-CN" altLang="en-US" sz="2800" dirty="0"/>
            </a:p>
          </p:txBody>
        </p:sp>
        <p:graphicFrame>
          <p:nvGraphicFramePr>
            <p:cNvPr id="15" name="对象 14">
              <a:extLst>
                <a:ext uri="{FF2B5EF4-FFF2-40B4-BE49-F238E27FC236}">
                  <a16:creationId xmlns:a16="http://schemas.microsoft.com/office/drawing/2014/main" id="{36D081F7-52CA-42AA-B99D-597C7A5619F4}"/>
                </a:ext>
              </a:extLst>
            </p:cNvPr>
            <p:cNvGraphicFramePr>
              <a:graphicFrameLocks noChangeAspect="1"/>
            </p:cNvGraphicFramePr>
            <p:nvPr/>
          </p:nvGraphicFramePr>
          <p:xfrm>
            <a:off x="4665337" y="2239130"/>
            <a:ext cx="1498600" cy="393700"/>
          </p:xfrm>
          <a:graphic>
            <a:graphicData uri="http://schemas.openxmlformats.org/presentationml/2006/ole">
              <mc:AlternateContent xmlns:mc="http://schemas.openxmlformats.org/markup-compatibility/2006">
                <mc:Choice xmlns:v="urn:schemas-microsoft-com:vml" Requires="v">
                  <p:oleObj spid="_x0000_s258095" name="Equation" r:id="rId10" imgW="1498320" imgH="393480" progId="Equation.DSMT4">
                    <p:embed/>
                  </p:oleObj>
                </mc:Choice>
                <mc:Fallback>
                  <p:oleObj name="Equation" r:id="rId10" imgW="1498320" imgH="393480" progId="Equation.DSMT4">
                    <p:embed/>
                    <p:pic>
                      <p:nvPicPr>
                        <p:cNvPr id="15" name="对象 14">
                          <a:extLst>
                            <a:ext uri="{FF2B5EF4-FFF2-40B4-BE49-F238E27FC236}">
                              <a16:creationId xmlns:a16="http://schemas.microsoft.com/office/drawing/2014/main" id="{36D081F7-52CA-42AA-B99D-597C7A5619F4}"/>
                            </a:ext>
                          </a:extLst>
                        </p:cNvPr>
                        <p:cNvPicPr/>
                        <p:nvPr/>
                      </p:nvPicPr>
                      <p:blipFill>
                        <a:blip r:embed="rId11"/>
                        <a:stretch>
                          <a:fillRect/>
                        </a:stretch>
                      </p:blipFill>
                      <p:spPr>
                        <a:xfrm>
                          <a:off x="4665337" y="2239130"/>
                          <a:ext cx="1498600" cy="3937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6D0F1F40-AD3F-43EB-8C2C-152AA67D848E}"/>
                </a:ext>
              </a:extLst>
            </p:cNvPr>
            <p:cNvGraphicFramePr>
              <a:graphicFrameLocks noChangeAspect="1"/>
            </p:cNvGraphicFramePr>
            <p:nvPr/>
          </p:nvGraphicFramePr>
          <p:xfrm>
            <a:off x="7265976" y="2244759"/>
            <a:ext cx="800100" cy="393700"/>
          </p:xfrm>
          <a:graphic>
            <a:graphicData uri="http://schemas.openxmlformats.org/presentationml/2006/ole">
              <mc:AlternateContent xmlns:mc="http://schemas.openxmlformats.org/markup-compatibility/2006">
                <mc:Choice xmlns:v="urn:schemas-microsoft-com:vml" Requires="v">
                  <p:oleObj spid="_x0000_s258096" name="Equation" r:id="rId12" imgW="799920" imgH="393480" progId="Equation.DSMT4">
                    <p:embed/>
                  </p:oleObj>
                </mc:Choice>
                <mc:Fallback>
                  <p:oleObj name="Equation" r:id="rId12" imgW="799920" imgH="393480" progId="Equation.DSMT4">
                    <p:embed/>
                    <p:pic>
                      <p:nvPicPr>
                        <p:cNvPr id="31" name="对象 30">
                          <a:extLst>
                            <a:ext uri="{FF2B5EF4-FFF2-40B4-BE49-F238E27FC236}">
                              <a16:creationId xmlns:a16="http://schemas.microsoft.com/office/drawing/2014/main" id="{6D0F1F40-AD3F-43EB-8C2C-152AA67D848E}"/>
                            </a:ext>
                          </a:extLst>
                        </p:cNvPr>
                        <p:cNvPicPr/>
                        <p:nvPr/>
                      </p:nvPicPr>
                      <p:blipFill>
                        <a:blip r:embed="rId8"/>
                        <a:stretch>
                          <a:fillRect/>
                        </a:stretch>
                      </p:blipFill>
                      <p:spPr>
                        <a:xfrm>
                          <a:off x="7265976" y="2244759"/>
                          <a:ext cx="800100" cy="393700"/>
                        </a:xfrm>
                        <a:prstGeom prst="rect">
                          <a:avLst/>
                        </a:prstGeom>
                      </p:spPr>
                    </p:pic>
                  </p:oleObj>
                </mc:Fallback>
              </mc:AlternateContent>
            </a:graphicData>
          </a:graphic>
        </p:graphicFrame>
      </p:grpSp>
      <p:graphicFrame>
        <p:nvGraphicFramePr>
          <p:cNvPr id="16" name="对象 15">
            <a:extLst>
              <a:ext uri="{FF2B5EF4-FFF2-40B4-BE49-F238E27FC236}">
                <a16:creationId xmlns:a16="http://schemas.microsoft.com/office/drawing/2014/main" id="{DF7B1E35-1DF2-40B3-8BF1-729210C835A1}"/>
              </a:ext>
            </a:extLst>
          </p:cNvPr>
          <p:cNvGraphicFramePr>
            <a:graphicFrameLocks noChangeAspect="1"/>
          </p:cNvGraphicFramePr>
          <p:nvPr>
            <p:extLst>
              <p:ext uri="{D42A27DB-BD31-4B8C-83A1-F6EECF244321}">
                <p14:modId xmlns:p14="http://schemas.microsoft.com/office/powerpoint/2010/main" val="165455614"/>
              </p:ext>
            </p:extLst>
          </p:nvPr>
        </p:nvGraphicFramePr>
        <p:xfrm>
          <a:off x="1429313" y="2928336"/>
          <a:ext cx="1993900" cy="406400"/>
        </p:xfrm>
        <a:graphic>
          <a:graphicData uri="http://schemas.openxmlformats.org/presentationml/2006/ole">
            <mc:AlternateContent xmlns:mc="http://schemas.openxmlformats.org/markup-compatibility/2006">
              <mc:Choice xmlns:v="urn:schemas-microsoft-com:vml" Requires="v">
                <p:oleObj spid="_x0000_s258097" name="Equation" r:id="rId13" imgW="1993680" imgH="406080" progId="Equation.DSMT4">
                  <p:embed/>
                </p:oleObj>
              </mc:Choice>
              <mc:Fallback>
                <p:oleObj name="Equation" r:id="rId13" imgW="1993680" imgH="406080" progId="Equation.DSMT4">
                  <p:embed/>
                  <p:pic>
                    <p:nvPicPr>
                      <p:cNvPr id="16" name="对象 15">
                        <a:extLst>
                          <a:ext uri="{FF2B5EF4-FFF2-40B4-BE49-F238E27FC236}">
                            <a16:creationId xmlns:a16="http://schemas.microsoft.com/office/drawing/2014/main" id="{DF7B1E35-1DF2-40B3-8BF1-729210C835A1}"/>
                          </a:ext>
                        </a:extLst>
                      </p:cNvPr>
                      <p:cNvPicPr/>
                      <p:nvPr/>
                    </p:nvPicPr>
                    <p:blipFill>
                      <a:blip r:embed="rId14"/>
                      <a:stretch>
                        <a:fillRect/>
                      </a:stretch>
                    </p:blipFill>
                    <p:spPr>
                      <a:xfrm>
                        <a:off x="1429313" y="2928336"/>
                        <a:ext cx="1993900" cy="406400"/>
                      </a:xfrm>
                      <a:prstGeom prst="rect">
                        <a:avLst/>
                      </a:prstGeom>
                    </p:spPr>
                  </p:pic>
                </p:oleObj>
              </mc:Fallback>
            </mc:AlternateContent>
          </a:graphicData>
        </a:graphic>
      </p:graphicFrame>
      <p:grpSp>
        <p:nvGrpSpPr>
          <p:cNvPr id="44" name="组合 43">
            <a:extLst>
              <a:ext uri="{FF2B5EF4-FFF2-40B4-BE49-F238E27FC236}">
                <a16:creationId xmlns:a16="http://schemas.microsoft.com/office/drawing/2014/main" id="{568277C3-0D21-4048-8056-13D8C1701192}"/>
              </a:ext>
            </a:extLst>
          </p:cNvPr>
          <p:cNvGrpSpPr/>
          <p:nvPr/>
        </p:nvGrpSpPr>
        <p:grpSpPr>
          <a:xfrm>
            <a:off x="3514820" y="2820847"/>
            <a:ext cx="2551342" cy="523220"/>
            <a:chOff x="3514820" y="2764861"/>
            <a:chExt cx="2551342" cy="523220"/>
          </a:xfrm>
        </p:grpSpPr>
        <p:sp>
          <p:nvSpPr>
            <p:cNvPr id="12" name="矩形 11">
              <a:extLst>
                <a:ext uri="{FF2B5EF4-FFF2-40B4-BE49-F238E27FC236}">
                  <a16:creationId xmlns:a16="http://schemas.microsoft.com/office/drawing/2014/main" id="{540EFE1B-225D-4F63-9D9B-EDC6B91432DC}"/>
                </a:ext>
              </a:extLst>
            </p:cNvPr>
            <p:cNvSpPr/>
            <p:nvPr/>
          </p:nvSpPr>
          <p:spPr>
            <a:xfrm>
              <a:off x="3514820" y="2764861"/>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则在</a:t>
              </a:r>
              <a:endParaRPr lang="zh-CN" altLang="en-US" sz="2800" dirty="0"/>
            </a:p>
          </p:txBody>
        </p:sp>
        <p:sp>
          <p:nvSpPr>
            <p:cNvPr id="13" name="矩形 12">
              <a:extLst>
                <a:ext uri="{FF2B5EF4-FFF2-40B4-BE49-F238E27FC236}">
                  <a16:creationId xmlns:a16="http://schemas.microsoft.com/office/drawing/2014/main" id="{D83D2C10-61F6-4A73-B514-C01ABEAF3E4B}"/>
                </a:ext>
              </a:extLst>
            </p:cNvPr>
            <p:cNvSpPr/>
            <p:nvPr/>
          </p:nvSpPr>
          <p:spPr>
            <a:xfrm>
              <a:off x="5163351" y="2764861"/>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a:t>
              </a:r>
              <a:endParaRPr lang="zh-CN" altLang="en-US" sz="2800" dirty="0"/>
            </a:p>
          </p:txBody>
        </p:sp>
        <p:graphicFrame>
          <p:nvGraphicFramePr>
            <p:cNvPr id="32" name="对象 31">
              <a:extLst>
                <a:ext uri="{FF2B5EF4-FFF2-40B4-BE49-F238E27FC236}">
                  <a16:creationId xmlns:a16="http://schemas.microsoft.com/office/drawing/2014/main" id="{46817E5A-0E72-4161-A5D2-BDABA7697290}"/>
                </a:ext>
              </a:extLst>
            </p:cNvPr>
            <p:cNvGraphicFramePr>
              <a:graphicFrameLocks noChangeAspect="1"/>
            </p:cNvGraphicFramePr>
            <p:nvPr/>
          </p:nvGraphicFramePr>
          <p:xfrm>
            <a:off x="4379170" y="2881681"/>
            <a:ext cx="800100" cy="393700"/>
          </p:xfrm>
          <a:graphic>
            <a:graphicData uri="http://schemas.openxmlformats.org/presentationml/2006/ole">
              <mc:AlternateContent xmlns:mc="http://schemas.openxmlformats.org/markup-compatibility/2006">
                <mc:Choice xmlns:v="urn:schemas-microsoft-com:vml" Requires="v">
                  <p:oleObj spid="_x0000_s258098" name="Equation" r:id="rId15" imgW="799920" imgH="393480" progId="Equation.DSMT4">
                    <p:embed/>
                  </p:oleObj>
                </mc:Choice>
                <mc:Fallback>
                  <p:oleObj name="Equation" r:id="rId15" imgW="799920" imgH="393480" progId="Equation.DSMT4">
                    <p:embed/>
                    <p:pic>
                      <p:nvPicPr>
                        <p:cNvPr id="32" name="对象 31">
                          <a:extLst>
                            <a:ext uri="{FF2B5EF4-FFF2-40B4-BE49-F238E27FC236}">
                              <a16:creationId xmlns:a16="http://schemas.microsoft.com/office/drawing/2014/main" id="{46817E5A-0E72-4161-A5D2-BDABA7697290}"/>
                            </a:ext>
                          </a:extLst>
                        </p:cNvPr>
                        <p:cNvPicPr/>
                        <p:nvPr/>
                      </p:nvPicPr>
                      <p:blipFill>
                        <a:blip r:embed="rId8"/>
                        <a:stretch>
                          <a:fillRect/>
                        </a:stretch>
                      </p:blipFill>
                      <p:spPr>
                        <a:xfrm>
                          <a:off x="4379170" y="2881681"/>
                          <a:ext cx="800100" cy="393700"/>
                        </a:xfrm>
                        <a:prstGeom prst="rect">
                          <a:avLst/>
                        </a:prstGeom>
                      </p:spPr>
                    </p:pic>
                  </p:oleObj>
                </mc:Fallback>
              </mc:AlternateContent>
            </a:graphicData>
          </a:graphic>
        </p:graphicFrame>
      </p:grpSp>
      <p:grpSp>
        <p:nvGrpSpPr>
          <p:cNvPr id="45" name="组合 44">
            <a:extLst>
              <a:ext uri="{FF2B5EF4-FFF2-40B4-BE49-F238E27FC236}">
                <a16:creationId xmlns:a16="http://schemas.microsoft.com/office/drawing/2014/main" id="{8890104A-06CB-4E98-ABFF-D36E6B3F6FF0}"/>
              </a:ext>
            </a:extLst>
          </p:cNvPr>
          <p:cNvGrpSpPr/>
          <p:nvPr/>
        </p:nvGrpSpPr>
        <p:grpSpPr>
          <a:xfrm>
            <a:off x="5749650" y="2820847"/>
            <a:ext cx="4731434" cy="528289"/>
            <a:chOff x="5749650" y="2764861"/>
            <a:chExt cx="4731434" cy="528289"/>
          </a:xfrm>
        </p:grpSpPr>
        <p:sp>
          <p:nvSpPr>
            <p:cNvPr id="14" name="矩形 13">
              <a:extLst>
                <a:ext uri="{FF2B5EF4-FFF2-40B4-BE49-F238E27FC236}">
                  <a16:creationId xmlns:a16="http://schemas.microsoft.com/office/drawing/2014/main" id="{BAF7ADA9-08B5-4991-898B-45034C905D62}"/>
                </a:ext>
              </a:extLst>
            </p:cNvPr>
            <p:cNvSpPr/>
            <p:nvPr/>
          </p:nvSpPr>
          <p:spPr>
            <a:xfrm>
              <a:off x="6363417" y="2764861"/>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与</a:t>
              </a:r>
              <a:endParaRPr lang="zh-CN" altLang="en-US" sz="2800" dirty="0"/>
            </a:p>
          </p:txBody>
        </p:sp>
        <p:sp>
          <p:nvSpPr>
            <p:cNvPr id="18" name="矩形 17">
              <a:extLst>
                <a:ext uri="{FF2B5EF4-FFF2-40B4-BE49-F238E27FC236}">
                  <a16:creationId xmlns:a16="http://schemas.microsoft.com/office/drawing/2014/main" id="{0F922B0E-65EC-4BF5-B367-753B6A8DF5D5}"/>
                </a:ext>
              </a:extLst>
            </p:cNvPr>
            <p:cNvSpPr/>
            <p:nvPr/>
          </p:nvSpPr>
          <p:spPr>
            <a:xfrm>
              <a:off x="7544062" y="2769930"/>
              <a:ext cx="2937022" cy="523220"/>
            </a:xfrm>
            <a:prstGeom prst="rect">
              <a:avLst/>
            </a:prstGeom>
          </p:spPr>
          <p:txBody>
            <a:bodyPr wrap="none">
              <a:spAutoFit/>
            </a:bodyPr>
            <a:lstStyle/>
            <a:p>
              <a:pPr algn="dist"/>
              <a:r>
                <a:rPr lang="zh-CN" altLang="en-US" sz="2800" dirty="0"/>
                <a:t>相差一个常数</a:t>
              </a:r>
              <a:r>
                <a:rPr lang="en-US" altLang="zh-CN" sz="2800" i="1" dirty="0"/>
                <a:t>C</a:t>
              </a:r>
              <a:r>
                <a:rPr lang="zh-CN" altLang="en-US" sz="2800" dirty="0"/>
                <a:t>，</a:t>
              </a:r>
            </a:p>
          </p:txBody>
        </p:sp>
        <p:graphicFrame>
          <p:nvGraphicFramePr>
            <p:cNvPr id="33" name="对象 32">
              <a:extLst>
                <a:ext uri="{FF2B5EF4-FFF2-40B4-BE49-F238E27FC236}">
                  <a16:creationId xmlns:a16="http://schemas.microsoft.com/office/drawing/2014/main" id="{6F7E6072-C241-4F1E-B6A8-5FA059300C04}"/>
                </a:ext>
              </a:extLst>
            </p:cNvPr>
            <p:cNvGraphicFramePr>
              <a:graphicFrameLocks noChangeAspect="1"/>
            </p:cNvGraphicFramePr>
            <p:nvPr/>
          </p:nvGraphicFramePr>
          <p:xfrm>
            <a:off x="5749650" y="2855216"/>
            <a:ext cx="723900" cy="393700"/>
          </p:xfrm>
          <a:graphic>
            <a:graphicData uri="http://schemas.openxmlformats.org/presentationml/2006/ole">
              <mc:AlternateContent xmlns:mc="http://schemas.openxmlformats.org/markup-compatibility/2006">
                <mc:Choice xmlns:v="urn:schemas-microsoft-com:vml" Requires="v">
                  <p:oleObj spid="_x0000_s258099" name="Equation" r:id="rId16" imgW="723600" imgH="393480" progId="Equation.DSMT4">
                    <p:embed/>
                  </p:oleObj>
                </mc:Choice>
                <mc:Fallback>
                  <p:oleObj name="Equation" r:id="rId16" imgW="723600" imgH="393480" progId="Equation.DSMT4">
                    <p:embed/>
                    <p:pic>
                      <p:nvPicPr>
                        <p:cNvPr id="33" name="对象 32">
                          <a:extLst>
                            <a:ext uri="{FF2B5EF4-FFF2-40B4-BE49-F238E27FC236}">
                              <a16:creationId xmlns:a16="http://schemas.microsoft.com/office/drawing/2014/main" id="{6F7E6072-C241-4F1E-B6A8-5FA059300C04}"/>
                            </a:ext>
                          </a:extLst>
                        </p:cNvPr>
                        <p:cNvPicPr/>
                        <p:nvPr/>
                      </p:nvPicPr>
                      <p:blipFill>
                        <a:blip r:embed="rId6"/>
                        <a:stretch>
                          <a:fillRect/>
                        </a:stretch>
                      </p:blipFill>
                      <p:spPr>
                        <a:xfrm>
                          <a:off x="5749650" y="2855216"/>
                          <a:ext cx="723900" cy="393700"/>
                        </a:xfrm>
                        <a:prstGeom prst="rect">
                          <a:avLst/>
                        </a:prstGeom>
                      </p:spPr>
                    </p:pic>
                  </p:oleObj>
                </mc:Fallback>
              </mc:AlternateContent>
            </a:graphicData>
          </a:graphic>
        </p:graphicFrame>
        <p:graphicFrame>
          <p:nvGraphicFramePr>
            <p:cNvPr id="34" name="对象 33">
              <a:extLst>
                <a:ext uri="{FF2B5EF4-FFF2-40B4-BE49-F238E27FC236}">
                  <a16:creationId xmlns:a16="http://schemas.microsoft.com/office/drawing/2014/main" id="{DB91954C-BCF0-4579-853E-0B981BFAB820}"/>
                </a:ext>
              </a:extLst>
            </p:cNvPr>
            <p:cNvGraphicFramePr>
              <a:graphicFrameLocks noChangeAspect="1"/>
            </p:cNvGraphicFramePr>
            <p:nvPr/>
          </p:nvGraphicFramePr>
          <p:xfrm>
            <a:off x="6811882" y="2855216"/>
            <a:ext cx="685800" cy="393700"/>
          </p:xfrm>
          <a:graphic>
            <a:graphicData uri="http://schemas.openxmlformats.org/presentationml/2006/ole">
              <mc:AlternateContent xmlns:mc="http://schemas.openxmlformats.org/markup-compatibility/2006">
                <mc:Choice xmlns:v="urn:schemas-microsoft-com:vml" Requires="v">
                  <p:oleObj spid="_x0000_s258100" name="Equation" r:id="rId17" imgW="685800" imgH="393480" progId="Equation.DSMT4">
                    <p:embed/>
                  </p:oleObj>
                </mc:Choice>
                <mc:Fallback>
                  <p:oleObj name="Equation" r:id="rId17" imgW="685800" imgH="393480" progId="Equation.DSMT4">
                    <p:embed/>
                    <p:pic>
                      <p:nvPicPr>
                        <p:cNvPr id="34" name="对象 33">
                          <a:extLst>
                            <a:ext uri="{FF2B5EF4-FFF2-40B4-BE49-F238E27FC236}">
                              <a16:creationId xmlns:a16="http://schemas.microsoft.com/office/drawing/2014/main" id="{DB91954C-BCF0-4579-853E-0B981BFAB820}"/>
                            </a:ext>
                          </a:extLst>
                        </p:cNvPr>
                        <p:cNvPicPr/>
                        <p:nvPr/>
                      </p:nvPicPr>
                      <p:blipFill>
                        <a:blip r:embed="rId18"/>
                        <a:stretch>
                          <a:fillRect/>
                        </a:stretch>
                      </p:blipFill>
                      <p:spPr>
                        <a:xfrm>
                          <a:off x="6811882" y="2855216"/>
                          <a:ext cx="685800" cy="393700"/>
                        </a:xfrm>
                        <a:prstGeom prst="rect">
                          <a:avLst/>
                        </a:prstGeom>
                      </p:spPr>
                    </p:pic>
                  </p:oleObj>
                </mc:Fallback>
              </mc:AlternateContent>
            </a:graphicData>
          </a:graphic>
        </p:graphicFrame>
      </p:grpSp>
      <p:graphicFrame>
        <p:nvGraphicFramePr>
          <p:cNvPr id="17" name="对象 16">
            <a:extLst>
              <a:ext uri="{FF2B5EF4-FFF2-40B4-BE49-F238E27FC236}">
                <a16:creationId xmlns:a16="http://schemas.microsoft.com/office/drawing/2014/main" id="{0E688445-5504-4A25-A427-A7E6C18DA3FB}"/>
              </a:ext>
            </a:extLst>
          </p:cNvPr>
          <p:cNvGraphicFramePr>
            <a:graphicFrameLocks noChangeAspect="1"/>
          </p:cNvGraphicFramePr>
          <p:nvPr>
            <p:extLst>
              <p:ext uri="{D42A27DB-BD31-4B8C-83A1-F6EECF244321}">
                <p14:modId xmlns:p14="http://schemas.microsoft.com/office/powerpoint/2010/main" val="1625795757"/>
              </p:ext>
            </p:extLst>
          </p:nvPr>
        </p:nvGraphicFramePr>
        <p:xfrm>
          <a:off x="4584700" y="3503613"/>
          <a:ext cx="2286000" cy="393700"/>
        </p:xfrm>
        <a:graphic>
          <a:graphicData uri="http://schemas.openxmlformats.org/presentationml/2006/ole">
            <mc:AlternateContent xmlns:mc="http://schemas.openxmlformats.org/markup-compatibility/2006">
              <mc:Choice xmlns:v="urn:schemas-microsoft-com:vml" Requires="v">
                <p:oleObj spid="_x0000_s258101" name="Equation" r:id="rId19" imgW="2286000" imgH="393480" progId="Equation.DSMT4">
                  <p:embed/>
                </p:oleObj>
              </mc:Choice>
              <mc:Fallback>
                <p:oleObj name="Equation" r:id="rId19" imgW="2286000" imgH="393480" progId="Equation.DSMT4">
                  <p:embed/>
                  <p:pic>
                    <p:nvPicPr>
                      <p:cNvPr id="17" name="对象 16">
                        <a:extLst>
                          <a:ext uri="{FF2B5EF4-FFF2-40B4-BE49-F238E27FC236}">
                            <a16:creationId xmlns:a16="http://schemas.microsoft.com/office/drawing/2014/main" id="{0E688445-5504-4A25-A427-A7E6C18DA3FB}"/>
                          </a:ext>
                        </a:extLst>
                      </p:cNvPr>
                      <p:cNvPicPr/>
                      <p:nvPr/>
                    </p:nvPicPr>
                    <p:blipFill>
                      <a:blip r:embed="rId20"/>
                      <a:stretch>
                        <a:fillRect/>
                      </a:stretch>
                    </p:blipFill>
                    <p:spPr>
                      <a:xfrm>
                        <a:off x="4584700" y="3503613"/>
                        <a:ext cx="2286000" cy="393700"/>
                      </a:xfrm>
                      <a:prstGeom prst="rect">
                        <a:avLst/>
                      </a:prstGeom>
                    </p:spPr>
                  </p:pic>
                </p:oleObj>
              </mc:Fallback>
            </mc:AlternateContent>
          </a:graphicData>
        </a:graphic>
      </p:graphicFrame>
      <p:grpSp>
        <p:nvGrpSpPr>
          <p:cNvPr id="47" name="组合 46">
            <a:extLst>
              <a:ext uri="{FF2B5EF4-FFF2-40B4-BE49-F238E27FC236}">
                <a16:creationId xmlns:a16="http://schemas.microsoft.com/office/drawing/2014/main" id="{7554A5E0-050E-4522-9C5D-628AC3DF0EAA}"/>
              </a:ext>
            </a:extLst>
          </p:cNvPr>
          <p:cNvGrpSpPr/>
          <p:nvPr/>
        </p:nvGrpSpPr>
        <p:grpSpPr>
          <a:xfrm>
            <a:off x="1274414" y="3989625"/>
            <a:ext cx="6870382" cy="532456"/>
            <a:chOff x="1274414" y="4045611"/>
            <a:chExt cx="6870382" cy="532456"/>
          </a:xfrm>
        </p:grpSpPr>
        <p:sp>
          <p:nvSpPr>
            <p:cNvPr id="20" name="矩形 19">
              <a:extLst>
                <a:ext uri="{FF2B5EF4-FFF2-40B4-BE49-F238E27FC236}">
                  <a16:creationId xmlns:a16="http://schemas.microsoft.com/office/drawing/2014/main" id="{73E5C7CE-B1B2-4CB9-A025-90762662B7CB}"/>
                </a:ext>
              </a:extLst>
            </p:cNvPr>
            <p:cNvSpPr/>
            <p:nvPr/>
          </p:nvSpPr>
          <p:spPr>
            <a:xfrm>
              <a:off x="1274414" y="4045611"/>
              <a:ext cx="233910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这是因为函数</a:t>
              </a:r>
              <a:endParaRPr lang="zh-CN" altLang="en-US" sz="2800" dirty="0"/>
            </a:p>
          </p:txBody>
        </p:sp>
        <p:sp>
          <p:nvSpPr>
            <p:cNvPr id="21" name="矩形 20">
              <a:extLst>
                <a:ext uri="{FF2B5EF4-FFF2-40B4-BE49-F238E27FC236}">
                  <a16:creationId xmlns:a16="http://schemas.microsoft.com/office/drawing/2014/main" id="{69F460A0-4656-4E2D-A672-3014D1A020D3}"/>
                </a:ext>
              </a:extLst>
            </p:cNvPr>
            <p:cNvSpPr/>
            <p:nvPr/>
          </p:nvSpPr>
          <p:spPr>
            <a:xfrm>
              <a:off x="6164767" y="4054847"/>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导数为零，</a:t>
              </a:r>
              <a:endParaRPr lang="zh-CN" altLang="en-US" sz="2800" dirty="0"/>
            </a:p>
          </p:txBody>
        </p:sp>
        <p:graphicFrame>
          <p:nvGraphicFramePr>
            <p:cNvPr id="35" name="对象 34">
              <a:extLst>
                <a:ext uri="{FF2B5EF4-FFF2-40B4-BE49-F238E27FC236}">
                  <a16:creationId xmlns:a16="http://schemas.microsoft.com/office/drawing/2014/main" id="{20BD82D7-E3E1-4B30-B10B-84E65403D491}"/>
                </a:ext>
              </a:extLst>
            </p:cNvPr>
            <p:cNvGraphicFramePr>
              <a:graphicFrameLocks noChangeAspect="1"/>
            </p:cNvGraphicFramePr>
            <p:nvPr/>
          </p:nvGraphicFramePr>
          <p:xfrm>
            <a:off x="3490121" y="4165800"/>
            <a:ext cx="2667000" cy="393700"/>
          </p:xfrm>
          <a:graphic>
            <a:graphicData uri="http://schemas.openxmlformats.org/presentationml/2006/ole">
              <mc:AlternateContent xmlns:mc="http://schemas.openxmlformats.org/markup-compatibility/2006">
                <mc:Choice xmlns:v="urn:schemas-microsoft-com:vml" Requires="v">
                  <p:oleObj spid="_x0000_s258102" name="Equation" r:id="rId21" imgW="2666880" imgH="393480" progId="Equation.DSMT4">
                    <p:embed/>
                  </p:oleObj>
                </mc:Choice>
                <mc:Fallback>
                  <p:oleObj name="Equation" r:id="rId21" imgW="2666880" imgH="393480" progId="Equation.DSMT4">
                    <p:embed/>
                    <p:pic>
                      <p:nvPicPr>
                        <p:cNvPr id="35" name="对象 34">
                          <a:extLst>
                            <a:ext uri="{FF2B5EF4-FFF2-40B4-BE49-F238E27FC236}">
                              <a16:creationId xmlns:a16="http://schemas.microsoft.com/office/drawing/2014/main" id="{20BD82D7-E3E1-4B30-B10B-84E65403D491}"/>
                            </a:ext>
                          </a:extLst>
                        </p:cNvPr>
                        <p:cNvPicPr/>
                        <p:nvPr/>
                      </p:nvPicPr>
                      <p:blipFill>
                        <a:blip r:embed="rId22"/>
                        <a:stretch>
                          <a:fillRect/>
                        </a:stretch>
                      </p:blipFill>
                      <p:spPr>
                        <a:xfrm>
                          <a:off x="3490121" y="4165800"/>
                          <a:ext cx="2667000" cy="393700"/>
                        </a:xfrm>
                        <a:prstGeom prst="rect">
                          <a:avLst/>
                        </a:prstGeom>
                      </p:spPr>
                    </p:pic>
                  </p:oleObj>
                </mc:Fallback>
              </mc:AlternateContent>
            </a:graphicData>
          </a:graphic>
        </p:graphicFrame>
      </p:grpSp>
      <p:grpSp>
        <p:nvGrpSpPr>
          <p:cNvPr id="49" name="组合 48">
            <a:extLst>
              <a:ext uri="{FF2B5EF4-FFF2-40B4-BE49-F238E27FC236}">
                <a16:creationId xmlns:a16="http://schemas.microsoft.com/office/drawing/2014/main" id="{64BDFA96-7B3C-4F32-9DCE-F01F35189287}"/>
              </a:ext>
            </a:extLst>
          </p:cNvPr>
          <p:cNvGrpSpPr/>
          <p:nvPr/>
        </p:nvGrpSpPr>
        <p:grpSpPr>
          <a:xfrm>
            <a:off x="1273452" y="4722802"/>
            <a:ext cx="4978478" cy="523220"/>
            <a:chOff x="1273452" y="4666816"/>
            <a:chExt cx="4978478" cy="523220"/>
          </a:xfrm>
        </p:grpSpPr>
        <p:sp>
          <p:nvSpPr>
            <p:cNvPr id="22" name="矩形 21">
              <a:extLst>
                <a:ext uri="{FF2B5EF4-FFF2-40B4-BE49-F238E27FC236}">
                  <a16:creationId xmlns:a16="http://schemas.microsoft.com/office/drawing/2014/main" id="{1353DDB1-F014-4971-A5FE-A5BC15A0B228}"/>
                </a:ext>
              </a:extLst>
            </p:cNvPr>
            <p:cNvSpPr/>
            <p:nvPr/>
          </p:nvSpPr>
          <p:spPr>
            <a:xfrm>
              <a:off x="1273452" y="4666816"/>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当</a:t>
              </a:r>
              <a:endParaRPr lang="zh-CN" altLang="en-US" sz="2800" dirty="0"/>
            </a:p>
          </p:txBody>
        </p:sp>
        <p:sp>
          <p:nvSpPr>
            <p:cNvPr id="23" name="矩形 22">
              <a:extLst>
                <a:ext uri="{FF2B5EF4-FFF2-40B4-BE49-F238E27FC236}">
                  <a16:creationId xmlns:a16="http://schemas.microsoft.com/office/drawing/2014/main" id="{119E8619-EE14-4452-98B5-D509D2B239D1}"/>
                </a:ext>
              </a:extLst>
            </p:cNvPr>
            <p:cNvSpPr/>
            <p:nvPr/>
          </p:nvSpPr>
          <p:spPr>
            <a:xfrm>
              <a:off x="2506410" y="4666816"/>
              <a:ext cx="3745520"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的局部性质容易把握，</a:t>
              </a:r>
              <a:endParaRPr lang="zh-CN" altLang="en-US" sz="2800" dirty="0"/>
            </a:p>
          </p:txBody>
        </p:sp>
        <p:graphicFrame>
          <p:nvGraphicFramePr>
            <p:cNvPr id="36" name="对象 35">
              <a:extLst>
                <a:ext uri="{FF2B5EF4-FFF2-40B4-BE49-F238E27FC236}">
                  <a16:creationId xmlns:a16="http://schemas.microsoft.com/office/drawing/2014/main" id="{8CA02B19-F2DF-419C-886D-93C02F19DF27}"/>
                </a:ext>
              </a:extLst>
            </p:cNvPr>
            <p:cNvGraphicFramePr>
              <a:graphicFrameLocks noChangeAspect="1"/>
            </p:cNvGraphicFramePr>
            <p:nvPr/>
          </p:nvGraphicFramePr>
          <p:xfrm>
            <a:off x="1731054" y="4745025"/>
            <a:ext cx="787400" cy="406400"/>
          </p:xfrm>
          <a:graphic>
            <a:graphicData uri="http://schemas.openxmlformats.org/presentationml/2006/ole">
              <mc:AlternateContent xmlns:mc="http://schemas.openxmlformats.org/markup-compatibility/2006">
                <mc:Choice xmlns:v="urn:schemas-microsoft-com:vml" Requires="v">
                  <p:oleObj spid="_x0000_s258103" name="Equation" r:id="rId23" imgW="787320" imgH="406080" progId="Equation.DSMT4">
                    <p:embed/>
                  </p:oleObj>
                </mc:Choice>
                <mc:Fallback>
                  <p:oleObj name="Equation" r:id="rId23" imgW="787320" imgH="406080" progId="Equation.DSMT4">
                    <p:embed/>
                    <p:pic>
                      <p:nvPicPr>
                        <p:cNvPr id="36" name="对象 35">
                          <a:extLst>
                            <a:ext uri="{FF2B5EF4-FFF2-40B4-BE49-F238E27FC236}">
                              <a16:creationId xmlns:a16="http://schemas.microsoft.com/office/drawing/2014/main" id="{8CA02B19-F2DF-419C-886D-93C02F19DF27}"/>
                            </a:ext>
                          </a:extLst>
                        </p:cNvPr>
                        <p:cNvPicPr/>
                        <p:nvPr/>
                      </p:nvPicPr>
                      <p:blipFill>
                        <a:blip r:embed="rId4"/>
                        <a:stretch>
                          <a:fillRect/>
                        </a:stretch>
                      </p:blipFill>
                      <p:spPr>
                        <a:xfrm>
                          <a:off x="1731054" y="4745025"/>
                          <a:ext cx="787400" cy="406400"/>
                        </a:xfrm>
                        <a:prstGeom prst="rect">
                          <a:avLst/>
                        </a:prstGeom>
                      </p:spPr>
                    </p:pic>
                  </p:oleObj>
                </mc:Fallback>
              </mc:AlternateContent>
            </a:graphicData>
          </a:graphic>
        </p:graphicFrame>
      </p:grpSp>
      <p:grpSp>
        <p:nvGrpSpPr>
          <p:cNvPr id="40" name="组合 39">
            <a:extLst>
              <a:ext uri="{FF2B5EF4-FFF2-40B4-BE49-F238E27FC236}">
                <a16:creationId xmlns:a16="http://schemas.microsoft.com/office/drawing/2014/main" id="{3E0EC97B-6F94-45F2-B8E8-53F3978AE9F1}"/>
              </a:ext>
            </a:extLst>
          </p:cNvPr>
          <p:cNvGrpSpPr/>
          <p:nvPr/>
        </p:nvGrpSpPr>
        <p:grpSpPr>
          <a:xfrm>
            <a:off x="8787801" y="867187"/>
            <a:ext cx="2047228" cy="523220"/>
            <a:chOff x="8787801" y="867187"/>
            <a:chExt cx="2047228" cy="523220"/>
          </a:xfrm>
        </p:grpSpPr>
        <p:sp>
          <p:nvSpPr>
            <p:cNvPr id="5" name="矩形 4">
              <a:extLst>
                <a:ext uri="{FF2B5EF4-FFF2-40B4-BE49-F238E27FC236}">
                  <a16:creationId xmlns:a16="http://schemas.microsoft.com/office/drawing/2014/main" id="{7268EB2F-E32A-44D2-B882-064448202D81}"/>
                </a:ext>
              </a:extLst>
            </p:cNvPr>
            <p:cNvSpPr/>
            <p:nvPr/>
          </p:nvSpPr>
          <p:spPr>
            <a:xfrm>
              <a:off x="9932218" y="867187"/>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局部</a:t>
              </a:r>
              <a:endParaRPr lang="zh-CN" altLang="en-US" sz="2800" dirty="0"/>
            </a:p>
          </p:txBody>
        </p:sp>
        <p:graphicFrame>
          <p:nvGraphicFramePr>
            <p:cNvPr id="29" name="对象 28">
              <a:extLst>
                <a:ext uri="{FF2B5EF4-FFF2-40B4-BE49-F238E27FC236}">
                  <a16:creationId xmlns:a16="http://schemas.microsoft.com/office/drawing/2014/main" id="{C670092E-478B-4F6D-BD5B-1003E11D1F5C}"/>
                </a:ext>
              </a:extLst>
            </p:cNvPr>
            <p:cNvGraphicFramePr>
              <a:graphicFrameLocks noChangeAspect="1"/>
            </p:cNvGraphicFramePr>
            <p:nvPr/>
          </p:nvGraphicFramePr>
          <p:xfrm>
            <a:off x="9216561" y="949255"/>
            <a:ext cx="787400" cy="406400"/>
          </p:xfrm>
          <a:graphic>
            <a:graphicData uri="http://schemas.openxmlformats.org/presentationml/2006/ole">
              <mc:AlternateContent xmlns:mc="http://schemas.openxmlformats.org/markup-compatibility/2006">
                <mc:Choice xmlns:v="urn:schemas-microsoft-com:vml" Requires="v">
                  <p:oleObj spid="_x0000_s258104" name="Equation" r:id="rId24" imgW="787320" imgH="406080" progId="Equation.DSMT4">
                    <p:embed/>
                  </p:oleObj>
                </mc:Choice>
                <mc:Fallback>
                  <p:oleObj name="Equation" r:id="rId24" imgW="787320" imgH="406080" progId="Equation.DSMT4">
                    <p:embed/>
                    <p:pic>
                      <p:nvPicPr>
                        <p:cNvPr id="29" name="对象 28">
                          <a:extLst>
                            <a:ext uri="{FF2B5EF4-FFF2-40B4-BE49-F238E27FC236}">
                              <a16:creationId xmlns:a16="http://schemas.microsoft.com/office/drawing/2014/main" id="{C670092E-478B-4F6D-BD5B-1003E11D1F5C}"/>
                            </a:ext>
                          </a:extLst>
                        </p:cNvPr>
                        <p:cNvPicPr/>
                        <p:nvPr/>
                      </p:nvPicPr>
                      <p:blipFill>
                        <a:blip r:embed="rId4"/>
                        <a:stretch>
                          <a:fillRect/>
                        </a:stretch>
                      </p:blipFill>
                      <p:spPr>
                        <a:xfrm>
                          <a:off x="9216561" y="949255"/>
                          <a:ext cx="787400" cy="406400"/>
                        </a:xfrm>
                        <a:prstGeom prst="rect">
                          <a:avLst/>
                        </a:prstGeom>
                      </p:spPr>
                    </p:pic>
                  </p:oleObj>
                </mc:Fallback>
              </mc:AlternateContent>
            </a:graphicData>
          </a:graphic>
        </p:graphicFrame>
        <p:sp>
          <p:nvSpPr>
            <p:cNvPr id="38" name="矩形 37">
              <a:extLst>
                <a:ext uri="{FF2B5EF4-FFF2-40B4-BE49-F238E27FC236}">
                  <a16:creationId xmlns:a16="http://schemas.microsoft.com/office/drawing/2014/main" id="{308343B8-1B02-4047-8DCC-A1ECD58A49BA}"/>
                </a:ext>
              </a:extLst>
            </p:cNvPr>
            <p:cNvSpPr/>
            <p:nvPr/>
          </p:nvSpPr>
          <p:spPr>
            <a:xfrm>
              <a:off x="8787801" y="86718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从</a:t>
              </a:r>
              <a:endParaRPr lang="zh-CN" altLang="en-US" sz="2800" dirty="0"/>
            </a:p>
          </p:txBody>
        </p:sp>
      </p:grpSp>
      <p:sp>
        <p:nvSpPr>
          <p:cNvPr id="41" name="矩形 40">
            <a:extLst>
              <a:ext uri="{FF2B5EF4-FFF2-40B4-BE49-F238E27FC236}">
                <a16:creationId xmlns:a16="http://schemas.microsoft.com/office/drawing/2014/main" id="{45F8FE4C-653E-440F-A08A-E53D897B6A74}"/>
              </a:ext>
            </a:extLst>
          </p:cNvPr>
          <p:cNvSpPr/>
          <p:nvPr/>
        </p:nvSpPr>
        <p:spPr>
          <a:xfrm>
            <a:off x="5728234" y="1475965"/>
            <a:ext cx="413446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这就是中值定理的威力！</a:t>
            </a:r>
            <a:endParaRPr lang="zh-CN" altLang="en-US" sz="2800" dirty="0"/>
          </a:p>
        </p:txBody>
      </p:sp>
      <p:sp>
        <p:nvSpPr>
          <p:cNvPr id="46" name="矩形 45">
            <a:extLst>
              <a:ext uri="{FF2B5EF4-FFF2-40B4-BE49-F238E27FC236}">
                <a16:creationId xmlns:a16="http://schemas.microsoft.com/office/drawing/2014/main" id="{AB2EAE04-AC45-4A00-89DE-804B53930973}"/>
              </a:ext>
            </a:extLst>
          </p:cNvPr>
          <p:cNvSpPr/>
          <p:nvPr/>
        </p:nvSpPr>
        <p:spPr>
          <a:xfrm>
            <a:off x="8011390" y="3989625"/>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从而是一个常数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51" name="组合 50">
            <a:extLst>
              <a:ext uri="{FF2B5EF4-FFF2-40B4-BE49-F238E27FC236}">
                <a16:creationId xmlns:a16="http://schemas.microsoft.com/office/drawing/2014/main" id="{C6FCC7BB-F097-4518-B150-E9160BCF2278}"/>
              </a:ext>
            </a:extLst>
          </p:cNvPr>
          <p:cNvGrpSpPr/>
          <p:nvPr/>
        </p:nvGrpSpPr>
        <p:grpSpPr>
          <a:xfrm>
            <a:off x="6003988" y="4722802"/>
            <a:ext cx="4576304" cy="525484"/>
            <a:chOff x="5921692" y="4666816"/>
            <a:chExt cx="4576304" cy="525484"/>
          </a:xfrm>
        </p:grpSpPr>
        <p:sp>
          <p:nvSpPr>
            <p:cNvPr id="24" name="矩形 23">
              <a:extLst>
                <a:ext uri="{FF2B5EF4-FFF2-40B4-BE49-F238E27FC236}">
                  <a16:creationId xmlns:a16="http://schemas.microsoft.com/office/drawing/2014/main" id="{3EC5F952-871E-4510-9D19-C57D2CF6E7D1}"/>
                </a:ext>
              </a:extLst>
            </p:cNvPr>
            <p:cNvSpPr/>
            <p:nvPr/>
          </p:nvSpPr>
          <p:spPr>
            <a:xfrm>
              <a:off x="7014756" y="4666816"/>
              <a:ext cx="3483240"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整体性质较难把握时，</a:t>
              </a:r>
              <a:endParaRPr lang="zh-CN" altLang="en-US" sz="2800" dirty="0"/>
            </a:p>
          </p:txBody>
        </p:sp>
        <p:graphicFrame>
          <p:nvGraphicFramePr>
            <p:cNvPr id="37" name="对象 36">
              <a:extLst>
                <a:ext uri="{FF2B5EF4-FFF2-40B4-BE49-F238E27FC236}">
                  <a16:creationId xmlns:a16="http://schemas.microsoft.com/office/drawing/2014/main" id="{3F611724-5204-4FCE-A170-A238075D5DB0}"/>
                </a:ext>
              </a:extLst>
            </p:cNvPr>
            <p:cNvGraphicFramePr>
              <a:graphicFrameLocks noChangeAspect="1"/>
            </p:cNvGraphicFramePr>
            <p:nvPr/>
          </p:nvGraphicFramePr>
          <p:xfrm>
            <a:off x="6334046" y="4757725"/>
            <a:ext cx="723900" cy="393700"/>
          </p:xfrm>
          <a:graphic>
            <a:graphicData uri="http://schemas.openxmlformats.org/presentationml/2006/ole">
              <mc:AlternateContent xmlns:mc="http://schemas.openxmlformats.org/markup-compatibility/2006">
                <mc:Choice xmlns:v="urn:schemas-microsoft-com:vml" Requires="v">
                  <p:oleObj spid="_x0000_s258105" name="Equation" r:id="rId25" imgW="723600" imgH="393480" progId="Equation.DSMT4">
                    <p:embed/>
                  </p:oleObj>
                </mc:Choice>
                <mc:Fallback>
                  <p:oleObj name="Equation" r:id="rId25" imgW="723600" imgH="393480" progId="Equation.DSMT4">
                    <p:embed/>
                    <p:pic>
                      <p:nvPicPr>
                        <p:cNvPr id="37" name="对象 36">
                          <a:extLst>
                            <a:ext uri="{FF2B5EF4-FFF2-40B4-BE49-F238E27FC236}">
                              <a16:creationId xmlns:a16="http://schemas.microsoft.com/office/drawing/2014/main" id="{3F611724-5204-4FCE-A170-A238075D5DB0}"/>
                            </a:ext>
                          </a:extLst>
                        </p:cNvPr>
                        <p:cNvPicPr/>
                        <p:nvPr/>
                      </p:nvPicPr>
                      <p:blipFill>
                        <a:blip r:embed="rId6"/>
                        <a:stretch>
                          <a:fillRect/>
                        </a:stretch>
                      </p:blipFill>
                      <p:spPr>
                        <a:xfrm>
                          <a:off x="6334046" y="4757725"/>
                          <a:ext cx="723900" cy="393700"/>
                        </a:xfrm>
                        <a:prstGeom prst="rect">
                          <a:avLst/>
                        </a:prstGeom>
                      </p:spPr>
                    </p:pic>
                  </p:oleObj>
                </mc:Fallback>
              </mc:AlternateContent>
            </a:graphicData>
          </a:graphic>
        </p:graphicFrame>
        <p:sp>
          <p:nvSpPr>
            <p:cNvPr id="48" name="矩形 47">
              <a:extLst>
                <a:ext uri="{FF2B5EF4-FFF2-40B4-BE49-F238E27FC236}">
                  <a16:creationId xmlns:a16="http://schemas.microsoft.com/office/drawing/2014/main" id="{B70343BB-B168-4244-90B9-2DBFFA41C3C5}"/>
                </a:ext>
              </a:extLst>
            </p:cNvPr>
            <p:cNvSpPr/>
            <p:nvPr/>
          </p:nvSpPr>
          <p:spPr>
            <a:xfrm>
              <a:off x="5921692" y="466908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a:t>
              </a:r>
              <a:endParaRPr lang="zh-CN" altLang="en-US" sz="2800" dirty="0"/>
            </a:p>
          </p:txBody>
        </p:sp>
      </p:grpSp>
    </p:spTree>
    <p:extLst>
      <p:ext uri="{BB962C8B-B14F-4D97-AF65-F5344CB8AC3E}">
        <p14:creationId xmlns:p14="http://schemas.microsoft.com/office/powerpoint/2010/main" val="10122098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75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
                                        <p:tgtEl>
                                          <p:spTgt spid="8"/>
                                        </p:tgtEl>
                                      </p:cBhvr>
                                    </p:animEffect>
                                  </p:childTnLst>
                                </p:cTn>
                              </p:par>
                            </p:childTnLst>
                          </p:cTn>
                        </p:par>
                        <p:par>
                          <p:cTn id="27" fill="hold">
                            <p:stCondLst>
                              <p:cond delay="10"/>
                            </p:stCondLst>
                            <p:childTnLst>
                              <p:par>
                                <p:cTn id="28" presetID="22" presetClass="entr" presetSubtype="8"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10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250"/>
                                        <p:tgtEl>
                                          <p:spTgt spid="44"/>
                                        </p:tgtEl>
                                      </p:cBhvr>
                                    </p:animEffect>
                                  </p:childTnLst>
                                </p:cTn>
                              </p:par>
                            </p:childTnLst>
                          </p:cTn>
                        </p:par>
                        <p:par>
                          <p:cTn id="41" fill="hold">
                            <p:stCondLst>
                              <p:cond delay="250"/>
                            </p:stCondLst>
                            <p:childTnLst>
                              <p:par>
                                <p:cTn id="42" presetID="22" presetClass="entr" presetSubtype="8"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10"/>
                                        <p:tgtEl>
                                          <p:spTgt spid="19"/>
                                        </p:tgtEl>
                                      </p:cBhvr>
                                    </p:animEffect>
                                  </p:childTnLst>
                                </p:cTn>
                              </p:par>
                            </p:childTnLst>
                          </p:cTn>
                        </p:par>
                        <p:par>
                          <p:cTn id="50" fill="hold">
                            <p:stCondLst>
                              <p:cond delay="1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7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750"/>
                                        <p:tgtEl>
                                          <p:spTgt spid="49"/>
                                        </p:tgtEl>
                                      </p:cBhvr>
                                    </p:animEffect>
                                  </p:childTnLst>
                                </p:cTn>
                              </p:par>
                            </p:childTnLst>
                          </p:cTn>
                        </p:par>
                        <p:par>
                          <p:cTn id="69" fill="hold">
                            <p:stCondLst>
                              <p:cond delay="750"/>
                            </p:stCondLst>
                            <p:childTnLst>
                              <p:par>
                                <p:cTn id="70" presetID="22" presetClass="entr" presetSubtype="8"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left)">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5" grpId="0"/>
      <p:bldP spid="41" grpId="0"/>
      <p:bldP spid="4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29ACB4F-25DE-4175-9F90-15FAB55BBB6B}"/>
              </a:ext>
            </a:extLst>
          </p:cNvPr>
          <p:cNvSpPr/>
          <p:nvPr/>
        </p:nvSpPr>
        <p:spPr>
          <a:xfrm>
            <a:off x="1499146" y="618786"/>
            <a:ext cx="686406" cy="492443"/>
          </a:xfrm>
          <a:prstGeom prst="rect">
            <a:avLst/>
          </a:prstGeom>
        </p:spPr>
        <p:txBody>
          <a:bodyPr wrap="none">
            <a:spAutoFit/>
          </a:bodyPr>
          <a:lstStyle/>
          <a:p>
            <a:pPr algn="dist"/>
            <a:r>
              <a:rPr lang="zh-CN" altLang="zh-CN" sz="2600" b="1" kern="100" dirty="0">
                <a:solidFill>
                  <a:srgbClr val="FF0000"/>
                </a:solidFill>
                <a:ea typeface="宋体" panose="02010600030101010101" pitchFamily="2" charset="-122"/>
                <a:cs typeface="Times New Roman" panose="02020603050405020304" pitchFamily="18" charset="0"/>
              </a:rPr>
              <a:t>例</a:t>
            </a:r>
            <a:r>
              <a:rPr lang="en-US" altLang="zh-CN" sz="2600" b="1" kern="100" dirty="0">
                <a:solidFill>
                  <a:srgbClr val="FF0000"/>
                </a:solidFill>
                <a:ea typeface="宋体" panose="02010600030101010101" pitchFamily="2" charset="-122"/>
                <a:cs typeface="Times New Roman" panose="02020603050405020304" pitchFamily="18" charset="0"/>
              </a:rPr>
              <a:t>1</a:t>
            </a:r>
            <a:endParaRPr lang="zh-CN" altLang="en-US" sz="26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8B507B55-A257-4DF5-B1C0-E330EB2F9B3C}"/>
              </a:ext>
            </a:extLst>
          </p:cNvPr>
          <p:cNvSpPr/>
          <p:nvPr/>
        </p:nvSpPr>
        <p:spPr>
          <a:xfrm>
            <a:off x="1479910" y="1190026"/>
            <a:ext cx="545342" cy="492443"/>
          </a:xfrm>
          <a:prstGeom prst="rect">
            <a:avLst/>
          </a:prstGeom>
        </p:spPr>
        <p:txBody>
          <a:bodyPr wrap="square">
            <a:spAutoFit/>
          </a:bodyPr>
          <a:lstStyle/>
          <a:p>
            <a:pPr algn="dist"/>
            <a:r>
              <a:rPr lang="zh-CN" altLang="en-US" sz="2600" b="1" kern="100" dirty="0">
                <a:solidFill>
                  <a:srgbClr val="FF0000"/>
                </a:solidFill>
                <a:ea typeface="宋体" panose="02010600030101010101" pitchFamily="2" charset="-122"/>
                <a:cs typeface="Times New Roman" panose="02020603050405020304" pitchFamily="18" charset="0"/>
              </a:rPr>
              <a:t>证</a:t>
            </a:r>
          </a:p>
        </p:txBody>
      </p:sp>
      <p:sp>
        <p:nvSpPr>
          <p:cNvPr id="10" name="矩形 9">
            <a:extLst>
              <a:ext uri="{FF2B5EF4-FFF2-40B4-BE49-F238E27FC236}">
                <a16:creationId xmlns:a16="http://schemas.microsoft.com/office/drawing/2014/main" id="{A9E8B50D-02B7-4231-AF2D-51131D19B586}"/>
              </a:ext>
            </a:extLst>
          </p:cNvPr>
          <p:cNvSpPr/>
          <p:nvPr/>
        </p:nvSpPr>
        <p:spPr>
          <a:xfrm>
            <a:off x="1479910" y="1720200"/>
            <a:ext cx="1184940"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可导，</a:t>
            </a:r>
            <a:endParaRPr lang="zh-CN" altLang="en-US" sz="2600" dirty="0"/>
          </a:p>
        </p:txBody>
      </p:sp>
      <p:sp>
        <p:nvSpPr>
          <p:cNvPr id="11" name="矩形 10">
            <a:extLst>
              <a:ext uri="{FF2B5EF4-FFF2-40B4-BE49-F238E27FC236}">
                <a16:creationId xmlns:a16="http://schemas.microsoft.com/office/drawing/2014/main" id="{5A34EC5B-2E78-4466-A5A5-69A1D7EAAFF6}"/>
              </a:ext>
            </a:extLst>
          </p:cNvPr>
          <p:cNvSpPr/>
          <p:nvPr/>
        </p:nvSpPr>
        <p:spPr>
          <a:xfrm>
            <a:off x="1481287" y="2923589"/>
            <a:ext cx="3018775"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所以由上面推论</a:t>
            </a:r>
            <a:r>
              <a:rPr lang="en-US" altLang="zh-CN" sz="2600" kern="100" dirty="0">
                <a:ea typeface="宋体" panose="02010600030101010101" pitchFamily="2" charset="-122"/>
                <a:cs typeface="Times New Roman" panose="02020603050405020304" pitchFamily="18" charset="0"/>
              </a:rPr>
              <a:t>1</a:t>
            </a:r>
            <a:r>
              <a:rPr lang="zh-CN" altLang="zh-CN" sz="2600" kern="100" dirty="0">
                <a:ea typeface="宋体" panose="02010600030101010101" pitchFamily="2" charset="-122"/>
                <a:cs typeface="Times New Roman" panose="02020603050405020304" pitchFamily="18" charset="0"/>
              </a:rPr>
              <a:t>，</a:t>
            </a:r>
            <a:endParaRPr lang="zh-CN" altLang="en-US" sz="2600" dirty="0"/>
          </a:p>
        </p:txBody>
      </p:sp>
      <p:sp>
        <p:nvSpPr>
          <p:cNvPr id="14" name="矩形 13">
            <a:extLst>
              <a:ext uri="{FF2B5EF4-FFF2-40B4-BE49-F238E27FC236}">
                <a16:creationId xmlns:a16="http://schemas.microsoft.com/office/drawing/2014/main" id="{74C09AE0-3BE5-43F8-BD36-FCB3ACA81F4D}"/>
              </a:ext>
            </a:extLst>
          </p:cNvPr>
          <p:cNvSpPr/>
          <p:nvPr/>
        </p:nvSpPr>
        <p:spPr>
          <a:xfrm>
            <a:off x="9426438" y="2922896"/>
            <a:ext cx="518091"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而</a:t>
            </a:r>
            <a:endParaRPr lang="zh-CN" altLang="en-US" sz="2600" dirty="0"/>
          </a:p>
        </p:txBody>
      </p:sp>
      <p:grpSp>
        <p:nvGrpSpPr>
          <p:cNvPr id="32" name="组合 31">
            <a:extLst>
              <a:ext uri="{FF2B5EF4-FFF2-40B4-BE49-F238E27FC236}">
                <a16:creationId xmlns:a16="http://schemas.microsoft.com/office/drawing/2014/main" id="{2F554CA5-8DA2-498F-9687-AD9433A93C08}"/>
              </a:ext>
            </a:extLst>
          </p:cNvPr>
          <p:cNvGrpSpPr/>
          <p:nvPr/>
        </p:nvGrpSpPr>
        <p:grpSpPr>
          <a:xfrm>
            <a:off x="2426760" y="618786"/>
            <a:ext cx="3316349" cy="492443"/>
            <a:chOff x="2426760" y="618786"/>
            <a:chExt cx="3316349" cy="492443"/>
          </a:xfrm>
        </p:grpSpPr>
        <p:sp>
          <p:nvSpPr>
            <p:cNvPr id="4" name="矩形 3">
              <a:extLst>
                <a:ext uri="{FF2B5EF4-FFF2-40B4-BE49-F238E27FC236}">
                  <a16:creationId xmlns:a16="http://schemas.microsoft.com/office/drawing/2014/main" id="{B5E4E4EA-C0B2-4445-BAE0-00A201A089C7}"/>
                </a:ext>
              </a:extLst>
            </p:cNvPr>
            <p:cNvSpPr/>
            <p:nvPr/>
          </p:nvSpPr>
          <p:spPr>
            <a:xfrm>
              <a:off x="2426760" y="618786"/>
              <a:ext cx="1184940"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证明当</a:t>
              </a:r>
              <a:endParaRPr lang="zh-CN" altLang="en-US" sz="2600" dirty="0"/>
            </a:p>
          </p:txBody>
        </p:sp>
        <p:sp>
          <p:nvSpPr>
            <p:cNvPr id="5" name="矩形 4">
              <a:extLst>
                <a:ext uri="{FF2B5EF4-FFF2-40B4-BE49-F238E27FC236}">
                  <a16:creationId xmlns:a16="http://schemas.microsoft.com/office/drawing/2014/main" id="{144F95D8-A8BE-4FB4-9CAD-D6C63CCD4F08}"/>
                </a:ext>
              </a:extLst>
            </p:cNvPr>
            <p:cNvSpPr/>
            <p:nvPr/>
          </p:nvSpPr>
          <p:spPr>
            <a:xfrm>
              <a:off x="4891594" y="618786"/>
              <a:ext cx="851515"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时，</a:t>
              </a:r>
              <a:endParaRPr lang="zh-CN" altLang="en-US" sz="2600" dirty="0"/>
            </a:p>
          </p:txBody>
        </p:sp>
        <p:graphicFrame>
          <p:nvGraphicFramePr>
            <p:cNvPr id="17" name="对象 16">
              <a:extLst>
                <a:ext uri="{FF2B5EF4-FFF2-40B4-BE49-F238E27FC236}">
                  <a16:creationId xmlns:a16="http://schemas.microsoft.com/office/drawing/2014/main" id="{19D8B9C4-906F-4774-AD5D-CBBCC2CF6F78}"/>
                </a:ext>
              </a:extLst>
            </p:cNvPr>
            <p:cNvGraphicFramePr>
              <a:graphicFrameLocks noChangeAspect="1"/>
            </p:cNvGraphicFramePr>
            <p:nvPr>
              <p:extLst>
                <p:ext uri="{D42A27DB-BD31-4B8C-83A1-F6EECF244321}">
                  <p14:modId xmlns:p14="http://schemas.microsoft.com/office/powerpoint/2010/main" val="2969624664"/>
                </p:ext>
              </p:extLst>
            </p:nvPr>
          </p:nvGraphicFramePr>
          <p:xfrm>
            <a:off x="3617913" y="720725"/>
            <a:ext cx="1295400" cy="292100"/>
          </p:xfrm>
          <a:graphic>
            <a:graphicData uri="http://schemas.openxmlformats.org/presentationml/2006/ole">
              <mc:AlternateContent xmlns:mc="http://schemas.openxmlformats.org/markup-compatibility/2006">
                <mc:Choice xmlns:v="urn:schemas-microsoft-com:vml" Requires="v">
                  <p:oleObj spid="_x0000_s178092" name="Equation" r:id="rId3" imgW="1295280" imgH="291960" progId="Equation.DSMT4">
                    <p:embed/>
                  </p:oleObj>
                </mc:Choice>
                <mc:Fallback>
                  <p:oleObj name="Equation" r:id="rId3" imgW="1295280" imgH="291960" progId="Equation.DSMT4">
                    <p:embed/>
                    <p:pic>
                      <p:nvPicPr>
                        <p:cNvPr id="17" name="对象 16">
                          <a:extLst>
                            <a:ext uri="{FF2B5EF4-FFF2-40B4-BE49-F238E27FC236}">
                              <a16:creationId xmlns:a16="http://schemas.microsoft.com/office/drawing/2014/main" id="{19D8B9C4-906F-4774-AD5D-CBBCC2CF6F78}"/>
                            </a:ext>
                          </a:extLst>
                        </p:cNvPr>
                        <p:cNvPicPr/>
                        <p:nvPr/>
                      </p:nvPicPr>
                      <p:blipFill>
                        <a:blip r:embed="rId4"/>
                        <a:stretch>
                          <a:fillRect/>
                        </a:stretch>
                      </p:blipFill>
                      <p:spPr>
                        <a:xfrm>
                          <a:off x="3617913" y="720725"/>
                          <a:ext cx="1295400" cy="292100"/>
                        </a:xfrm>
                        <a:prstGeom prst="rect">
                          <a:avLst/>
                        </a:prstGeom>
                      </p:spPr>
                    </p:pic>
                  </p:oleObj>
                </mc:Fallback>
              </mc:AlternateContent>
            </a:graphicData>
          </a:graphic>
        </p:graphicFrame>
      </p:grpSp>
      <p:grpSp>
        <p:nvGrpSpPr>
          <p:cNvPr id="34" name="组合 33">
            <a:extLst>
              <a:ext uri="{FF2B5EF4-FFF2-40B4-BE49-F238E27FC236}">
                <a16:creationId xmlns:a16="http://schemas.microsoft.com/office/drawing/2014/main" id="{29D14B48-8B4E-491D-9F83-1BA5E5F8BA24}"/>
              </a:ext>
            </a:extLst>
          </p:cNvPr>
          <p:cNvGrpSpPr/>
          <p:nvPr/>
        </p:nvGrpSpPr>
        <p:grpSpPr>
          <a:xfrm>
            <a:off x="2152977" y="1190026"/>
            <a:ext cx="3936638" cy="492443"/>
            <a:chOff x="2246287" y="1152702"/>
            <a:chExt cx="3936638" cy="492443"/>
          </a:xfrm>
        </p:grpSpPr>
        <p:sp>
          <p:nvSpPr>
            <p:cNvPr id="6" name="矩形 5">
              <a:extLst>
                <a:ext uri="{FF2B5EF4-FFF2-40B4-BE49-F238E27FC236}">
                  <a16:creationId xmlns:a16="http://schemas.microsoft.com/office/drawing/2014/main" id="{B9804F5A-9D59-4E95-805F-8490479D071B}"/>
                </a:ext>
              </a:extLst>
            </p:cNvPr>
            <p:cNvSpPr/>
            <p:nvPr/>
          </p:nvSpPr>
          <p:spPr>
            <a:xfrm>
              <a:off x="2246287" y="1152702"/>
              <a:ext cx="518091"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设</a:t>
              </a:r>
              <a:endParaRPr lang="zh-CN" altLang="en-US" sz="2600" dirty="0"/>
            </a:p>
          </p:txBody>
        </p:sp>
        <p:graphicFrame>
          <p:nvGraphicFramePr>
            <p:cNvPr id="18" name="对象 17">
              <a:extLst>
                <a:ext uri="{FF2B5EF4-FFF2-40B4-BE49-F238E27FC236}">
                  <a16:creationId xmlns:a16="http://schemas.microsoft.com/office/drawing/2014/main" id="{C65A8ADB-1D6C-4266-8F52-1C559493F337}"/>
                </a:ext>
              </a:extLst>
            </p:cNvPr>
            <p:cNvGraphicFramePr>
              <a:graphicFrameLocks noChangeAspect="1"/>
            </p:cNvGraphicFramePr>
            <p:nvPr>
              <p:extLst>
                <p:ext uri="{D42A27DB-BD31-4B8C-83A1-F6EECF244321}">
                  <p14:modId xmlns:p14="http://schemas.microsoft.com/office/powerpoint/2010/main" val="168540044"/>
                </p:ext>
              </p:extLst>
            </p:nvPr>
          </p:nvGraphicFramePr>
          <p:xfrm>
            <a:off x="2715825" y="1247122"/>
            <a:ext cx="3467100" cy="381000"/>
          </p:xfrm>
          <a:graphic>
            <a:graphicData uri="http://schemas.openxmlformats.org/presentationml/2006/ole">
              <mc:AlternateContent xmlns:mc="http://schemas.openxmlformats.org/markup-compatibility/2006">
                <mc:Choice xmlns:v="urn:schemas-microsoft-com:vml" Requires="v">
                  <p:oleObj spid="_x0000_s178093" name="Equation" r:id="rId5" imgW="3466800" imgH="380880" progId="Equation.DSMT4">
                    <p:embed/>
                  </p:oleObj>
                </mc:Choice>
                <mc:Fallback>
                  <p:oleObj name="Equation" r:id="rId5" imgW="3466800" imgH="380880" progId="Equation.DSMT4">
                    <p:embed/>
                    <p:pic>
                      <p:nvPicPr>
                        <p:cNvPr id="18" name="对象 17">
                          <a:extLst>
                            <a:ext uri="{FF2B5EF4-FFF2-40B4-BE49-F238E27FC236}">
                              <a16:creationId xmlns:a16="http://schemas.microsoft.com/office/drawing/2014/main" id="{C65A8ADB-1D6C-4266-8F52-1C559493F337}"/>
                            </a:ext>
                          </a:extLst>
                        </p:cNvPr>
                        <p:cNvPicPr/>
                        <p:nvPr/>
                      </p:nvPicPr>
                      <p:blipFill>
                        <a:blip r:embed="rId6"/>
                        <a:stretch>
                          <a:fillRect/>
                        </a:stretch>
                      </p:blipFill>
                      <p:spPr>
                        <a:xfrm>
                          <a:off x="2715825" y="1247122"/>
                          <a:ext cx="3467100" cy="381000"/>
                        </a:xfrm>
                        <a:prstGeom prst="rect">
                          <a:avLst/>
                        </a:prstGeom>
                      </p:spPr>
                    </p:pic>
                  </p:oleObj>
                </mc:Fallback>
              </mc:AlternateContent>
            </a:graphicData>
          </a:graphic>
        </p:graphicFrame>
      </p:grpSp>
      <p:grpSp>
        <p:nvGrpSpPr>
          <p:cNvPr id="36" name="组合 35">
            <a:extLst>
              <a:ext uri="{FF2B5EF4-FFF2-40B4-BE49-F238E27FC236}">
                <a16:creationId xmlns:a16="http://schemas.microsoft.com/office/drawing/2014/main" id="{FF7BD8B4-E236-4015-A4CD-BA96EA1ECA65}"/>
              </a:ext>
            </a:extLst>
          </p:cNvPr>
          <p:cNvGrpSpPr/>
          <p:nvPr/>
        </p:nvGrpSpPr>
        <p:grpSpPr>
          <a:xfrm>
            <a:off x="6224936" y="1199357"/>
            <a:ext cx="3689303" cy="492443"/>
            <a:chOff x="6346235" y="1152702"/>
            <a:chExt cx="3689303" cy="492443"/>
          </a:xfrm>
        </p:grpSpPr>
        <p:sp>
          <p:nvSpPr>
            <p:cNvPr id="7" name="矩形 6">
              <a:extLst>
                <a:ext uri="{FF2B5EF4-FFF2-40B4-BE49-F238E27FC236}">
                  <a16:creationId xmlns:a16="http://schemas.microsoft.com/office/drawing/2014/main" id="{D022C805-84A5-4C45-99AD-D621833CE3F1}"/>
                </a:ext>
              </a:extLst>
            </p:cNvPr>
            <p:cNvSpPr/>
            <p:nvPr/>
          </p:nvSpPr>
          <p:spPr>
            <a:xfrm>
              <a:off x="6346235" y="1152702"/>
              <a:ext cx="518091"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则</a:t>
              </a:r>
              <a:endParaRPr lang="zh-CN" altLang="en-US" sz="2600" dirty="0"/>
            </a:p>
          </p:txBody>
        </p:sp>
        <p:sp>
          <p:nvSpPr>
            <p:cNvPr id="8" name="矩形 7">
              <a:extLst>
                <a:ext uri="{FF2B5EF4-FFF2-40B4-BE49-F238E27FC236}">
                  <a16:creationId xmlns:a16="http://schemas.microsoft.com/office/drawing/2014/main" id="{A302C255-0E64-422B-BAFE-1DA88AA8C83C}"/>
                </a:ext>
              </a:extLst>
            </p:cNvPr>
            <p:cNvSpPr/>
            <p:nvPr/>
          </p:nvSpPr>
          <p:spPr>
            <a:xfrm>
              <a:off x="7405127" y="1152702"/>
              <a:ext cx="543739" cy="492443"/>
            </a:xfrm>
            <a:prstGeom prst="rect">
              <a:avLst/>
            </a:prstGeom>
          </p:spPr>
          <p:txBody>
            <a:bodyPr wrap="square">
              <a:spAutoFit/>
            </a:bodyPr>
            <a:lstStyle/>
            <a:p>
              <a:r>
                <a:rPr lang="zh-CN" altLang="zh-CN" sz="2600" kern="100" dirty="0">
                  <a:ea typeface="宋体" panose="02010600030101010101" pitchFamily="2" charset="-122"/>
                  <a:cs typeface="Times New Roman" panose="02020603050405020304" pitchFamily="18" charset="0"/>
                </a:rPr>
                <a:t>在</a:t>
              </a:r>
              <a:endParaRPr lang="zh-CN" altLang="en-US" sz="2600" dirty="0"/>
            </a:p>
          </p:txBody>
        </p:sp>
        <p:sp>
          <p:nvSpPr>
            <p:cNvPr id="9" name="矩形 8">
              <a:extLst>
                <a:ext uri="{FF2B5EF4-FFF2-40B4-BE49-F238E27FC236}">
                  <a16:creationId xmlns:a16="http://schemas.microsoft.com/office/drawing/2014/main" id="{A33AAD58-6094-4F1F-B421-99D21C6F8C30}"/>
                </a:ext>
              </a:extLst>
            </p:cNvPr>
            <p:cNvSpPr/>
            <p:nvPr/>
          </p:nvSpPr>
          <p:spPr>
            <a:xfrm>
              <a:off x="8517174" y="1152702"/>
              <a:ext cx="1518364"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上连续，</a:t>
              </a:r>
              <a:endParaRPr lang="zh-CN" altLang="en-US" sz="2600" dirty="0"/>
            </a:p>
          </p:txBody>
        </p:sp>
        <p:graphicFrame>
          <p:nvGraphicFramePr>
            <p:cNvPr id="19" name="对象 18">
              <a:extLst>
                <a:ext uri="{FF2B5EF4-FFF2-40B4-BE49-F238E27FC236}">
                  <a16:creationId xmlns:a16="http://schemas.microsoft.com/office/drawing/2014/main" id="{37882DE7-953B-4EE7-BD19-17979CE4CAFF}"/>
                </a:ext>
              </a:extLst>
            </p:cNvPr>
            <p:cNvGraphicFramePr>
              <a:graphicFrameLocks noChangeAspect="1"/>
            </p:cNvGraphicFramePr>
            <p:nvPr>
              <p:extLst>
                <p:ext uri="{D42A27DB-BD31-4B8C-83A1-F6EECF244321}">
                  <p14:modId xmlns:p14="http://schemas.microsoft.com/office/powerpoint/2010/main" val="984119393"/>
                </p:ext>
              </p:extLst>
            </p:nvPr>
          </p:nvGraphicFramePr>
          <p:xfrm>
            <a:off x="6777687" y="1248904"/>
            <a:ext cx="673100" cy="368300"/>
          </p:xfrm>
          <a:graphic>
            <a:graphicData uri="http://schemas.openxmlformats.org/presentationml/2006/ole">
              <mc:AlternateContent xmlns:mc="http://schemas.openxmlformats.org/markup-compatibility/2006">
                <mc:Choice xmlns:v="urn:schemas-microsoft-com:vml" Requires="v">
                  <p:oleObj spid="_x0000_s178094" name="Equation" r:id="rId7" imgW="672840" imgH="368280" progId="Equation.DSMT4">
                    <p:embed/>
                  </p:oleObj>
                </mc:Choice>
                <mc:Fallback>
                  <p:oleObj name="Equation" r:id="rId7" imgW="672840" imgH="368280" progId="Equation.DSMT4">
                    <p:embed/>
                    <p:pic>
                      <p:nvPicPr>
                        <p:cNvPr id="19" name="对象 18">
                          <a:extLst>
                            <a:ext uri="{FF2B5EF4-FFF2-40B4-BE49-F238E27FC236}">
                              <a16:creationId xmlns:a16="http://schemas.microsoft.com/office/drawing/2014/main" id="{37882DE7-953B-4EE7-BD19-17979CE4CAFF}"/>
                            </a:ext>
                          </a:extLst>
                        </p:cNvPr>
                        <p:cNvPicPr/>
                        <p:nvPr/>
                      </p:nvPicPr>
                      <p:blipFill>
                        <a:blip r:embed="rId8"/>
                        <a:stretch>
                          <a:fillRect/>
                        </a:stretch>
                      </p:blipFill>
                      <p:spPr>
                        <a:xfrm>
                          <a:off x="6777687" y="1248904"/>
                          <a:ext cx="673100" cy="3683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9BD12D4D-9045-4CE7-B757-C63FE86A3543}"/>
                </a:ext>
              </a:extLst>
            </p:cNvPr>
            <p:cNvGraphicFramePr>
              <a:graphicFrameLocks noChangeAspect="1"/>
            </p:cNvGraphicFramePr>
            <p:nvPr>
              <p:extLst>
                <p:ext uri="{D42A27DB-BD31-4B8C-83A1-F6EECF244321}">
                  <p14:modId xmlns:p14="http://schemas.microsoft.com/office/powerpoint/2010/main" val="2478526191"/>
                </p:ext>
              </p:extLst>
            </p:nvPr>
          </p:nvGraphicFramePr>
          <p:xfrm>
            <a:off x="7870663" y="1242360"/>
            <a:ext cx="736600" cy="368300"/>
          </p:xfrm>
          <a:graphic>
            <a:graphicData uri="http://schemas.openxmlformats.org/presentationml/2006/ole">
              <mc:AlternateContent xmlns:mc="http://schemas.openxmlformats.org/markup-compatibility/2006">
                <mc:Choice xmlns:v="urn:schemas-microsoft-com:vml" Requires="v">
                  <p:oleObj spid="_x0000_s178095" name="Equation" r:id="rId9" imgW="736560" imgH="368280" progId="Equation.DSMT4">
                    <p:embed/>
                  </p:oleObj>
                </mc:Choice>
                <mc:Fallback>
                  <p:oleObj name="Equation" r:id="rId9" imgW="736560" imgH="368280" progId="Equation.DSMT4">
                    <p:embed/>
                    <p:pic>
                      <p:nvPicPr>
                        <p:cNvPr id="20" name="对象 19">
                          <a:extLst>
                            <a:ext uri="{FF2B5EF4-FFF2-40B4-BE49-F238E27FC236}">
                              <a16:creationId xmlns:a16="http://schemas.microsoft.com/office/drawing/2014/main" id="{9BD12D4D-9045-4CE7-B757-C63FE86A3543}"/>
                            </a:ext>
                          </a:extLst>
                        </p:cNvPr>
                        <p:cNvPicPr/>
                        <p:nvPr/>
                      </p:nvPicPr>
                      <p:blipFill>
                        <a:blip r:embed="rId10"/>
                        <a:stretch>
                          <a:fillRect/>
                        </a:stretch>
                      </p:blipFill>
                      <p:spPr>
                        <a:xfrm>
                          <a:off x="7870663" y="1242360"/>
                          <a:ext cx="736600" cy="368300"/>
                        </a:xfrm>
                        <a:prstGeom prst="rect">
                          <a:avLst/>
                        </a:prstGeom>
                      </p:spPr>
                    </p:pic>
                  </p:oleObj>
                </mc:Fallback>
              </mc:AlternateContent>
            </a:graphicData>
          </a:graphic>
        </p:graphicFrame>
      </p:grpSp>
      <p:graphicFrame>
        <p:nvGraphicFramePr>
          <p:cNvPr id="22" name="对象 21">
            <a:extLst>
              <a:ext uri="{FF2B5EF4-FFF2-40B4-BE49-F238E27FC236}">
                <a16:creationId xmlns:a16="http://schemas.microsoft.com/office/drawing/2014/main" id="{C3FDA4EE-6DEF-4C2D-B716-7B121CEEC98A}"/>
              </a:ext>
            </a:extLst>
          </p:cNvPr>
          <p:cNvGraphicFramePr>
            <a:graphicFrameLocks noChangeAspect="1"/>
          </p:cNvGraphicFramePr>
          <p:nvPr>
            <p:extLst>
              <p:ext uri="{D42A27DB-BD31-4B8C-83A1-F6EECF244321}">
                <p14:modId xmlns:p14="http://schemas.microsoft.com/office/powerpoint/2010/main" val="4096193613"/>
              </p:ext>
            </p:extLst>
          </p:nvPr>
        </p:nvGraphicFramePr>
        <p:xfrm>
          <a:off x="3651320" y="2127567"/>
          <a:ext cx="5003800" cy="812800"/>
        </p:xfrm>
        <a:graphic>
          <a:graphicData uri="http://schemas.openxmlformats.org/presentationml/2006/ole">
            <mc:AlternateContent xmlns:mc="http://schemas.openxmlformats.org/markup-compatibility/2006">
              <mc:Choice xmlns:v="urn:schemas-microsoft-com:vml" Requires="v">
                <p:oleObj spid="_x0000_s178096" name="Equation" r:id="rId11" imgW="5003640" imgH="812520" progId="Equation.DSMT4">
                  <p:embed/>
                </p:oleObj>
              </mc:Choice>
              <mc:Fallback>
                <p:oleObj name="Equation" r:id="rId11" imgW="5003640" imgH="812520" progId="Equation.DSMT4">
                  <p:embed/>
                  <p:pic>
                    <p:nvPicPr>
                      <p:cNvPr id="22" name="对象 21">
                        <a:extLst>
                          <a:ext uri="{FF2B5EF4-FFF2-40B4-BE49-F238E27FC236}">
                            <a16:creationId xmlns:a16="http://schemas.microsoft.com/office/drawing/2014/main" id="{C3FDA4EE-6DEF-4C2D-B716-7B121CEEC98A}"/>
                          </a:ext>
                        </a:extLst>
                      </p:cNvPr>
                      <p:cNvPicPr/>
                      <p:nvPr/>
                    </p:nvPicPr>
                    <p:blipFill>
                      <a:blip r:embed="rId12"/>
                      <a:stretch>
                        <a:fillRect/>
                      </a:stretch>
                    </p:blipFill>
                    <p:spPr>
                      <a:xfrm>
                        <a:off x="3651320" y="2127567"/>
                        <a:ext cx="5003800" cy="8128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8D410B90-63A2-474A-883A-4C5D5A109E5C}"/>
              </a:ext>
            </a:extLst>
          </p:cNvPr>
          <p:cNvGraphicFramePr>
            <a:graphicFrameLocks noChangeAspect="1"/>
          </p:cNvGraphicFramePr>
          <p:nvPr>
            <p:extLst>
              <p:ext uri="{D42A27DB-BD31-4B8C-83A1-F6EECF244321}">
                <p14:modId xmlns:p14="http://schemas.microsoft.com/office/powerpoint/2010/main" val="1572096842"/>
              </p:ext>
            </p:extLst>
          </p:nvPr>
        </p:nvGraphicFramePr>
        <p:xfrm>
          <a:off x="3748088" y="3386071"/>
          <a:ext cx="4216400" cy="723900"/>
        </p:xfrm>
        <a:graphic>
          <a:graphicData uri="http://schemas.openxmlformats.org/presentationml/2006/ole">
            <mc:AlternateContent xmlns:mc="http://schemas.openxmlformats.org/markup-compatibility/2006">
              <mc:Choice xmlns:v="urn:schemas-microsoft-com:vml" Requires="v">
                <p:oleObj spid="_x0000_s178097" name="Equation" r:id="rId13" imgW="4216320" imgH="723600" progId="Equation.DSMT4">
                  <p:embed/>
                </p:oleObj>
              </mc:Choice>
              <mc:Fallback>
                <p:oleObj name="Equation" r:id="rId13" imgW="4216320" imgH="723600" progId="Equation.DSMT4">
                  <p:embed/>
                  <p:pic>
                    <p:nvPicPr>
                      <p:cNvPr id="25" name="对象 24">
                        <a:extLst>
                          <a:ext uri="{FF2B5EF4-FFF2-40B4-BE49-F238E27FC236}">
                            <a16:creationId xmlns:a16="http://schemas.microsoft.com/office/drawing/2014/main" id="{8D410B90-63A2-474A-883A-4C5D5A109E5C}"/>
                          </a:ext>
                        </a:extLst>
                      </p:cNvPr>
                      <p:cNvPicPr/>
                      <p:nvPr/>
                    </p:nvPicPr>
                    <p:blipFill>
                      <a:blip r:embed="rId14"/>
                      <a:stretch>
                        <a:fillRect/>
                      </a:stretch>
                    </p:blipFill>
                    <p:spPr>
                      <a:xfrm>
                        <a:off x="3748088" y="3386071"/>
                        <a:ext cx="4216400" cy="7239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415ED940-F4AF-4748-AED0-DACAC97F0A7A}"/>
              </a:ext>
            </a:extLst>
          </p:cNvPr>
          <p:cNvGraphicFramePr>
            <a:graphicFrameLocks noChangeAspect="1"/>
          </p:cNvGraphicFramePr>
          <p:nvPr>
            <p:extLst>
              <p:ext uri="{D42A27DB-BD31-4B8C-83A1-F6EECF244321}">
                <p14:modId xmlns:p14="http://schemas.microsoft.com/office/powerpoint/2010/main" val="1436926899"/>
              </p:ext>
            </p:extLst>
          </p:nvPr>
        </p:nvGraphicFramePr>
        <p:xfrm>
          <a:off x="3753778" y="4060335"/>
          <a:ext cx="4368800" cy="723900"/>
        </p:xfrm>
        <a:graphic>
          <a:graphicData uri="http://schemas.openxmlformats.org/presentationml/2006/ole">
            <mc:AlternateContent xmlns:mc="http://schemas.openxmlformats.org/markup-compatibility/2006">
              <mc:Choice xmlns:v="urn:schemas-microsoft-com:vml" Requires="v">
                <p:oleObj spid="_x0000_s178098" name="Equation" r:id="rId15" imgW="4368600" imgH="723600" progId="Equation.DSMT4">
                  <p:embed/>
                </p:oleObj>
              </mc:Choice>
              <mc:Fallback>
                <p:oleObj name="Equation" r:id="rId15" imgW="4368600" imgH="723600" progId="Equation.DSMT4">
                  <p:embed/>
                  <p:pic>
                    <p:nvPicPr>
                      <p:cNvPr id="26" name="对象 25">
                        <a:extLst>
                          <a:ext uri="{FF2B5EF4-FFF2-40B4-BE49-F238E27FC236}">
                            <a16:creationId xmlns:a16="http://schemas.microsoft.com/office/drawing/2014/main" id="{415ED940-F4AF-4748-AED0-DACAC97F0A7A}"/>
                          </a:ext>
                        </a:extLst>
                      </p:cNvPr>
                      <p:cNvPicPr/>
                      <p:nvPr/>
                    </p:nvPicPr>
                    <p:blipFill>
                      <a:blip r:embed="rId16"/>
                      <a:stretch>
                        <a:fillRect/>
                      </a:stretch>
                    </p:blipFill>
                    <p:spPr>
                      <a:xfrm>
                        <a:off x="3753778" y="4060335"/>
                        <a:ext cx="4368800" cy="7239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2F27CB2F-03F9-489F-ACFF-72AB35D4321B}"/>
              </a:ext>
            </a:extLst>
          </p:cNvPr>
          <p:cNvGraphicFramePr>
            <a:graphicFrameLocks noChangeAspect="1"/>
          </p:cNvGraphicFramePr>
          <p:nvPr>
            <p:extLst>
              <p:ext uri="{D42A27DB-BD31-4B8C-83A1-F6EECF244321}">
                <p14:modId xmlns:p14="http://schemas.microsoft.com/office/powerpoint/2010/main" val="271710946"/>
              </p:ext>
            </p:extLst>
          </p:nvPr>
        </p:nvGraphicFramePr>
        <p:xfrm>
          <a:off x="3717556" y="4771931"/>
          <a:ext cx="5613400" cy="723900"/>
        </p:xfrm>
        <a:graphic>
          <a:graphicData uri="http://schemas.openxmlformats.org/presentationml/2006/ole">
            <mc:AlternateContent xmlns:mc="http://schemas.openxmlformats.org/markup-compatibility/2006">
              <mc:Choice xmlns:v="urn:schemas-microsoft-com:vml" Requires="v">
                <p:oleObj spid="_x0000_s178099" name="Equation" r:id="rId17" imgW="5613120" imgH="723600" progId="Equation.DSMT4">
                  <p:embed/>
                </p:oleObj>
              </mc:Choice>
              <mc:Fallback>
                <p:oleObj name="Equation" r:id="rId17" imgW="5613120" imgH="723600" progId="Equation.DSMT4">
                  <p:embed/>
                  <p:pic>
                    <p:nvPicPr>
                      <p:cNvPr id="27" name="对象 26">
                        <a:extLst>
                          <a:ext uri="{FF2B5EF4-FFF2-40B4-BE49-F238E27FC236}">
                            <a16:creationId xmlns:a16="http://schemas.microsoft.com/office/drawing/2014/main" id="{2F27CB2F-03F9-489F-ACFF-72AB35D4321B}"/>
                          </a:ext>
                        </a:extLst>
                      </p:cNvPr>
                      <p:cNvPicPr/>
                      <p:nvPr/>
                    </p:nvPicPr>
                    <p:blipFill>
                      <a:blip r:embed="rId18"/>
                      <a:stretch>
                        <a:fillRect/>
                      </a:stretch>
                    </p:blipFill>
                    <p:spPr>
                      <a:xfrm>
                        <a:off x="3717556" y="4771931"/>
                        <a:ext cx="5613400" cy="723900"/>
                      </a:xfrm>
                      <a:prstGeom prst="rect">
                        <a:avLst/>
                      </a:prstGeom>
                    </p:spPr>
                  </p:pic>
                </p:oleObj>
              </mc:Fallback>
            </mc:AlternateContent>
          </a:graphicData>
        </a:graphic>
      </p:graphicFrame>
      <p:grpSp>
        <p:nvGrpSpPr>
          <p:cNvPr id="42" name="组合 41">
            <a:extLst>
              <a:ext uri="{FF2B5EF4-FFF2-40B4-BE49-F238E27FC236}">
                <a16:creationId xmlns:a16="http://schemas.microsoft.com/office/drawing/2014/main" id="{9B896985-0041-46F7-BDB5-406435DECBAB}"/>
              </a:ext>
            </a:extLst>
          </p:cNvPr>
          <p:cNvGrpSpPr/>
          <p:nvPr/>
        </p:nvGrpSpPr>
        <p:grpSpPr>
          <a:xfrm>
            <a:off x="1489529" y="5575470"/>
            <a:ext cx="3266208" cy="492443"/>
            <a:chOff x="1479910" y="5892934"/>
            <a:chExt cx="3266208" cy="492443"/>
          </a:xfrm>
        </p:grpSpPr>
        <p:sp>
          <p:nvSpPr>
            <p:cNvPr id="15" name="矩形 14">
              <a:extLst>
                <a:ext uri="{FF2B5EF4-FFF2-40B4-BE49-F238E27FC236}">
                  <a16:creationId xmlns:a16="http://schemas.microsoft.com/office/drawing/2014/main" id="{50411213-F9EB-487C-9BD7-60B742FEE2E5}"/>
                </a:ext>
              </a:extLst>
            </p:cNvPr>
            <p:cNvSpPr/>
            <p:nvPr/>
          </p:nvSpPr>
          <p:spPr>
            <a:xfrm>
              <a:off x="1479910" y="5892934"/>
              <a:ext cx="1184940"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因此当</a:t>
              </a:r>
              <a:endParaRPr lang="zh-CN" altLang="en-US" sz="2600" dirty="0"/>
            </a:p>
          </p:txBody>
        </p:sp>
        <p:sp>
          <p:nvSpPr>
            <p:cNvPr id="16" name="矩形 15">
              <a:extLst>
                <a:ext uri="{FF2B5EF4-FFF2-40B4-BE49-F238E27FC236}">
                  <a16:creationId xmlns:a16="http://schemas.microsoft.com/office/drawing/2014/main" id="{AD81338E-4222-4CC2-87B6-3A1EB8E53C33}"/>
                </a:ext>
              </a:extLst>
            </p:cNvPr>
            <p:cNvSpPr/>
            <p:nvPr/>
          </p:nvSpPr>
          <p:spPr>
            <a:xfrm>
              <a:off x="3894603" y="5892934"/>
              <a:ext cx="851515"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时，</a:t>
              </a:r>
              <a:endParaRPr lang="zh-CN" altLang="en-US" sz="2600" dirty="0"/>
            </a:p>
          </p:txBody>
        </p:sp>
        <p:graphicFrame>
          <p:nvGraphicFramePr>
            <p:cNvPr id="28" name="对象 27">
              <a:extLst>
                <a:ext uri="{FF2B5EF4-FFF2-40B4-BE49-F238E27FC236}">
                  <a16:creationId xmlns:a16="http://schemas.microsoft.com/office/drawing/2014/main" id="{8A2127E7-41E7-4AC7-9F72-7ED989C508E9}"/>
                </a:ext>
              </a:extLst>
            </p:cNvPr>
            <p:cNvGraphicFramePr>
              <a:graphicFrameLocks noChangeAspect="1"/>
            </p:cNvGraphicFramePr>
            <p:nvPr>
              <p:extLst>
                <p:ext uri="{D42A27DB-BD31-4B8C-83A1-F6EECF244321}">
                  <p14:modId xmlns:p14="http://schemas.microsoft.com/office/powerpoint/2010/main" val="1393004894"/>
                </p:ext>
              </p:extLst>
            </p:nvPr>
          </p:nvGraphicFramePr>
          <p:xfrm>
            <a:off x="2633533" y="6008359"/>
            <a:ext cx="1295400" cy="292100"/>
          </p:xfrm>
          <a:graphic>
            <a:graphicData uri="http://schemas.openxmlformats.org/presentationml/2006/ole">
              <mc:AlternateContent xmlns:mc="http://schemas.openxmlformats.org/markup-compatibility/2006">
                <mc:Choice xmlns:v="urn:schemas-microsoft-com:vml" Requires="v">
                  <p:oleObj spid="_x0000_s178100" name="Equation" r:id="rId19" imgW="1295280" imgH="291960" progId="Equation.DSMT4">
                    <p:embed/>
                  </p:oleObj>
                </mc:Choice>
                <mc:Fallback>
                  <p:oleObj name="Equation" r:id="rId19" imgW="1295280" imgH="291960" progId="Equation.DSMT4">
                    <p:embed/>
                    <p:pic>
                      <p:nvPicPr>
                        <p:cNvPr id="28" name="对象 27">
                          <a:extLst>
                            <a:ext uri="{FF2B5EF4-FFF2-40B4-BE49-F238E27FC236}">
                              <a16:creationId xmlns:a16="http://schemas.microsoft.com/office/drawing/2014/main" id="{8A2127E7-41E7-4AC7-9F72-7ED989C508E9}"/>
                            </a:ext>
                          </a:extLst>
                        </p:cNvPr>
                        <p:cNvPicPr/>
                        <p:nvPr/>
                      </p:nvPicPr>
                      <p:blipFill>
                        <a:blip r:embed="rId20"/>
                        <a:stretch>
                          <a:fillRect/>
                        </a:stretch>
                      </p:blipFill>
                      <p:spPr>
                        <a:xfrm>
                          <a:off x="2633533" y="6008359"/>
                          <a:ext cx="1295400" cy="292100"/>
                        </a:xfrm>
                        <a:prstGeom prst="rect">
                          <a:avLst/>
                        </a:prstGeom>
                      </p:spPr>
                    </p:pic>
                  </p:oleObj>
                </mc:Fallback>
              </mc:AlternateContent>
            </a:graphicData>
          </a:graphic>
        </p:graphicFrame>
      </p:grpSp>
      <p:grpSp>
        <p:nvGrpSpPr>
          <p:cNvPr id="33" name="组合 32">
            <a:extLst>
              <a:ext uri="{FF2B5EF4-FFF2-40B4-BE49-F238E27FC236}">
                <a16:creationId xmlns:a16="http://schemas.microsoft.com/office/drawing/2014/main" id="{665935C2-08F2-4413-A5DD-A925032D171F}"/>
              </a:ext>
            </a:extLst>
          </p:cNvPr>
          <p:cNvGrpSpPr/>
          <p:nvPr/>
        </p:nvGrpSpPr>
        <p:grpSpPr>
          <a:xfrm>
            <a:off x="5512036" y="508000"/>
            <a:ext cx="4312708" cy="723900"/>
            <a:chOff x="5605343" y="508000"/>
            <a:chExt cx="4312708" cy="723900"/>
          </a:xfrm>
        </p:grpSpPr>
        <p:graphicFrame>
          <p:nvGraphicFramePr>
            <p:cNvPr id="29" name="对象 28">
              <a:extLst>
                <a:ext uri="{FF2B5EF4-FFF2-40B4-BE49-F238E27FC236}">
                  <a16:creationId xmlns:a16="http://schemas.microsoft.com/office/drawing/2014/main" id="{3D519E75-702E-4639-BFBD-747E6CB971DF}"/>
                </a:ext>
              </a:extLst>
            </p:cNvPr>
            <p:cNvGraphicFramePr>
              <a:graphicFrameLocks noChangeAspect="1"/>
            </p:cNvGraphicFramePr>
            <p:nvPr>
              <p:extLst>
                <p:ext uri="{D42A27DB-BD31-4B8C-83A1-F6EECF244321}">
                  <p14:modId xmlns:p14="http://schemas.microsoft.com/office/powerpoint/2010/main" val="2302765926"/>
                </p:ext>
              </p:extLst>
            </p:nvPr>
          </p:nvGraphicFramePr>
          <p:xfrm>
            <a:off x="7111351" y="508000"/>
            <a:ext cx="2806700" cy="723900"/>
          </p:xfrm>
          <a:graphic>
            <a:graphicData uri="http://schemas.openxmlformats.org/presentationml/2006/ole">
              <mc:AlternateContent xmlns:mc="http://schemas.openxmlformats.org/markup-compatibility/2006">
                <mc:Choice xmlns:v="urn:schemas-microsoft-com:vml" Requires="v">
                  <p:oleObj spid="_x0000_s178101" name="Equation" r:id="rId21" imgW="2806560" imgH="723600" progId="Equation.DSMT4">
                    <p:embed/>
                  </p:oleObj>
                </mc:Choice>
                <mc:Fallback>
                  <p:oleObj name="Equation" r:id="rId21" imgW="2806560" imgH="723600" progId="Equation.DSMT4">
                    <p:embed/>
                    <p:pic>
                      <p:nvPicPr>
                        <p:cNvPr id="29" name="对象 28">
                          <a:extLst>
                            <a:ext uri="{FF2B5EF4-FFF2-40B4-BE49-F238E27FC236}">
                              <a16:creationId xmlns:a16="http://schemas.microsoft.com/office/drawing/2014/main" id="{3D519E75-702E-4639-BFBD-747E6CB971DF}"/>
                            </a:ext>
                          </a:extLst>
                        </p:cNvPr>
                        <p:cNvPicPr/>
                        <p:nvPr/>
                      </p:nvPicPr>
                      <p:blipFill>
                        <a:blip r:embed="rId22"/>
                        <a:stretch>
                          <a:fillRect/>
                        </a:stretch>
                      </p:blipFill>
                      <p:spPr>
                        <a:xfrm>
                          <a:off x="7111351" y="508000"/>
                          <a:ext cx="2806700" cy="723900"/>
                        </a:xfrm>
                        <a:prstGeom prst="rect">
                          <a:avLst/>
                        </a:prstGeom>
                      </p:spPr>
                    </p:pic>
                  </p:oleObj>
                </mc:Fallback>
              </mc:AlternateContent>
            </a:graphicData>
          </a:graphic>
        </p:graphicFrame>
        <p:sp>
          <p:nvSpPr>
            <p:cNvPr id="31" name="矩形 30">
              <a:extLst>
                <a:ext uri="{FF2B5EF4-FFF2-40B4-BE49-F238E27FC236}">
                  <a16:creationId xmlns:a16="http://schemas.microsoft.com/office/drawing/2014/main" id="{763D8759-203B-4D89-BB9A-DC7A1E4F491E}"/>
                </a:ext>
              </a:extLst>
            </p:cNvPr>
            <p:cNvSpPr/>
            <p:nvPr/>
          </p:nvSpPr>
          <p:spPr>
            <a:xfrm>
              <a:off x="5605343" y="614955"/>
              <a:ext cx="1518364"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有恒等式</a:t>
              </a:r>
              <a:endParaRPr lang="zh-CN" altLang="en-US" sz="2600" dirty="0"/>
            </a:p>
          </p:txBody>
        </p:sp>
      </p:grpSp>
      <p:grpSp>
        <p:nvGrpSpPr>
          <p:cNvPr id="37" name="组合 36">
            <a:extLst>
              <a:ext uri="{FF2B5EF4-FFF2-40B4-BE49-F238E27FC236}">
                <a16:creationId xmlns:a16="http://schemas.microsoft.com/office/drawing/2014/main" id="{A0E2A7A1-56A5-40B6-96AA-0ED8431B7386}"/>
              </a:ext>
            </a:extLst>
          </p:cNvPr>
          <p:cNvGrpSpPr/>
          <p:nvPr/>
        </p:nvGrpSpPr>
        <p:grpSpPr>
          <a:xfrm>
            <a:off x="9642763" y="1190026"/>
            <a:ext cx="1255195" cy="492443"/>
            <a:chOff x="9820046" y="1152702"/>
            <a:chExt cx="1255195" cy="492443"/>
          </a:xfrm>
        </p:grpSpPr>
        <p:graphicFrame>
          <p:nvGraphicFramePr>
            <p:cNvPr id="21" name="对象 20">
              <a:extLst>
                <a:ext uri="{FF2B5EF4-FFF2-40B4-BE49-F238E27FC236}">
                  <a16:creationId xmlns:a16="http://schemas.microsoft.com/office/drawing/2014/main" id="{ED60FAA0-4996-4853-82C6-C23F922FA38B}"/>
                </a:ext>
              </a:extLst>
            </p:cNvPr>
            <p:cNvGraphicFramePr>
              <a:graphicFrameLocks noChangeAspect="1"/>
            </p:cNvGraphicFramePr>
            <p:nvPr>
              <p:extLst>
                <p:ext uri="{D42A27DB-BD31-4B8C-83A1-F6EECF244321}">
                  <p14:modId xmlns:p14="http://schemas.microsoft.com/office/powerpoint/2010/main" val="3805541432"/>
                </p:ext>
              </p:extLst>
            </p:nvPr>
          </p:nvGraphicFramePr>
          <p:xfrm>
            <a:off x="10275141" y="1223927"/>
            <a:ext cx="800100" cy="368300"/>
          </p:xfrm>
          <a:graphic>
            <a:graphicData uri="http://schemas.openxmlformats.org/presentationml/2006/ole">
              <mc:AlternateContent xmlns:mc="http://schemas.openxmlformats.org/markup-compatibility/2006">
                <mc:Choice xmlns:v="urn:schemas-microsoft-com:vml" Requires="v">
                  <p:oleObj spid="_x0000_s178102" name="Equation" r:id="rId23" imgW="799920" imgH="368280" progId="Equation.DSMT4">
                    <p:embed/>
                  </p:oleObj>
                </mc:Choice>
                <mc:Fallback>
                  <p:oleObj name="Equation" r:id="rId23" imgW="799920" imgH="368280" progId="Equation.DSMT4">
                    <p:embed/>
                    <p:pic>
                      <p:nvPicPr>
                        <p:cNvPr id="21" name="对象 20">
                          <a:extLst>
                            <a:ext uri="{FF2B5EF4-FFF2-40B4-BE49-F238E27FC236}">
                              <a16:creationId xmlns:a16="http://schemas.microsoft.com/office/drawing/2014/main" id="{ED60FAA0-4996-4853-82C6-C23F922FA38B}"/>
                            </a:ext>
                          </a:extLst>
                        </p:cNvPr>
                        <p:cNvPicPr/>
                        <p:nvPr/>
                      </p:nvPicPr>
                      <p:blipFill>
                        <a:blip r:embed="rId24"/>
                        <a:stretch>
                          <a:fillRect/>
                        </a:stretch>
                      </p:blipFill>
                      <p:spPr>
                        <a:xfrm>
                          <a:off x="10275141" y="1223927"/>
                          <a:ext cx="800100" cy="368300"/>
                        </a:xfrm>
                        <a:prstGeom prst="rect">
                          <a:avLst/>
                        </a:prstGeom>
                      </p:spPr>
                    </p:pic>
                  </p:oleObj>
                </mc:Fallback>
              </mc:AlternateContent>
            </a:graphicData>
          </a:graphic>
        </p:graphicFrame>
        <p:sp>
          <p:nvSpPr>
            <p:cNvPr id="35" name="矩形 34">
              <a:extLst>
                <a:ext uri="{FF2B5EF4-FFF2-40B4-BE49-F238E27FC236}">
                  <a16:creationId xmlns:a16="http://schemas.microsoft.com/office/drawing/2014/main" id="{01F4C4EE-F6C8-4109-B002-8B462C1FB5D8}"/>
                </a:ext>
              </a:extLst>
            </p:cNvPr>
            <p:cNvSpPr/>
            <p:nvPr/>
          </p:nvSpPr>
          <p:spPr>
            <a:xfrm>
              <a:off x="9820046" y="1152702"/>
              <a:ext cx="518091"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在</a:t>
              </a:r>
              <a:endParaRPr lang="zh-CN" altLang="en-US" sz="2600" dirty="0"/>
            </a:p>
          </p:txBody>
        </p:sp>
      </p:grpSp>
      <p:sp>
        <p:nvSpPr>
          <p:cNvPr id="38" name="矩形 37">
            <a:extLst>
              <a:ext uri="{FF2B5EF4-FFF2-40B4-BE49-F238E27FC236}">
                <a16:creationId xmlns:a16="http://schemas.microsoft.com/office/drawing/2014/main" id="{850F119C-C17F-4B6B-BECC-7A5F9502FD5A}"/>
              </a:ext>
            </a:extLst>
          </p:cNvPr>
          <p:cNvSpPr/>
          <p:nvPr/>
        </p:nvSpPr>
        <p:spPr>
          <a:xfrm>
            <a:off x="2426760" y="1725266"/>
            <a:ext cx="1184940"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其导数</a:t>
            </a:r>
            <a:endParaRPr lang="zh-CN" altLang="en-US" sz="2600" dirty="0"/>
          </a:p>
        </p:txBody>
      </p:sp>
      <p:grpSp>
        <p:nvGrpSpPr>
          <p:cNvPr id="40" name="组合 39">
            <a:extLst>
              <a:ext uri="{FF2B5EF4-FFF2-40B4-BE49-F238E27FC236}">
                <a16:creationId xmlns:a16="http://schemas.microsoft.com/office/drawing/2014/main" id="{4B9C0EA2-9ECF-43B0-B087-549D7189D7B7}"/>
              </a:ext>
            </a:extLst>
          </p:cNvPr>
          <p:cNvGrpSpPr/>
          <p:nvPr/>
        </p:nvGrpSpPr>
        <p:grpSpPr>
          <a:xfrm>
            <a:off x="4384252" y="2923589"/>
            <a:ext cx="5266124" cy="496272"/>
            <a:chOff x="4384252" y="3091547"/>
            <a:chExt cx="5266124" cy="496272"/>
          </a:xfrm>
        </p:grpSpPr>
        <p:sp>
          <p:nvSpPr>
            <p:cNvPr id="12" name="矩形 11">
              <a:extLst>
                <a:ext uri="{FF2B5EF4-FFF2-40B4-BE49-F238E27FC236}">
                  <a16:creationId xmlns:a16="http://schemas.microsoft.com/office/drawing/2014/main" id="{F03769EA-B761-4FAA-9453-D640A0B003C4}"/>
                </a:ext>
              </a:extLst>
            </p:cNvPr>
            <p:cNvSpPr/>
            <p:nvPr/>
          </p:nvSpPr>
          <p:spPr>
            <a:xfrm>
              <a:off x="5013577" y="3095376"/>
              <a:ext cx="1184940"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在区间</a:t>
              </a:r>
              <a:endParaRPr lang="zh-CN" altLang="en-US" sz="2600" dirty="0"/>
            </a:p>
          </p:txBody>
        </p:sp>
        <p:sp>
          <p:nvSpPr>
            <p:cNvPr id="13" name="矩形 12">
              <a:extLst>
                <a:ext uri="{FF2B5EF4-FFF2-40B4-BE49-F238E27FC236}">
                  <a16:creationId xmlns:a16="http://schemas.microsoft.com/office/drawing/2014/main" id="{72FDCB24-F520-4A4F-9A93-CB11F03E1949}"/>
                </a:ext>
              </a:extLst>
            </p:cNvPr>
            <p:cNvSpPr/>
            <p:nvPr/>
          </p:nvSpPr>
          <p:spPr>
            <a:xfrm>
              <a:off x="6871724" y="3091547"/>
              <a:ext cx="2778652" cy="492443"/>
            </a:xfrm>
            <a:prstGeom prst="rect">
              <a:avLst/>
            </a:prstGeom>
          </p:spPr>
          <p:txBody>
            <a:bodyPr wrap="square">
              <a:spAutoFit/>
            </a:bodyPr>
            <a:lstStyle/>
            <a:p>
              <a:r>
                <a:rPr lang="zh-CN" altLang="zh-CN" sz="2600" kern="100" dirty="0">
                  <a:ea typeface="宋体" panose="02010600030101010101" pitchFamily="2" charset="-122"/>
                  <a:cs typeface="Times New Roman" panose="02020603050405020304" pitchFamily="18" charset="0"/>
                </a:rPr>
                <a:t>上是一个常数</a:t>
              </a:r>
              <a:r>
                <a:rPr lang="en-US" altLang="zh-CN" sz="2600" i="1" kern="100" dirty="0">
                  <a:ea typeface="宋体" panose="02010600030101010101" pitchFamily="2" charset="-122"/>
                  <a:cs typeface="Times New Roman" panose="02020603050405020304" pitchFamily="18" charset="0"/>
                </a:rPr>
                <a:t>C</a:t>
              </a:r>
              <a:r>
                <a:rPr lang="zh-CN" altLang="en-US" sz="2600" kern="100" dirty="0">
                  <a:ea typeface="宋体" panose="02010600030101010101" pitchFamily="2" charset="-122"/>
                  <a:cs typeface="Times New Roman" panose="02020603050405020304" pitchFamily="18" charset="0"/>
                </a:rPr>
                <a:t>，</a:t>
              </a:r>
              <a:endParaRPr lang="zh-CN" altLang="en-US" sz="2600" dirty="0"/>
            </a:p>
          </p:txBody>
        </p:sp>
        <p:graphicFrame>
          <p:nvGraphicFramePr>
            <p:cNvPr id="23" name="对象 22">
              <a:extLst>
                <a:ext uri="{FF2B5EF4-FFF2-40B4-BE49-F238E27FC236}">
                  <a16:creationId xmlns:a16="http://schemas.microsoft.com/office/drawing/2014/main" id="{64364815-F6A2-4BF2-8423-6924AD7FFBCC}"/>
                </a:ext>
              </a:extLst>
            </p:cNvPr>
            <p:cNvGraphicFramePr>
              <a:graphicFrameLocks noChangeAspect="1"/>
            </p:cNvGraphicFramePr>
            <p:nvPr>
              <p:extLst>
                <p:ext uri="{D42A27DB-BD31-4B8C-83A1-F6EECF244321}">
                  <p14:modId xmlns:p14="http://schemas.microsoft.com/office/powerpoint/2010/main" val="2517123872"/>
                </p:ext>
              </p:extLst>
            </p:nvPr>
          </p:nvGraphicFramePr>
          <p:xfrm>
            <a:off x="4384252" y="3185337"/>
            <a:ext cx="673100" cy="368300"/>
          </p:xfrm>
          <a:graphic>
            <a:graphicData uri="http://schemas.openxmlformats.org/presentationml/2006/ole">
              <mc:AlternateContent xmlns:mc="http://schemas.openxmlformats.org/markup-compatibility/2006">
                <mc:Choice xmlns:v="urn:schemas-microsoft-com:vml" Requires="v">
                  <p:oleObj spid="_x0000_s178103" name="Equation" r:id="rId25" imgW="672840" imgH="368280" progId="Equation.DSMT4">
                    <p:embed/>
                  </p:oleObj>
                </mc:Choice>
                <mc:Fallback>
                  <p:oleObj name="Equation" r:id="rId25" imgW="672840" imgH="368280" progId="Equation.DSMT4">
                    <p:embed/>
                    <p:pic>
                      <p:nvPicPr>
                        <p:cNvPr id="23" name="对象 22">
                          <a:extLst>
                            <a:ext uri="{FF2B5EF4-FFF2-40B4-BE49-F238E27FC236}">
                              <a16:creationId xmlns:a16="http://schemas.microsoft.com/office/drawing/2014/main" id="{64364815-F6A2-4BF2-8423-6924AD7FFBCC}"/>
                            </a:ext>
                          </a:extLst>
                        </p:cNvPr>
                        <p:cNvPicPr/>
                        <p:nvPr/>
                      </p:nvPicPr>
                      <p:blipFill>
                        <a:blip r:embed="rId26"/>
                        <a:stretch>
                          <a:fillRect/>
                        </a:stretch>
                      </p:blipFill>
                      <p:spPr>
                        <a:xfrm>
                          <a:off x="4384252" y="3185337"/>
                          <a:ext cx="673100" cy="3683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9358FA7F-B90D-476B-B75D-B7C61EC38045}"/>
                </a:ext>
              </a:extLst>
            </p:cNvPr>
            <p:cNvGraphicFramePr>
              <a:graphicFrameLocks noChangeAspect="1"/>
            </p:cNvGraphicFramePr>
            <p:nvPr>
              <p:extLst>
                <p:ext uri="{D42A27DB-BD31-4B8C-83A1-F6EECF244321}">
                  <p14:modId xmlns:p14="http://schemas.microsoft.com/office/powerpoint/2010/main" val="1520644551"/>
                </p:ext>
              </p:extLst>
            </p:nvPr>
          </p:nvGraphicFramePr>
          <p:xfrm>
            <a:off x="6150134" y="3185337"/>
            <a:ext cx="800100" cy="368300"/>
          </p:xfrm>
          <a:graphic>
            <a:graphicData uri="http://schemas.openxmlformats.org/presentationml/2006/ole">
              <mc:AlternateContent xmlns:mc="http://schemas.openxmlformats.org/markup-compatibility/2006">
                <mc:Choice xmlns:v="urn:schemas-microsoft-com:vml" Requires="v">
                  <p:oleObj spid="_x0000_s178104" name="Equation" r:id="rId27" imgW="799920" imgH="368280" progId="Equation.DSMT4">
                    <p:embed/>
                  </p:oleObj>
                </mc:Choice>
                <mc:Fallback>
                  <p:oleObj name="Equation" r:id="rId27" imgW="799920" imgH="368280" progId="Equation.DSMT4">
                    <p:embed/>
                    <p:pic>
                      <p:nvPicPr>
                        <p:cNvPr id="24" name="对象 23">
                          <a:extLst>
                            <a:ext uri="{FF2B5EF4-FFF2-40B4-BE49-F238E27FC236}">
                              <a16:creationId xmlns:a16="http://schemas.microsoft.com/office/drawing/2014/main" id="{9358FA7F-B90D-476B-B75D-B7C61EC38045}"/>
                            </a:ext>
                          </a:extLst>
                        </p:cNvPr>
                        <p:cNvPicPr/>
                        <p:nvPr/>
                      </p:nvPicPr>
                      <p:blipFill>
                        <a:blip r:embed="rId28"/>
                        <a:stretch>
                          <a:fillRect/>
                        </a:stretch>
                      </p:blipFill>
                      <p:spPr>
                        <a:xfrm>
                          <a:off x="6150134" y="3185337"/>
                          <a:ext cx="800100" cy="368300"/>
                        </a:xfrm>
                        <a:prstGeom prst="rect">
                          <a:avLst/>
                        </a:prstGeom>
                      </p:spPr>
                    </p:pic>
                  </p:oleObj>
                </mc:Fallback>
              </mc:AlternateContent>
            </a:graphicData>
          </a:graphic>
        </p:graphicFrame>
      </p:grpSp>
      <p:grpSp>
        <p:nvGrpSpPr>
          <p:cNvPr id="43" name="组合 42">
            <a:extLst>
              <a:ext uri="{FF2B5EF4-FFF2-40B4-BE49-F238E27FC236}">
                <a16:creationId xmlns:a16="http://schemas.microsoft.com/office/drawing/2014/main" id="{D74A8F37-565E-4701-A345-F696515B4389}"/>
              </a:ext>
            </a:extLst>
          </p:cNvPr>
          <p:cNvGrpSpPr/>
          <p:nvPr/>
        </p:nvGrpSpPr>
        <p:grpSpPr>
          <a:xfrm>
            <a:off x="4545923" y="5468645"/>
            <a:ext cx="3277277" cy="723900"/>
            <a:chOff x="4674835" y="5792582"/>
            <a:chExt cx="3277277" cy="723900"/>
          </a:xfrm>
        </p:grpSpPr>
        <p:graphicFrame>
          <p:nvGraphicFramePr>
            <p:cNvPr id="30" name="对象 29">
              <a:extLst>
                <a:ext uri="{FF2B5EF4-FFF2-40B4-BE49-F238E27FC236}">
                  <a16:creationId xmlns:a16="http://schemas.microsoft.com/office/drawing/2014/main" id="{909707AF-9815-4D3D-8779-20DC4319AAC5}"/>
                </a:ext>
              </a:extLst>
            </p:cNvPr>
            <p:cNvGraphicFramePr>
              <a:graphicFrameLocks noChangeAspect="1"/>
            </p:cNvGraphicFramePr>
            <p:nvPr>
              <p:extLst>
                <p:ext uri="{D42A27DB-BD31-4B8C-83A1-F6EECF244321}">
                  <p14:modId xmlns:p14="http://schemas.microsoft.com/office/powerpoint/2010/main" val="4027216899"/>
                </p:ext>
              </p:extLst>
            </p:nvPr>
          </p:nvGraphicFramePr>
          <p:xfrm>
            <a:off x="5145412" y="5792582"/>
            <a:ext cx="2806700" cy="723900"/>
          </p:xfrm>
          <a:graphic>
            <a:graphicData uri="http://schemas.openxmlformats.org/presentationml/2006/ole">
              <mc:AlternateContent xmlns:mc="http://schemas.openxmlformats.org/markup-compatibility/2006">
                <mc:Choice xmlns:v="urn:schemas-microsoft-com:vml" Requires="v">
                  <p:oleObj spid="_x0000_s178105" name="Equation" r:id="rId29" imgW="2806560" imgH="723600" progId="Equation.DSMT4">
                    <p:embed/>
                  </p:oleObj>
                </mc:Choice>
                <mc:Fallback>
                  <p:oleObj name="Equation" r:id="rId29" imgW="2806560" imgH="723600" progId="Equation.DSMT4">
                    <p:embed/>
                    <p:pic>
                      <p:nvPicPr>
                        <p:cNvPr id="30" name="对象 29">
                          <a:extLst>
                            <a:ext uri="{FF2B5EF4-FFF2-40B4-BE49-F238E27FC236}">
                              <a16:creationId xmlns:a16="http://schemas.microsoft.com/office/drawing/2014/main" id="{909707AF-9815-4D3D-8779-20DC4319AAC5}"/>
                            </a:ext>
                          </a:extLst>
                        </p:cNvPr>
                        <p:cNvPicPr/>
                        <p:nvPr/>
                      </p:nvPicPr>
                      <p:blipFill>
                        <a:blip r:embed="rId30"/>
                        <a:stretch>
                          <a:fillRect/>
                        </a:stretch>
                      </p:blipFill>
                      <p:spPr>
                        <a:xfrm>
                          <a:off x="5145412" y="5792582"/>
                          <a:ext cx="2806700" cy="723900"/>
                        </a:xfrm>
                        <a:prstGeom prst="rect">
                          <a:avLst/>
                        </a:prstGeom>
                      </p:spPr>
                    </p:pic>
                  </p:oleObj>
                </mc:Fallback>
              </mc:AlternateContent>
            </a:graphicData>
          </a:graphic>
        </p:graphicFrame>
        <p:sp>
          <p:nvSpPr>
            <p:cNvPr id="41" name="矩形 40">
              <a:extLst>
                <a:ext uri="{FF2B5EF4-FFF2-40B4-BE49-F238E27FC236}">
                  <a16:creationId xmlns:a16="http://schemas.microsoft.com/office/drawing/2014/main" id="{4C5D9BBD-495C-4AD7-B327-BDCB5571E478}"/>
                </a:ext>
              </a:extLst>
            </p:cNvPr>
            <p:cNvSpPr/>
            <p:nvPr/>
          </p:nvSpPr>
          <p:spPr>
            <a:xfrm>
              <a:off x="4674835" y="5892934"/>
              <a:ext cx="518091"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有</a:t>
              </a:r>
              <a:endParaRPr lang="zh-CN" altLang="en-US" sz="2600" dirty="0"/>
            </a:p>
          </p:txBody>
        </p:sp>
      </p:grpSp>
    </p:spTree>
    <p:extLst>
      <p:ext uri="{BB962C8B-B14F-4D97-AF65-F5344CB8AC3E}">
        <p14:creationId xmlns:p14="http://schemas.microsoft.com/office/powerpoint/2010/main" val="18435400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250"/>
                                        <p:tgtEl>
                                          <p:spTgt spid="3"/>
                                        </p:tgtEl>
                                      </p:cBhvr>
                                    </p:animEffect>
                                  </p:childTnLst>
                                </p:cTn>
                              </p:par>
                            </p:childTnLst>
                          </p:cTn>
                        </p:par>
                        <p:par>
                          <p:cTn id="21" fill="hold">
                            <p:stCondLst>
                              <p:cond delay="250"/>
                            </p:stCondLst>
                            <p:childTnLst>
                              <p:par>
                                <p:cTn id="22" presetID="2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75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250"/>
                                        <p:tgtEl>
                                          <p:spTgt spid="37"/>
                                        </p:tgtEl>
                                      </p:cBhvr>
                                    </p:animEffect>
                                  </p:childTnLst>
                                </p:cTn>
                              </p:par>
                            </p:childTnLst>
                          </p:cTn>
                        </p:par>
                        <p:par>
                          <p:cTn id="35" fill="hold">
                            <p:stCondLst>
                              <p:cond delay="25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25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25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75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250"/>
                                        <p:tgtEl>
                                          <p:spTgt spid="14"/>
                                        </p:tgtEl>
                                      </p:cBhvr>
                                    </p:animEffect>
                                  </p:childTnLst>
                                </p:cTn>
                              </p:par>
                            </p:childTnLst>
                          </p:cTn>
                        </p:par>
                        <p:par>
                          <p:cTn id="63" fill="hold">
                            <p:stCondLst>
                              <p:cond delay="25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75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75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4"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AB4102B-4B53-4F73-8284-D6CE4923C128}"/>
              </a:ext>
            </a:extLst>
          </p:cNvPr>
          <p:cNvGrpSpPr/>
          <p:nvPr/>
        </p:nvGrpSpPr>
        <p:grpSpPr>
          <a:xfrm>
            <a:off x="1195487" y="1532618"/>
            <a:ext cx="8138035" cy="523220"/>
            <a:chOff x="1721898" y="1329065"/>
            <a:chExt cx="8138035" cy="523220"/>
          </a:xfrm>
        </p:grpSpPr>
        <p:graphicFrame>
          <p:nvGraphicFramePr>
            <p:cNvPr id="3" name="对象 2">
              <a:extLst>
                <a:ext uri="{FF2B5EF4-FFF2-40B4-BE49-F238E27FC236}">
                  <a16:creationId xmlns:a16="http://schemas.microsoft.com/office/drawing/2014/main" id="{1C91720B-0ABE-40CA-BFED-7D4D811F51CC}"/>
                </a:ext>
              </a:extLst>
            </p:cNvPr>
            <p:cNvGraphicFramePr>
              <a:graphicFrameLocks noChangeAspect="1"/>
            </p:cNvGraphicFramePr>
            <p:nvPr>
              <p:extLst>
                <p:ext uri="{D42A27DB-BD31-4B8C-83A1-F6EECF244321}">
                  <p14:modId xmlns:p14="http://schemas.microsoft.com/office/powerpoint/2010/main" val="2703751530"/>
                </p:ext>
              </p:extLst>
            </p:nvPr>
          </p:nvGraphicFramePr>
          <p:xfrm>
            <a:off x="1721898" y="1374351"/>
            <a:ext cx="2692400" cy="431800"/>
          </p:xfrm>
          <a:graphic>
            <a:graphicData uri="http://schemas.openxmlformats.org/presentationml/2006/ole">
              <mc:AlternateContent xmlns:mc="http://schemas.openxmlformats.org/markup-compatibility/2006">
                <mc:Choice xmlns:v="urn:schemas-microsoft-com:vml" Requires="v">
                  <p:oleObj spid="_x0000_s69581" name="Equation" r:id="rId3" imgW="2692080" imgH="431640" progId="Equation.DSMT4">
                    <p:embed/>
                  </p:oleObj>
                </mc:Choice>
                <mc:Fallback>
                  <p:oleObj name="Equation" r:id="rId3" imgW="2692080" imgH="431640" progId="Equation.DSMT4">
                    <p:embed/>
                    <p:pic>
                      <p:nvPicPr>
                        <p:cNvPr id="0" name=""/>
                        <p:cNvPicPr/>
                        <p:nvPr/>
                      </p:nvPicPr>
                      <p:blipFill>
                        <a:blip r:embed="rId4"/>
                        <a:stretch>
                          <a:fillRect/>
                        </a:stretch>
                      </p:blipFill>
                      <p:spPr>
                        <a:xfrm>
                          <a:off x="1721898" y="1374351"/>
                          <a:ext cx="2692400" cy="431800"/>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D57D5871-5368-44EF-AB7E-0E3226A3C0D6}"/>
                </a:ext>
              </a:extLst>
            </p:cNvPr>
            <p:cNvSpPr/>
            <p:nvPr/>
          </p:nvSpPr>
          <p:spPr>
            <a:xfrm>
              <a:off x="4373222" y="1329065"/>
              <a:ext cx="3057247" cy="523220"/>
            </a:xfrm>
            <a:prstGeom prst="rect">
              <a:avLst/>
            </a:prstGeom>
          </p:spPr>
          <p:txBody>
            <a:bodyPr wrap="none">
              <a:spAutoFit/>
            </a:bodyPr>
            <a:lstStyle/>
            <a:p>
              <a:r>
                <a:rPr lang="zh-CN" altLang="en-US" sz="2800" dirty="0"/>
                <a:t>与自变量的增加量</a:t>
              </a:r>
            </a:p>
          </p:txBody>
        </p:sp>
        <p:sp>
          <p:nvSpPr>
            <p:cNvPr id="8" name="矩形 7">
              <a:extLst>
                <a:ext uri="{FF2B5EF4-FFF2-40B4-BE49-F238E27FC236}">
                  <a16:creationId xmlns:a16="http://schemas.microsoft.com/office/drawing/2014/main" id="{B8CFDDE6-8723-4828-9E52-F568D2606DCC}"/>
                </a:ext>
              </a:extLst>
            </p:cNvPr>
            <p:cNvSpPr/>
            <p:nvPr/>
          </p:nvSpPr>
          <p:spPr>
            <a:xfrm>
              <a:off x="7790136" y="1329065"/>
              <a:ext cx="2069797" cy="523220"/>
            </a:xfrm>
            <a:prstGeom prst="rect">
              <a:avLst/>
            </a:prstGeom>
          </p:spPr>
          <p:txBody>
            <a:bodyPr wrap="square">
              <a:spAutoFit/>
            </a:bodyPr>
            <a:lstStyle/>
            <a:p>
              <a:pPr lvl="0"/>
              <a:r>
                <a:rPr lang="zh-CN" altLang="en-US" sz="2800" dirty="0">
                  <a:solidFill>
                    <a:prstClr val="black"/>
                  </a:solidFill>
                </a:rPr>
                <a:t>比值的极限</a:t>
              </a:r>
              <a:r>
                <a:rPr lang="en-US" altLang="zh-CN" sz="2800" dirty="0">
                  <a:solidFill>
                    <a:prstClr val="black"/>
                  </a:solidFill>
                </a:rPr>
                <a:t>.</a:t>
              </a:r>
              <a:endParaRPr lang="zh-CN" altLang="en-US" sz="2800" dirty="0">
                <a:solidFill>
                  <a:prstClr val="black"/>
                </a:solidFill>
              </a:endParaRPr>
            </a:p>
          </p:txBody>
        </p:sp>
        <p:graphicFrame>
          <p:nvGraphicFramePr>
            <p:cNvPr id="9" name="对象 8">
              <a:extLst>
                <a:ext uri="{FF2B5EF4-FFF2-40B4-BE49-F238E27FC236}">
                  <a16:creationId xmlns:a16="http://schemas.microsoft.com/office/drawing/2014/main" id="{19FD2FD3-AC0C-493A-9582-8B5E1ED65D83}"/>
                </a:ext>
              </a:extLst>
            </p:cNvPr>
            <p:cNvGraphicFramePr>
              <a:graphicFrameLocks noChangeAspect="1"/>
            </p:cNvGraphicFramePr>
            <p:nvPr>
              <p:extLst>
                <p:ext uri="{D42A27DB-BD31-4B8C-83A1-F6EECF244321}">
                  <p14:modId xmlns:p14="http://schemas.microsoft.com/office/powerpoint/2010/main" val="1315747640"/>
                </p:ext>
              </p:extLst>
            </p:nvPr>
          </p:nvGraphicFramePr>
          <p:xfrm>
            <a:off x="7364685" y="1438275"/>
            <a:ext cx="419100" cy="304800"/>
          </p:xfrm>
          <a:graphic>
            <a:graphicData uri="http://schemas.openxmlformats.org/presentationml/2006/ole">
              <mc:AlternateContent xmlns:mc="http://schemas.openxmlformats.org/markup-compatibility/2006">
                <mc:Choice xmlns:v="urn:schemas-microsoft-com:vml" Requires="v">
                  <p:oleObj spid="_x0000_s69582" name="Equation" r:id="rId5" imgW="419040" imgH="304560" progId="Equation.DSMT4">
                    <p:embed/>
                  </p:oleObj>
                </mc:Choice>
                <mc:Fallback>
                  <p:oleObj name="Equation" r:id="rId5" imgW="419040" imgH="304560" progId="Equation.DSMT4">
                    <p:embed/>
                    <p:pic>
                      <p:nvPicPr>
                        <p:cNvPr id="0" name=""/>
                        <p:cNvPicPr/>
                        <p:nvPr/>
                      </p:nvPicPr>
                      <p:blipFill>
                        <a:blip r:embed="rId6"/>
                        <a:stretch>
                          <a:fillRect/>
                        </a:stretch>
                      </p:blipFill>
                      <p:spPr>
                        <a:xfrm>
                          <a:off x="7364685" y="1438275"/>
                          <a:ext cx="419100" cy="304800"/>
                        </a:xfrm>
                        <a:prstGeom prst="rect">
                          <a:avLst/>
                        </a:prstGeom>
                      </p:spPr>
                    </p:pic>
                  </p:oleObj>
                </mc:Fallback>
              </mc:AlternateContent>
            </a:graphicData>
          </a:graphic>
        </p:graphicFrame>
      </p:grpSp>
      <p:grpSp>
        <p:nvGrpSpPr>
          <p:cNvPr id="13" name="组合 12">
            <a:extLst>
              <a:ext uri="{FF2B5EF4-FFF2-40B4-BE49-F238E27FC236}">
                <a16:creationId xmlns:a16="http://schemas.microsoft.com/office/drawing/2014/main" id="{35FF978E-DA31-420C-B2ED-F778C5B6CF5A}"/>
              </a:ext>
            </a:extLst>
          </p:cNvPr>
          <p:cNvGrpSpPr/>
          <p:nvPr/>
        </p:nvGrpSpPr>
        <p:grpSpPr>
          <a:xfrm>
            <a:off x="9250556" y="1532618"/>
            <a:ext cx="1710725" cy="523220"/>
            <a:chOff x="10203605" y="1324719"/>
            <a:chExt cx="1710725" cy="523220"/>
          </a:xfrm>
        </p:grpSpPr>
        <p:sp>
          <p:nvSpPr>
            <p:cNvPr id="11" name="矩形 10">
              <a:extLst>
                <a:ext uri="{FF2B5EF4-FFF2-40B4-BE49-F238E27FC236}">
                  <a16:creationId xmlns:a16="http://schemas.microsoft.com/office/drawing/2014/main" id="{D4FE3E53-4652-434B-B253-6730418E5975}"/>
                </a:ext>
              </a:extLst>
            </p:cNvPr>
            <p:cNvSpPr/>
            <p:nvPr/>
          </p:nvSpPr>
          <p:spPr>
            <a:xfrm>
              <a:off x="10203605" y="1324719"/>
              <a:ext cx="1710725" cy="523220"/>
            </a:xfrm>
            <a:prstGeom prst="rect">
              <a:avLst/>
            </a:prstGeom>
          </p:spPr>
          <p:txBody>
            <a:bodyPr wrap="none">
              <a:spAutoFit/>
            </a:bodyPr>
            <a:lstStyle/>
            <a:p>
              <a:r>
                <a:rPr lang="zh-CN" altLang="en-US" sz="2800" dirty="0"/>
                <a:t>只要     不</a:t>
              </a:r>
            </a:p>
          </p:txBody>
        </p:sp>
        <p:graphicFrame>
          <p:nvGraphicFramePr>
            <p:cNvPr id="12" name="对象 11">
              <a:extLst>
                <a:ext uri="{FF2B5EF4-FFF2-40B4-BE49-F238E27FC236}">
                  <a16:creationId xmlns:a16="http://schemas.microsoft.com/office/drawing/2014/main" id="{68FCCCAC-B23D-4E22-AABB-097B6903DA1F}"/>
                </a:ext>
              </a:extLst>
            </p:cNvPr>
            <p:cNvGraphicFramePr>
              <a:graphicFrameLocks noChangeAspect="1"/>
            </p:cNvGraphicFramePr>
            <p:nvPr>
              <p:extLst>
                <p:ext uri="{D42A27DB-BD31-4B8C-83A1-F6EECF244321}">
                  <p14:modId xmlns:p14="http://schemas.microsoft.com/office/powerpoint/2010/main" val="4195978287"/>
                </p:ext>
              </p:extLst>
            </p:nvPr>
          </p:nvGraphicFramePr>
          <p:xfrm>
            <a:off x="11049342" y="1433929"/>
            <a:ext cx="419100" cy="304800"/>
          </p:xfrm>
          <a:graphic>
            <a:graphicData uri="http://schemas.openxmlformats.org/presentationml/2006/ole">
              <mc:AlternateContent xmlns:mc="http://schemas.openxmlformats.org/markup-compatibility/2006">
                <mc:Choice xmlns:v="urn:schemas-microsoft-com:vml" Requires="v">
                  <p:oleObj spid="_x0000_s69583" name="Equation" r:id="rId7" imgW="419040" imgH="304560" progId="Equation.DSMT4">
                    <p:embed/>
                  </p:oleObj>
                </mc:Choice>
                <mc:Fallback>
                  <p:oleObj name="Equation" r:id="rId7" imgW="419040" imgH="304560" progId="Equation.DSMT4">
                    <p:embed/>
                    <p:pic>
                      <p:nvPicPr>
                        <p:cNvPr id="9" name="对象 8">
                          <a:extLst>
                            <a:ext uri="{FF2B5EF4-FFF2-40B4-BE49-F238E27FC236}">
                              <a16:creationId xmlns:a16="http://schemas.microsoft.com/office/drawing/2014/main" id="{19FD2FD3-AC0C-493A-9582-8B5E1ED65D83}"/>
                            </a:ext>
                          </a:extLst>
                        </p:cNvPr>
                        <p:cNvPicPr/>
                        <p:nvPr/>
                      </p:nvPicPr>
                      <p:blipFill>
                        <a:blip r:embed="rId8"/>
                        <a:stretch>
                          <a:fillRect/>
                        </a:stretch>
                      </p:blipFill>
                      <p:spPr>
                        <a:xfrm>
                          <a:off x="11049342" y="1433929"/>
                          <a:ext cx="419100" cy="304800"/>
                        </a:xfrm>
                        <a:prstGeom prst="rect">
                          <a:avLst/>
                        </a:prstGeom>
                      </p:spPr>
                    </p:pic>
                  </p:oleObj>
                </mc:Fallback>
              </mc:AlternateContent>
            </a:graphicData>
          </a:graphic>
        </p:graphicFrame>
      </p:grpSp>
      <p:sp>
        <p:nvSpPr>
          <p:cNvPr id="14" name="矩形 13">
            <a:extLst>
              <a:ext uri="{FF2B5EF4-FFF2-40B4-BE49-F238E27FC236}">
                <a16:creationId xmlns:a16="http://schemas.microsoft.com/office/drawing/2014/main" id="{4DC6A325-8667-48D8-A6B0-B4F3D56422AA}"/>
              </a:ext>
            </a:extLst>
          </p:cNvPr>
          <p:cNvSpPr/>
          <p:nvPr/>
        </p:nvSpPr>
        <p:spPr>
          <a:xfrm>
            <a:off x="1030013" y="2089860"/>
            <a:ext cx="6227361" cy="523220"/>
          </a:xfrm>
          <a:prstGeom prst="rect">
            <a:avLst/>
          </a:prstGeom>
        </p:spPr>
        <p:txBody>
          <a:bodyPr wrap="square">
            <a:spAutoFit/>
          </a:bodyPr>
          <a:lstStyle/>
          <a:p>
            <a:r>
              <a:rPr lang="zh-CN" altLang="en-US" sz="2800" dirty="0"/>
              <a:t>等于零，这个比值就不是切线的斜率，</a:t>
            </a:r>
          </a:p>
        </p:txBody>
      </p:sp>
      <p:sp>
        <p:nvSpPr>
          <p:cNvPr id="15" name="矩形 14">
            <a:extLst>
              <a:ext uri="{FF2B5EF4-FFF2-40B4-BE49-F238E27FC236}">
                <a16:creationId xmlns:a16="http://schemas.microsoft.com/office/drawing/2014/main" id="{8BF423B8-229A-41AF-9FCF-62E64057F204}"/>
              </a:ext>
            </a:extLst>
          </p:cNvPr>
          <p:cNvSpPr/>
          <p:nvPr/>
        </p:nvSpPr>
        <p:spPr>
          <a:xfrm>
            <a:off x="1030012" y="2692812"/>
            <a:ext cx="967903" cy="523220"/>
          </a:xfrm>
          <a:prstGeom prst="rect">
            <a:avLst/>
          </a:prstGeom>
        </p:spPr>
        <p:txBody>
          <a:bodyPr wrap="square">
            <a:spAutoFit/>
          </a:bodyPr>
          <a:lstStyle/>
          <a:p>
            <a:r>
              <a:rPr lang="zh-CN" altLang="en-US" sz="2800" dirty="0"/>
              <a:t>义</a:t>
            </a:r>
            <a:r>
              <a:rPr lang="en-US" altLang="zh-CN" sz="2800" dirty="0"/>
              <a:t>.</a:t>
            </a:r>
            <a:endParaRPr lang="zh-CN" altLang="en-US" sz="2800" dirty="0"/>
          </a:p>
        </p:txBody>
      </p:sp>
      <p:sp>
        <p:nvSpPr>
          <p:cNvPr id="16" name="矩形 15">
            <a:extLst>
              <a:ext uri="{FF2B5EF4-FFF2-40B4-BE49-F238E27FC236}">
                <a16:creationId xmlns:a16="http://schemas.microsoft.com/office/drawing/2014/main" id="{4B10A3E5-1BF8-485C-AD9E-81EA53C30DB6}"/>
              </a:ext>
            </a:extLst>
          </p:cNvPr>
          <p:cNvSpPr/>
          <p:nvPr/>
        </p:nvSpPr>
        <p:spPr>
          <a:xfrm>
            <a:off x="1723621" y="2692812"/>
            <a:ext cx="9703936" cy="523220"/>
          </a:xfrm>
          <a:prstGeom prst="rect">
            <a:avLst/>
          </a:prstGeom>
        </p:spPr>
        <p:txBody>
          <a:bodyPr wrap="square">
            <a:spAutoFit/>
          </a:bodyPr>
          <a:lstStyle/>
          <a:p>
            <a:r>
              <a:rPr lang="zh-CN" altLang="en-US" sz="2800" dirty="0"/>
              <a:t>所以要用割线的斜率无限逼近切线的斜率，其极限位置（即</a:t>
            </a:r>
          </a:p>
        </p:txBody>
      </p:sp>
      <p:grpSp>
        <p:nvGrpSpPr>
          <p:cNvPr id="20" name="组合 19">
            <a:extLst>
              <a:ext uri="{FF2B5EF4-FFF2-40B4-BE49-F238E27FC236}">
                <a16:creationId xmlns:a16="http://schemas.microsoft.com/office/drawing/2014/main" id="{F39F6F7E-55EB-465D-BCB3-4A6B41B85852}"/>
              </a:ext>
            </a:extLst>
          </p:cNvPr>
          <p:cNvGrpSpPr/>
          <p:nvPr/>
        </p:nvGrpSpPr>
        <p:grpSpPr>
          <a:xfrm>
            <a:off x="1169634" y="3295764"/>
            <a:ext cx="5977427" cy="523220"/>
            <a:chOff x="2945959" y="3087865"/>
            <a:chExt cx="5977427" cy="523220"/>
          </a:xfrm>
        </p:grpSpPr>
        <p:graphicFrame>
          <p:nvGraphicFramePr>
            <p:cNvPr id="18" name="对象 17">
              <a:extLst>
                <a:ext uri="{FF2B5EF4-FFF2-40B4-BE49-F238E27FC236}">
                  <a16:creationId xmlns:a16="http://schemas.microsoft.com/office/drawing/2014/main" id="{F13A36BD-0A1C-480D-B72E-D889D736E181}"/>
                </a:ext>
              </a:extLst>
            </p:cNvPr>
            <p:cNvGraphicFramePr>
              <a:graphicFrameLocks noChangeAspect="1"/>
            </p:cNvGraphicFramePr>
            <p:nvPr>
              <p:extLst>
                <p:ext uri="{D42A27DB-BD31-4B8C-83A1-F6EECF244321}">
                  <p14:modId xmlns:p14="http://schemas.microsoft.com/office/powerpoint/2010/main" val="1618767803"/>
                </p:ext>
              </p:extLst>
            </p:nvPr>
          </p:nvGraphicFramePr>
          <p:xfrm>
            <a:off x="2945959" y="3190725"/>
            <a:ext cx="1092200" cy="317500"/>
          </p:xfrm>
          <a:graphic>
            <a:graphicData uri="http://schemas.openxmlformats.org/presentationml/2006/ole">
              <mc:AlternateContent xmlns:mc="http://schemas.openxmlformats.org/markup-compatibility/2006">
                <mc:Choice xmlns:v="urn:schemas-microsoft-com:vml" Requires="v">
                  <p:oleObj spid="_x0000_s69584" name="Equation" r:id="rId9" imgW="1091880" imgH="317160" progId="Equation.DSMT4">
                    <p:embed/>
                  </p:oleObj>
                </mc:Choice>
                <mc:Fallback>
                  <p:oleObj name="Equation" r:id="rId9" imgW="1091880" imgH="317160" progId="Equation.DSMT4">
                    <p:embed/>
                    <p:pic>
                      <p:nvPicPr>
                        <p:cNvPr id="9" name="对象 8">
                          <a:extLst>
                            <a:ext uri="{FF2B5EF4-FFF2-40B4-BE49-F238E27FC236}">
                              <a16:creationId xmlns:a16="http://schemas.microsoft.com/office/drawing/2014/main" id="{19FD2FD3-AC0C-493A-9582-8B5E1ED65D83}"/>
                            </a:ext>
                          </a:extLst>
                        </p:cNvPr>
                        <p:cNvPicPr/>
                        <p:nvPr/>
                      </p:nvPicPr>
                      <p:blipFill>
                        <a:blip r:embed="rId10"/>
                        <a:stretch>
                          <a:fillRect/>
                        </a:stretch>
                      </p:blipFill>
                      <p:spPr>
                        <a:xfrm>
                          <a:off x="2945959" y="3190725"/>
                          <a:ext cx="1092200" cy="317500"/>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A01CD447-6D70-4F65-A412-9D717D881493}"/>
                </a:ext>
              </a:extLst>
            </p:cNvPr>
            <p:cNvSpPr/>
            <p:nvPr/>
          </p:nvSpPr>
          <p:spPr>
            <a:xfrm>
              <a:off x="3981007" y="3087865"/>
              <a:ext cx="4942379" cy="523220"/>
            </a:xfrm>
            <a:prstGeom prst="rect">
              <a:avLst/>
            </a:prstGeom>
          </p:spPr>
          <p:txBody>
            <a:bodyPr wrap="none">
              <a:spAutoFit/>
            </a:bodyPr>
            <a:lstStyle/>
            <a:p>
              <a:r>
                <a:rPr lang="zh-CN" altLang="en-US" sz="2800" dirty="0"/>
                <a:t>时的极限）就是切线的斜率了</a:t>
              </a:r>
              <a:r>
                <a:rPr lang="en-US" altLang="zh-CN" sz="2800" dirty="0"/>
                <a:t>.</a:t>
              </a:r>
              <a:endParaRPr lang="zh-CN" altLang="en-US" sz="2800" dirty="0"/>
            </a:p>
          </p:txBody>
        </p:sp>
      </p:grpSp>
      <p:grpSp>
        <p:nvGrpSpPr>
          <p:cNvPr id="27" name="组合 26">
            <a:extLst>
              <a:ext uri="{FF2B5EF4-FFF2-40B4-BE49-F238E27FC236}">
                <a16:creationId xmlns:a16="http://schemas.microsoft.com/office/drawing/2014/main" id="{8C10AB20-C513-4B56-80A2-99F82EEFD335}"/>
              </a:ext>
            </a:extLst>
          </p:cNvPr>
          <p:cNvGrpSpPr/>
          <p:nvPr/>
        </p:nvGrpSpPr>
        <p:grpSpPr>
          <a:xfrm>
            <a:off x="1002020" y="3868662"/>
            <a:ext cx="9218684" cy="838200"/>
            <a:chOff x="1089499" y="3657019"/>
            <a:chExt cx="9218684" cy="838200"/>
          </a:xfrm>
        </p:grpSpPr>
        <p:sp>
          <p:nvSpPr>
            <p:cNvPr id="21" name="矩形 20">
              <a:extLst>
                <a:ext uri="{FF2B5EF4-FFF2-40B4-BE49-F238E27FC236}">
                  <a16:creationId xmlns:a16="http://schemas.microsoft.com/office/drawing/2014/main" id="{F1812B18-A4FC-4988-9616-ECA44450C753}"/>
                </a:ext>
              </a:extLst>
            </p:cNvPr>
            <p:cNvSpPr/>
            <p:nvPr/>
          </p:nvSpPr>
          <p:spPr>
            <a:xfrm>
              <a:off x="1089499" y="3790830"/>
              <a:ext cx="967902" cy="523220"/>
            </a:xfrm>
            <a:prstGeom prst="rect">
              <a:avLst/>
            </a:prstGeom>
          </p:spPr>
          <p:txBody>
            <a:bodyPr wrap="square">
              <a:spAutoFit/>
            </a:bodyPr>
            <a:lstStyle/>
            <a:p>
              <a:r>
                <a:rPr lang="zh-CN" altLang="en-US" sz="2800" dirty="0"/>
                <a:t>比值</a:t>
              </a:r>
            </a:p>
          </p:txBody>
        </p:sp>
        <p:graphicFrame>
          <p:nvGraphicFramePr>
            <p:cNvPr id="22" name="对象 21">
              <a:extLst>
                <a:ext uri="{FF2B5EF4-FFF2-40B4-BE49-F238E27FC236}">
                  <a16:creationId xmlns:a16="http://schemas.microsoft.com/office/drawing/2014/main" id="{A76ECAF8-400E-4E82-A575-D47042ECAA0E}"/>
                </a:ext>
              </a:extLst>
            </p:cNvPr>
            <p:cNvGraphicFramePr>
              <a:graphicFrameLocks noChangeAspect="1"/>
            </p:cNvGraphicFramePr>
            <p:nvPr>
              <p:extLst>
                <p:ext uri="{D42A27DB-BD31-4B8C-83A1-F6EECF244321}">
                  <p14:modId xmlns:p14="http://schemas.microsoft.com/office/powerpoint/2010/main" val="3264834853"/>
                </p:ext>
              </p:extLst>
            </p:nvPr>
          </p:nvGraphicFramePr>
          <p:xfrm>
            <a:off x="1946330" y="3657019"/>
            <a:ext cx="3530600" cy="838200"/>
          </p:xfrm>
          <a:graphic>
            <a:graphicData uri="http://schemas.openxmlformats.org/presentationml/2006/ole">
              <mc:AlternateContent xmlns:mc="http://schemas.openxmlformats.org/markup-compatibility/2006">
                <mc:Choice xmlns:v="urn:schemas-microsoft-com:vml" Requires="v">
                  <p:oleObj spid="_x0000_s69585" name="Equation" r:id="rId11" imgW="3530520" imgH="838080" progId="Equation.DSMT4">
                    <p:embed/>
                  </p:oleObj>
                </mc:Choice>
                <mc:Fallback>
                  <p:oleObj name="Equation" r:id="rId11" imgW="3530520" imgH="838080" progId="Equation.DSMT4">
                    <p:embed/>
                    <p:pic>
                      <p:nvPicPr>
                        <p:cNvPr id="0" name=""/>
                        <p:cNvPicPr/>
                        <p:nvPr/>
                      </p:nvPicPr>
                      <p:blipFill>
                        <a:blip r:embed="rId12"/>
                        <a:stretch>
                          <a:fillRect/>
                        </a:stretch>
                      </p:blipFill>
                      <p:spPr>
                        <a:xfrm>
                          <a:off x="1946330" y="3657019"/>
                          <a:ext cx="3530600" cy="838200"/>
                        </a:xfrm>
                        <a:prstGeom prst="rect">
                          <a:avLst/>
                        </a:prstGeom>
                      </p:spPr>
                    </p:pic>
                  </p:oleObj>
                </mc:Fallback>
              </mc:AlternateContent>
            </a:graphicData>
          </a:graphic>
        </p:graphicFrame>
        <p:sp>
          <p:nvSpPr>
            <p:cNvPr id="23" name="矩形 22">
              <a:extLst>
                <a:ext uri="{FF2B5EF4-FFF2-40B4-BE49-F238E27FC236}">
                  <a16:creationId xmlns:a16="http://schemas.microsoft.com/office/drawing/2014/main" id="{1F19DFFB-544B-4767-836D-E21B1F030004}"/>
                </a:ext>
              </a:extLst>
            </p:cNvPr>
            <p:cNvSpPr/>
            <p:nvPr/>
          </p:nvSpPr>
          <p:spPr>
            <a:xfrm>
              <a:off x="5525224" y="3790830"/>
              <a:ext cx="2339102" cy="523220"/>
            </a:xfrm>
            <a:prstGeom prst="rect">
              <a:avLst/>
            </a:prstGeom>
          </p:spPr>
          <p:txBody>
            <a:bodyPr wrap="none">
              <a:spAutoFit/>
            </a:bodyPr>
            <a:lstStyle/>
            <a:p>
              <a:r>
                <a:rPr lang="zh-CN" altLang="en-US" sz="2800" dirty="0"/>
                <a:t>的意义是函数</a:t>
              </a:r>
            </a:p>
          </p:txBody>
        </p:sp>
        <p:graphicFrame>
          <p:nvGraphicFramePr>
            <p:cNvPr id="24" name="对象 23">
              <a:extLst>
                <a:ext uri="{FF2B5EF4-FFF2-40B4-BE49-F238E27FC236}">
                  <a16:creationId xmlns:a16="http://schemas.microsoft.com/office/drawing/2014/main" id="{06DFDE08-90D4-4F12-BACC-AC0498B84F9E}"/>
                </a:ext>
              </a:extLst>
            </p:cNvPr>
            <p:cNvGraphicFramePr>
              <a:graphicFrameLocks noChangeAspect="1"/>
            </p:cNvGraphicFramePr>
            <p:nvPr>
              <p:extLst>
                <p:ext uri="{D42A27DB-BD31-4B8C-83A1-F6EECF244321}">
                  <p14:modId xmlns:p14="http://schemas.microsoft.com/office/powerpoint/2010/main" val="1271938869"/>
                </p:ext>
              </p:extLst>
            </p:nvPr>
          </p:nvGraphicFramePr>
          <p:xfrm>
            <a:off x="7772932" y="3898250"/>
            <a:ext cx="1282700" cy="393700"/>
          </p:xfrm>
          <a:graphic>
            <a:graphicData uri="http://schemas.openxmlformats.org/presentationml/2006/ole">
              <mc:AlternateContent xmlns:mc="http://schemas.openxmlformats.org/markup-compatibility/2006">
                <mc:Choice xmlns:v="urn:schemas-microsoft-com:vml" Requires="v">
                  <p:oleObj spid="_x0000_s69586" name="Equation" r:id="rId13" imgW="1282680" imgH="393480" progId="Equation.DSMT4">
                    <p:embed/>
                  </p:oleObj>
                </mc:Choice>
                <mc:Fallback>
                  <p:oleObj name="Equation" r:id="rId13" imgW="1282680" imgH="393480" progId="Equation.DSMT4">
                    <p:embed/>
                    <p:pic>
                      <p:nvPicPr>
                        <p:cNvPr id="0" name=""/>
                        <p:cNvPicPr/>
                        <p:nvPr/>
                      </p:nvPicPr>
                      <p:blipFill>
                        <a:blip r:embed="rId14"/>
                        <a:stretch>
                          <a:fillRect/>
                        </a:stretch>
                      </p:blipFill>
                      <p:spPr>
                        <a:xfrm>
                          <a:off x="7772932" y="3898250"/>
                          <a:ext cx="1282700" cy="393700"/>
                        </a:xfrm>
                        <a:prstGeom prst="rect">
                          <a:avLst/>
                        </a:prstGeom>
                      </p:spPr>
                    </p:pic>
                  </p:oleObj>
                </mc:Fallback>
              </mc:AlternateContent>
            </a:graphicData>
          </a:graphic>
        </p:graphicFrame>
        <p:sp>
          <p:nvSpPr>
            <p:cNvPr id="25" name="矩形 24">
              <a:extLst>
                <a:ext uri="{FF2B5EF4-FFF2-40B4-BE49-F238E27FC236}">
                  <a16:creationId xmlns:a16="http://schemas.microsoft.com/office/drawing/2014/main" id="{3EB8F9B4-48B8-405D-B467-D05BFA74E108}"/>
                </a:ext>
              </a:extLst>
            </p:cNvPr>
            <p:cNvSpPr/>
            <p:nvPr/>
          </p:nvSpPr>
          <p:spPr>
            <a:xfrm>
              <a:off x="9046299" y="3814509"/>
              <a:ext cx="1261884" cy="523220"/>
            </a:xfrm>
            <a:prstGeom prst="rect">
              <a:avLst/>
            </a:prstGeom>
          </p:spPr>
          <p:txBody>
            <a:bodyPr wrap="none">
              <a:spAutoFit/>
            </a:bodyPr>
            <a:lstStyle/>
            <a:p>
              <a:r>
                <a:rPr lang="zh-CN" altLang="en-US" sz="2800" dirty="0"/>
                <a:t>在区间</a:t>
              </a:r>
            </a:p>
          </p:txBody>
        </p:sp>
      </p:grpSp>
      <p:grpSp>
        <p:nvGrpSpPr>
          <p:cNvPr id="32" name="组合 31">
            <a:extLst>
              <a:ext uri="{FF2B5EF4-FFF2-40B4-BE49-F238E27FC236}">
                <a16:creationId xmlns:a16="http://schemas.microsoft.com/office/drawing/2014/main" id="{1D6A73C1-F7BB-4ED0-B8AD-6365C5F9C138}"/>
              </a:ext>
            </a:extLst>
          </p:cNvPr>
          <p:cNvGrpSpPr/>
          <p:nvPr/>
        </p:nvGrpSpPr>
        <p:grpSpPr>
          <a:xfrm>
            <a:off x="5660321" y="4840673"/>
            <a:ext cx="4633105" cy="525579"/>
            <a:chOff x="3951215" y="4617576"/>
            <a:chExt cx="4633105" cy="525579"/>
          </a:xfrm>
        </p:grpSpPr>
        <p:sp>
          <p:nvSpPr>
            <p:cNvPr id="29" name="矩形 28">
              <a:extLst>
                <a:ext uri="{FF2B5EF4-FFF2-40B4-BE49-F238E27FC236}">
                  <a16:creationId xmlns:a16="http://schemas.microsoft.com/office/drawing/2014/main" id="{3DFF94BE-A0E7-4F1C-8170-A0C94E275F7F}"/>
                </a:ext>
              </a:extLst>
            </p:cNvPr>
            <p:cNvSpPr/>
            <p:nvPr/>
          </p:nvSpPr>
          <p:spPr>
            <a:xfrm>
              <a:off x="3951215" y="4619935"/>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而极限则是</a:t>
              </a:r>
              <a:endParaRPr lang="zh-CN" altLang="en-US" sz="2800" dirty="0"/>
            </a:p>
          </p:txBody>
        </p:sp>
        <p:graphicFrame>
          <p:nvGraphicFramePr>
            <p:cNvPr id="30" name="对象 29">
              <a:extLst>
                <a:ext uri="{FF2B5EF4-FFF2-40B4-BE49-F238E27FC236}">
                  <a16:creationId xmlns:a16="http://schemas.microsoft.com/office/drawing/2014/main" id="{B7928E91-7F4A-4E5F-A323-300E40B9A390}"/>
                </a:ext>
              </a:extLst>
            </p:cNvPr>
            <p:cNvGraphicFramePr>
              <a:graphicFrameLocks noChangeAspect="1"/>
            </p:cNvGraphicFramePr>
            <p:nvPr>
              <p:extLst>
                <p:ext uri="{D42A27DB-BD31-4B8C-83A1-F6EECF244321}">
                  <p14:modId xmlns:p14="http://schemas.microsoft.com/office/powerpoint/2010/main" val="3149209278"/>
                </p:ext>
              </p:extLst>
            </p:nvPr>
          </p:nvGraphicFramePr>
          <p:xfrm>
            <a:off x="5752144" y="4685382"/>
            <a:ext cx="1993900" cy="457200"/>
          </p:xfrm>
          <a:graphic>
            <a:graphicData uri="http://schemas.openxmlformats.org/presentationml/2006/ole">
              <mc:AlternateContent xmlns:mc="http://schemas.openxmlformats.org/markup-compatibility/2006">
                <mc:Choice xmlns:v="urn:schemas-microsoft-com:vml" Requires="v">
                  <p:oleObj spid="_x0000_s69587" name="Equation" r:id="rId15" imgW="1993680" imgH="457200" progId="Equation.DSMT4">
                    <p:embed/>
                  </p:oleObj>
                </mc:Choice>
                <mc:Fallback>
                  <p:oleObj name="Equation" r:id="rId15" imgW="1993680" imgH="457200" progId="Equation.DSMT4">
                    <p:embed/>
                    <p:pic>
                      <p:nvPicPr>
                        <p:cNvPr id="24" name="对象 23">
                          <a:extLst>
                            <a:ext uri="{FF2B5EF4-FFF2-40B4-BE49-F238E27FC236}">
                              <a16:creationId xmlns:a16="http://schemas.microsoft.com/office/drawing/2014/main" id="{06DFDE08-90D4-4F12-BACC-AC0498B84F9E}"/>
                            </a:ext>
                          </a:extLst>
                        </p:cNvPr>
                        <p:cNvPicPr/>
                        <p:nvPr/>
                      </p:nvPicPr>
                      <p:blipFill>
                        <a:blip r:embed="rId16"/>
                        <a:stretch>
                          <a:fillRect/>
                        </a:stretch>
                      </p:blipFill>
                      <p:spPr>
                        <a:xfrm>
                          <a:off x="5752144" y="4685382"/>
                          <a:ext cx="1993900" cy="457200"/>
                        </a:xfrm>
                        <a:prstGeom prst="rect">
                          <a:avLst/>
                        </a:prstGeom>
                      </p:spPr>
                    </p:pic>
                  </p:oleObj>
                </mc:Fallback>
              </mc:AlternateContent>
            </a:graphicData>
          </a:graphic>
        </p:graphicFrame>
        <p:sp>
          <p:nvSpPr>
            <p:cNvPr id="31" name="矩形 30">
              <a:extLst>
                <a:ext uri="{FF2B5EF4-FFF2-40B4-BE49-F238E27FC236}">
                  <a16:creationId xmlns:a16="http://schemas.microsoft.com/office/drawing/2014/main" id="{0167BA19-6E78-4512-B6AC-02E431258B8E}"/>
                </a:ext>
              </a:extLst>
            </p:cNvPr>
            <p:cNvSpPr/>
            <p:nvPr/>
          </p:nvSpPr>
          <p:spPr>
            <a:xfrm>
              <a:off x="7681509" y="4617576"/>
              <a:ext cx="902811" cy="523220"/>
            </a:xfrm>
            <a:prstGeom prst="rect">
              <a:avLst/>
            </a:prstGeom>
          </p:spPr>
          <p:txBody>
            <a:bodyPr wrap="none">
              <a:spAutoFit/>
            </a:bodyPr>
            <a:lstStyle/>
            <a:p>
              <a:r>
                <a:rPr lang="zh-CN" altLang="en-US" sz="2800" dirty="0"/>
                <a:t>处的</a:t>
              </a:r>
              <a:endParaRPr lang="zh-CN" altLang="en-US" sz="2800" b="1" dirty="0">
                <a:solidFill>
                  <a:schemeClr val="accent5">
                    <a:lumMod val="75000"/>
                  </a:schemeClr>
                </a:solidFill>
              </a:endParaRPr>
            </a:p>
          </p:txBody>
        </p:sp>
      </p:grpSp>
      <p:grpSp>
        <p:nvGrpSpPr>
          <p:cNvPr id="4" name="组合 3"/>
          <p:cNvGrpSpPr/>
          <p:nvPr/>
        </p:nvGrpSpPr>
        <p:grpSpPr>
          <a:xfrm>
            <a:off x="1030012" y="917754"/>
            <a:ext cx="10453531" cy="523220"/>
            <a:chOff x="918042" y="1067050"/>
            <a:chExt cx="10453531" cy="523220"/>
          </a:xfrm>
        </p:grpSpPr>
        <p:sp>
          <p:nvSpPr>
            <p:cNvPr id="2" name="矩形 1">
              <a:extLst>
                <a:ext uri="{FF2B5EF4-FFF2-40B4-BE49-F238E27FC236}">
                  <a16:creationId xmlns:a16="http://schemas.microsoft.com/office/drawing/2014/main" id="{A8428EE4-6E8C-452E-8047-5049930C3DBA}"/>
                </a:ext>
              </a:extLst>
            </p:cNvPr>
            <p:cNvSpPr/>
            <p:nvPr/>
          </p:nvSpPr>
          <p:spPr>
            <a:xfrm>
              <a:off x="918042" y="1067050"/>
              <a:ext cx="1045353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在这里看到，曲线的切线问题最后归结到函数的增加量</a:t>
              </a:r>
              <a:endParaRPr lang="zh-CN" altLang="en-US" sz="2800" dirty="0"/>
            </a:p>
          </p:txBody>
        </p:sp>
        <p:graphicFrame>
          <p:nvGraphicFramePr>
            <p:cNvPr id="33" name="对象 32">
              <a:extLst>
                <a:ext uri="{FF2B5EF4-FFF2-40B4-BE49-F238E27FC236}">
                  <a16:creationId xmlns:a16="http://schemas.microsoft.com/office/drawing/2014/main" id="{1C91720B-0ABE-40CA-BFED-7D4D811F51CC}"/>
                </a:ext>
              </a:extLst>
            </p:cNvPr>
            <p:cNvGraphicFramePr>
              <a:graphicFrameLocks noChangeAspect="1"/>
            </p:cNvGraphicFramePr>
            <p:nvPr>
              <p:extLst>
                <p:ext uri="{D42A27DB-BD31-4B8C-83A1-F6EECF244321}">
                  <p14:modId xmlns:p14="http://schemas.microsoft.com/office/powerpoint/2010/main" val="4249738636"/>
                </p:ext>
              </p:extLst>
            </p:nvPr>
          </p:nvGraphicFramePr>
          <p:xfrm>
            <a:off x="9688855" y="1166971"/>
            <a:ext cx="711200" cy="381000"/>
          </p:xfrm>
          <a:graphic>
            <a:graphicData uri="http://schemas.openxmlformats.org/presentationml/2006/ole">
              <mc:AlternateContent xmlns:mc="http://schemas.openxmlformats.org/markup-compatibility/2006">
                <mc:Choice xmlns:v="urn:schemas-microsoft-com:vml" Requires="v">
                  <p:oleObj spid="_x0000_s69588" name="Equation" r:id="rId17" imgW="711000" imgH="380880" progId="Equation.DSMT4">
                    <p:embed/>
                  </p:oleObj>
                </mc:Choice>
                <mc:Fallback>
                  <p:oleObj name="Equation" r:id="rId17" imgW="711000" imgH="380880" progId="Equation.DSMT4">
                    <p:embed/>
                    <p:pic>
                      <p:nvPicPr>
                        <p:cNvPr id="3" name="对象 2">
                          <a:extLst>
                            <a:ext uri="{FF2B5EF4-FFF2-40B4-BE49-F238E27FC236}">
                              <a16:creationId xmlns:a16="http://schemas.microsoft.com/office/drawing/2014/main" id="{1C91720B-0ABE-40CA-BFED-7D4D811F51CC}"/>
                            </a:ext>
                          </a:extLst>
                        </p:cNvPr>
                        <p:cNvPicPr/>
                        <p:nvPr/>
                      </p:nvPicPr>
                      <p:blipFill>
                        <a:blip r:embed="rId18"/>
                        <a:stretch>
                          <a:fillRect/>
                        </a:stretch>
                      </p:blipFill>
                      <p:spPr>
                        <a:xfrm>
                          <a:off x="9688855" y="1166971"/>
                          <a:ext cx="711200" cy="381000"/>
                        </a:xfrm>
                        <a:prstGeom prst="rect">
                          <a:avLst/>
                        </a:prstGeom>
                      </p:spPr>
                    </p:pic>
                  </p:oleObj>
                </mc:Fallback>
              </mc:AlternateContent>
            </a:graphicData>
          </a:graphic>
        </p:graphicFrame>
      </p:grpSp>
      <p:grpSp>
        <p:nvGrpSpPr>
          <p:cNvPr id="5" name="组合 4"/>
          <p:cNvGrpSpPr/>
          <p:nvPr/>
        </p:nvGrpSpPr>
        <p:grpSpPr>
          <a:xfrm>
            <a:off x="1131722" y="4840673"/>
            <a:ext cx="4733647" cy="523220"/>
            <a:chOff x="1131722" y="4989969"/>
            <a:chExt cx="4733647" cy="523220"/>
          </a:xfrm>
        </p:grpSpPr>
        <p:sp>
          <p:nvSpPr>
            <p:cNvPr id="28" name="矩形 27">
              <a:extLst>
                <a:ext uri="{FF2B5EF4-FFF2-40B4-BE49-F238E27FC236}">
                  <a16:creationId xmlns:a16="http://schemas.microsoft.com/office/drawing/2014/main" id="{321F0AC8-39E4-4006-9645-810AA8C4F36E}"/>
                </a:ext>
              </a:extLst>
            </p:cNvPr>
            <p:cNvSpPr/>
            <p:nvPr/>
          </p:nvSpPr>
          <p:spPr>
            <a:xfrm>
              <a:off x="2808122" y="4989969"/>
              <a:ext cx="3057247" cy="523220"/>
            </a:xfrm>
            <a:prstGeom prst="rect">
              <a:avLst/>
            </a:prstGeom>
          </p:spPr>
          <p:txBody>
            <a:bodyPr wrap="none">
              <a:spAutoFit/>
            </a:bodyPr>
            <a:lstStyle/>
            <a:p>
              <a:r>
                <a:rPr lang="zh-CN" altLang="en-US" sz="2800" dirty="0"/>
                <a:t>上的</a:t>
              </a:r>
              <a:r>
                <a:rPr lang="zh-CN" altLang="en-US" sz="2800" b="1" dirty="0">
                  <a:solidFill>
                    <a:srgbClr val="0070C0"/>
                  </a:solidFill>
                </a:rPr>
                <a:t>平均变化率</a:t>
              </a:r>
              <a:r>
                <a:rPr lang="zh-CN" altLang="en-US" sz="2800" dirty="0"/>
                <a:t>，</a:t>
              </a:r>
            </a:p>
          </p:txBody>
        </p:sp>
        <p:graphicFrame>
          <p:nvGraphicFramePr>
            <p:cNvPr id="34" name="对象 33">
              <a:extLst>
                <a:ext uri="{FF2B5EF4-FFF2-40B4-BE49-F238E27FC236}">
                  <a16:creationId xmlns:a16="http://schemas.microsoft.com/office/drawing/2014/main" id="{53621FA4-6678-42B8-BD10-9C3535D41382}"/>
                </a:ext>
              </a:extLst>
            </p:cNvPr>
            <p:cNvGraphicFramePr>
              <a:graphicFrameLocks noChangeAspect="1"/>
            </p:cNvGraphicFramePr>
            <p:nvPr>
              <p:extLst>
                <p:ext uri="{D42A27DB-BD31-4B8C-83A1-F6EECF244321}">
                  <p14:modId xmlns:p14="http://schemas.microsoft.com/office/powerpoint/2010/main" val="1585127145"/>
                </p:ext>
              </p:extLst>
            </p:nvPr>
          </p:nvGraphicFramePr>
          <p:xfrm>
            <a:off x="1131722" y="5017962"/>
            <a:ext cx="1676400" cy="431800"/>
          </p:xfrm>
          <a:graphic>
            <a:graphicData uri="http://schemas.openxmlformats.org/presentationml/2006/ole">
              <mc:AlternateContent xmlns:mc="http://schemas.openxmlformats.org/markup-compatibility/2006">
                <mc:Choice xmlns:v="urn:schemas-microsoft-com:vml" Requires="v">
                  <p:oleObj spid="_x0000_s69589" name="Equation" r:id="rId19" imgW="1676160" imgH="431640" progId="Equation.DSMT4">
                    <p:embed/>
                  </p:oleObj>
                </mc:Choice>
                <mc:Fallback>
                  <p:oleObj name="Equation" r:id="rId19" imgW="1676160" imgH="431640" progId="Equation.DSMT4">
                    <p:embed/>
                    <p:pic>
                      <p:nvPicPr>
                        <p:cNvPr id="26" name="对象 25">
                          <a:extLst>
                            <a:ext uri="{FF2B5EF4-FFF2-40B4-BE49-F238E27FC236}">
                              <a16:creationId xmlns:a16="http://schemas.microsoft.com/office/drawing/2014/main" id="{53621FA4-6678-42B8-BD10-9C3535D41382}"/>
                            </a:ext>
                          </a:extLst>
                        </p:cNvPr>
                        <p:cNvPicPr/>
                        <p:nvPr/>
                      </p:nvPicPr>
                      <p:blipFill>
                        <a:blip r:embed="rId20"/>
                        <a:stretch>
                          <a:fillRect/>
                        </a:stretch>
                      </p:blipFill>
                      <p:spPr>
                        <a:xfrm>
                          <a:off x="1131722" y="5017962"/>
                          <a:ext cx="1676400" cy="431800"/>
                        </a:xfrm>
                        <a:prstGeom prst="rect">
                          <a:avLst/>
                        </a:prstGeom>
                      </p:spPr>
                    </p:pic>
                  </p:oleObj>
                </mc:Fallback>
              </mc:AlternateContent>
            </a:graphicData>
          </a:graphic>
        </p:graphicFrame>
      </p:grpSp>
      <p:sp>
        <p:nvSpPr>
          <p:cNvPr id="6" name="矩形 5"/>
          <p:cNvSpPr/>
          <p:nvPr/>
        </p:nvSpPr>
        <p:spPr>
          <a:xfrm>
            <a:off x="4398838" y="5547382"/>
            <a:ext cx="2077813" cy="523220"/>
          </a:xfrm>
          <a:prstGeom prst="rect">
            <a:avLst/>
          </a:prstGeom>
        </p:spPr>
        <p:txBody>
          <a:bodyPr wrap="none">
            <a:spAutoFit/>
          </a:bodyPr>
          <a:lstStyle/>
          <a:p>
            <a:r>
              <a:rPr lang="zh-CN" altLang="en-US" sz="2800" b="1" dirty="0">
                <a:solidFill>
                  <a:schemeClr val="accent5">
                    <a:lumMod val="75000"/>
                  </a:schemeClr>
                </a:solidFill>
              </a:rPr>
              <a:t>瞬时</a:t>
            </a:r>
            <a:r>
              <a:rPr lang="zh-CN" altLang="en-US" sz="2800" b="1" dirty="0">
                <a:solidFill>
                  <a:srgbClr val="0070C0"/>
                </a:solidFill>
              </a:rPr>
              <a:t>变化率</a:t>
            </a:r>
            <a:r>
              <a:rPr lang="en-US" altLang="zh-CN" sz="2800" dirty="0"/>
              <a:t>.</a:t>
            </a:r>
            <a:endParaRPr lang="zh-CN" altLang="en-US" sz="2800" dirty="0"/>
          </a:p>
        </p:txBody>
      </p:sp>
      <p:sp>
        <p:nvSpPr>
          <p:cNvPr id="35" name="矩形 34">
            <a:extLst>
              <a:ext uri="{FF2B5EF4-FFF2-40B4-BE49-F238E27FC236}">
                <a16:creationId xmlns:a16="http://schemas.microsoft.com/office/drawing/2014/main" id="{4DC6A325-8667-48D8-A6B0-B4F3D56422AA}"/>
              </a:ext>
            </a:extLst>
          </p:cNvPr>
          <p:cNvSpPr/>
          <p:nvPr/>
        </p:nvSpPr>
        <p:spPr>
          <a:xfrm>
            <a:off x="6979107" y="2088074"/>
            <a:ext cx="4387431" cy="523220"/>
          </a:xfrm>
          <a:prstGeom prst="rect">
            <a:avLst/>
          </a:prstGeom>
        </p:spPr>
        <p:txBody>
          <a:bodyPr wrap="square">
            <a:spAutoFit/>
          </a:bodyPr>
          <a:lstStyle/>
          <a:p>
            <a:r>
              <a:rPr lang="zh-CN" altLang="en-US" sz="2800" dirty="0"/>
              <a:t>而等于零比值就没有了意</a:t>
            </a:r>
          </a:p>
        </p:txBody>
      </p:sp>
    </p:spTree>
    <p:extLst>
      <p:ext uri="{BB962C8B-B14F-4D97-AF65-F5344CB8AC3E}">
        <p14:creationId xmlns:p14="http://schemas.microsoft.com/office/powerpoint/2010/main" val="35836440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50"/>
                                        <p:tgtEl>
                                          <p:spTgt spid="13"/>
                                        </p:tgtEl>
                                      </p:cBhvr>
                                    </p:animEffec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25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1000"/>
                                        <p:tgtEl>
                                          <p:spTgt spid="16"/>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1000"/>
                                        <p:tgtEl>
                                          <p:spTgt spid="27"/>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75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750"/>
                                        <p:tgtEl>
                                          <p:spTgt spid="32"/>
                                        </p:tgtEl>
                                      </p:cBhvr>
                                    </p:animEffect>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par>
                          <p:cTn id="57" fill="hold">
                            <p:stCondLst>
                              <p:cond delay="1250"/>
                            </p:stCondLst>
                            <p:childTnLst>
                              <p:par>
                                <p:cTn id="58" presetID="21" presetClass="emph" presetSubtype="0" fill="hold" grpId="1" nodeType="afterEffect">
                                  <p:stCondLst>
                                    <p:cond delay="500"/>
                                  </p:stCondLst>
                                  <p:childTnLst>
                                    <p:animClr clrSpc="hsl" dir="cw">
                                      <p:cBhvr override="childStyle">
                                        <p:cTn id="59" dur="500" fill="hold"/>
                                        <p:tgtEl>
                                          <p:spTgt spid="6"/>
                                        </p:tgtEl>
                                        <p:attrNameLst>
                                          <p:attrName>style.color</p:attrName>
                                        </p:attrNameLst>
                                      </p:cBhvr>
                                      <p:by>
                                        <p:hsl h="7200000" s="0" l="0"/>
                                      </p:by>
                                    </p:animClr>
                                    <p:animClr clrSpc="hsl" dir="cw">
                                      <p:cBhvr>
                                        <p:cTn id="60" dur="500" fill="hold"/>
                                        <p:tgtEl>
                                          <p:spTgt spid="6"/>
                                        </p:tgtEl>
                                        <p:attrNameLst>
                                          <p:attrName>fillcolor</p:attrName>
                                        </p:attrNameLst>
                                      </p:cBhvr>
                                      <p:by>
                                        <p:hsl h="7200000" s="0" l="0"/>
                                      </p:by>
                                    </p:animClr>
                                    <p:animClr clrSpc="hsl" dir="cw">
                                      <p:cBhvr>
                                        <p:cTn id="61" dur="500" fill="hold"/>
                                        <p:tgtEl>
                                          <p:spTgt spid="6"/>
                                        </p:tgtEl>
                                        <p:attrNameLst>
                                          <p:attrName>stroke.color</p:attrName>
                                        </p:attrNameLst>
                                      </p:cBhvr>
                                      <p:by>
                                        <p:hsl h="7200000" s="0" l="0"/>
                                      </p:by>
                                    </p:animClr>
                                    <p:set>
                                      <p:cBhvr>
                                        <p:cTn id="6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6" grpId="0"/>
      <p:bldP spid="6" grpId="1"/>
      <p:bldP spid="3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0270726-BE8C-4289-8240-5C20CEE172C6}"/>
              </a:ext>
            </a:extLst>
          </p:cNvPr>
          <p:cNvSpPr/>
          <p:nvPr/>
        </p:nvSpPr>
        <p:spPr>
          <a:xfrm>
            <a:off x="960637" y="3822286"/>
            <a:ext cx="700704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这时运用微分中值定理就一举解决问题了！</a:t>
            </a:r>
            <a:endParaRPr lang="zh-CN" altLang="en-US" sz="2800" dirty="0"/>
          </a:p>
        </p:txBody>
      </p:sp>
      <p:grpSp>
        <p:nvGrpSpPr>
          <p:cNvPr id="14" name="组合 13">
            <a:extLst>
              <a:ext uri="{FF2B5EF4-FFF2-40B4-BE49-F238E27FC236}">
                <a16:creationId xmlns:a16="http://schemas.microsoft.com/office/drawing/2014/main" id="{67A84246-C1C9-435D-9A0D-EB3074E43005}"/>
              </a:ext>
            </a:extLst>
          </p:cNvPr>
          <p:cNvGrpSpPr/>
          <p:nvPr/>
        </p:nvGrpSpPr>
        <p:grpSpPr>
          <a:xfrm>
            <a:off x="960637" y="1584001"/>
            <a:ext cx="8836505" cy="825500"/>
            <a:chOff x="960637" y="1873250"/>
            <a:chExt cx="8836505" cy="825500"/>
          </a:xfrm>
        </p:grpSpPr>
        <p:sp>
          <p:nvSpPr>
            <p:cNvPr id="2" name="矩形 1">
              <a:extLst>
                <a:ext uri="{FF2B5EF4-FFF2-40B4-BE49-F238E27FC236}">
                  <a16:creationId xmlns:a16="http://schemas.microsoft.com/office/drawing/2014/main" id="{908A7421-0A5F-499B-8979-4AFFE74D0E18}"/>
                </a:ext>
              </a:extLst>
            </p:cNvPr>
            <p:cNvSpPr/>
            <p:nvPr/>
          </p:nvSpPr>
          <p:spPr>
            <a:xfrm>
              <a:off x="960637" y="2028961"/>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要验证在闭区间</a:t>
              </a:r>
              <a:endParaRPr lang="zh-CN" altLang="en-US" sz="2800" dirty="0"/>
            </a:p>
          </p:txBody>
        </p:sp>
        <p:sp>
          <p:nvSpPr>
            <p:cNvPr id="3" name="矩形 2">
              <a:extLst>
                <a:ext uri="{FF2B5EF4-FFF2-40B4-BE49-F238E27FC236}">
                  <a16:creationId xmlns:a16="http://schemas.microsoft.com/office/drawing/2014/main" id="{EEFBC487-8B9D-4B86-9C9A-59F6069C64D1}"/>
                </a:ext>
              </a:extLst>
            </p:cNvPr>
            <p:cNvSpPr/>
            <p:nvPr/>
          </p:nvSpPr>
          <p:spPr>
            <a:xfrm>
              <a:off x="4333531" y="2024013"/>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a:t>
              </a:r>
              <a:endParaRPr lang="zh-CN" altLang="en-US" sz="2800" dirty="0"/>
            </a:p>
          </p:txBody>
        </p:sp>
        <p:sp>
          <p:nvSpPr>
            <p:cNvPr id="4" name="矩形 3">
              <a:extLst>
                <a:ext uri="{FF2B5EF4-FFF2-40B4-BE49-F238E27FC236}">
                  <a16:creationId xmlns:a16="http://schemas.microsoft.com/office/drawing/2014/main" id="{4E739EC6-6300-4E12-8EDA-993B22873DF9}"/>
                </a:ext>
              </a:extLst>
            </p:cNvPr>
            <p:cNvSpPr/>
            <p:nvPr/>
          </p:nvSpPr>
          <p:spPr>
            <a:xfrm>
              <a:off x="7938025" y="2028961"/>
              <a:ext cx="185911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非常困难，</a:t>
              </a:r>
              <a:endParaRPr lang="zh-CN" altLang="en-US" sz="2800" dirty="0"/>
            </a:p>
          </p:txBody>
        </p:sp>
        <p:graphicFrame>
          <p:nvGraphicFramePr>
            <p:cNvPr id="9" name="对象 8">
              <a:extLst>
                <a:ext uri="{FF2B5EF4-FFF2-40B4-BE49-F238E27FC236}">
                  <a16:creationId xmlns:a16="http://schemas.microsoft.com/office/drawing/2014/main" id="{5BD06B41-61D6-4369-B660-E3028DE0E8A2}"/>
                </a:ext>
              </a:extLst>
            </p:cNvPr>
            <p:cNvGraphicFramePr>
              <a:graphicFrameLocks noChangeAspect="1"/>
            </p:cNvGraphicFramePr>
            <p:nvPr>
              <p:extLst>
                <p:ext uri="{D42A27DB-BD31-4B8C-83A1-F6EECF244321}">
                  <p14:modId xmlns:p14="http://schemas.microsoft.com/office/powerpoint/2010/main" val="3024694545"/>
                </p:ext>
              </p:extLst>
            </p:nvPr>
          </p:nvGraphicFramePr>
          <p:xfrm>
            <a:off x="3576214" y="2116138"/>
            <a:ext cx="876300" cy="393700"/>
          </p:xfrm>
          <a:graphic>
            <a:graphicData uri="http://schemas.openxmlformats.org/presentationml/2006/ole">
              <mc:AlternateContent xmlns:mc="http://schemas.openxmlformats.org/markup-compatibility/2006">
                <mc:Choice xmlns:v="urn:schemas-microsoft-com:vml" Requires="v">
                  <p:oleObj spid="_x0000_s178438" name="Equation" r:id="rId3" imgW="876240" imgH="393480" progId="Equation.DSMT4">
                    <p:embed/>
                  </p:oleObj>
                </mc:Choice>
                <mc:Fallback>
                  <p:oleObj name="Equation" r:id="rId3" imgW="876240" imgH="393480" progId="Equation.DSMT4">
                    <p:embed/>
                    <p:pic>
                      <p:nvPicPr>
                        <p:cNvPr id="9" name="对象 8">
                          <a:extLst>
                            <a:ext uri="{FF2B5EF4-FFF2-40B4-BE49-F238E27FC236}">
                              <a16:creationId xmlns:a16="http://schemas.microsoft.com/office/drawing/2014/main" id="{5BD06B41-61D6-4369-B660-E3028DE0E8A2}"/>
                            </a:ext>
                          </a:extLst>
                        </p:cNvPr>
                        <p:cNvPicPr/>
                        <p:nvPr/>
                      </p:nvPicPr>
                      <p:blipFill>
                        <a:blip r:embed="rId4"/>
                        <a:stretch>
                          <a:fillRect/>
                        </a:stretch>
                      </p:blipFill>
                      <p:spPr>
                        <a:xfrm>
                          <a:off x="3576214" y="2116138"/>
                          <a:ext cx="876300" cy="3937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E61FD3E-ED7B-4380-A1E1-9D87CC6048CC}"/>
                </a:ext>
              </a:extLst>
            </p:cNvPr>
            <p:cNvGraphicFramePr>
              <a:graphicFrameLocks noChangeAspect="1"/>
            </p:cNvGraphicFramePr>
            <p:nvPr>
              <p:extLst>
                <p:ext uri="{D42A27DB-BD31-4B8C-83A1-F6EECF244321}">
                  <p14:modId xmlns:p14="http://schemas.microsoft.com/office/powerpoint/2010/main" val="1494808902"/>
                </p:ext>
              </p:extLst>
            </p:nvPr>
          </p:nvGraphicFramePr>
          <p:xfrm>
            <a:off x="4829143" y="1873250"/>
            <a:ext cx="3175000" cy="825500"/>
          </p:xfrm>
          <a:graphic>
            <a:graphicData uri="http://schemas.openxmlformats.org/presentationml/2006/ole">
              <mc:AlternateContent xmlns:mc="http://schemas.openxmlformats.org/markup-compatibility/2006">
                <mc:Choice xmlns:v="urn:schemas-microsoft-com:vml" Requires="v">
                  <p:oleObj spid="_x0000_s178439" name="Equation" r:id="rId5" imgW="3174840" imgH="825480" progId="Equation.DSMT4">
                    <p:embed/>
                  </p:oleObj>
                </mc:Choice>
                <mc:Fallback>
                  <p:oleObj name="Equation" r:id="rId5" imgW="3174840" imgH="825480" progId="Equation.DSMT4">
                    <p:embed/>
                    <p:pic>
                      <p:nvPicPr>
                        <p:cNvPr id="10" name="对象 9">
                          <a:extLst>
                            <a:ext uri="{FF2B5EF4-FFF2-40B4-BE49-F238E27FC236}">
                              <a16:creationId xmlns:a16="http://schemas.microsoft.com/office/drawing/2014/main" id="{AE61FD3E-ED7B-4380-A1E1-9D87CC6048CC}"/>
                            </a:ext>
                          </a:extLst>
                        </p:cNvPr>
                        <p:cNvPicPr/>
                        <p:nvPr/>
                      </p:nvPicPr>
                      <p:blipFill>
                        <a:blip r:embed="rId6"/>
                        <a:stretch>
                          <a:fillRect/>
                        </a:stretch>
                      </p:blipFill>
                      <p:spPr>
                        <a:xfrm>
                          <a:off x="4829143" y="1873250"/>
                          <a:ext cx="3175000" cy="825500"/>
                        </a:xfrm>
                        <a:prstGeom prst="rect">
                          <a:avLst/>
                        </a:prstGeom>
                      </p:spPr>
                    </p:pic>
                  </p:oleObj>
                </mc:Fallback>
              </mc:AlternateContent>
            </a:graphicData>
          </a:graphic>
        </p:graphicFrame>
      </p:grpSp>
      <p:grpSp>
        <p:nvGrpSpPr>
          <p:cNvPr id="15" name="组合 14">
            <a:extLst>
              <a:ext uri="{FF2B5EF4-FFF2-40B4-BE49-F238E27FC236}">
                <a16:creationId xmlns:a16="http://schemas.microsoft.com/office/drawing/2014/main" id="{B1DA7099-AFBD-43EF-B7E5-65D5DE1E2BE8}"/>
              </a:ext>
            </a:extLst>
          </p:cNvPr>
          <p:cNvGrpSpPr/>
          <p:nvPr/>
        </p:nvGrpSpPr>
        <p:grpSpPr>
          <a:xfrm>
            <a:off x="960637" y="2797487"/>
            <a:ext cx="10531897" cy="541882"/>
            <a:chOff x="960637" y="3074912"/>
            <a:chExt cx="10531897" cy="541882"/>
          </a:xfrm>
        </p:grpSpPr>
        <p:sp>
          <p:nvSpPr>
            <p:cNvPr id="5" name="矩形 4">
              <a:extLst>
                <a:ext uri="{FF2B5EF4-FFF2-40B4-BE49-F238E27FC236}">
                  <a16:creationId xmlns:a16="http://schemas.microsoft.com/office/drawing/2014/main" id="{9298C6FC-BB4D-4E4F-BE07-D3BAB75BF6B5}"/>
                </a:ext>
              </a:extLst>
            </p:cNvPr>
            <p:cNvSpPr/>
            <p:nvPr/>
          </p:nvSpPr>
          <p:spPr>
            <a:xfrm>
              <a:off x="960637" y="309357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a:t>
              </a:r>
              <a:endParaRPr lang="zh-CN" altLang="en-US" sz="2800" dirty="0"/>
            </a:p>
          </p:txBody>
        </p:sp>
        <p:sp>
          <p:nvSpPr>
            <p:cNvPr id="6" name="矩形 5">
              <a:extLst>
                <a:ext uri="{FF2B5EF4-FFF2-40B4-BE49-F238E27FC236}">
                  <a16:creationId xmlns:a16="http://schemas.microsoft.com/office/drawing/2014/main" id="{AA2806FB-89BB-4EAC-95B7-975B343B91E3}"/>
                </a:ext>
              </a:extLst>
            </p:cNvPr>
            <p:cNvSpPr/>
            <p:nvPr/>
          </p:nvSpPr>
          <p:spPr>
            <a:xfrm>
              <a:off x="5415323" y="3093574"/>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的导数在</a:t>
              </a:r>
              <a:endParaRPr lang="zh-CN" altLang="en-US" sz="2800" dirty="0"/>
            </a:p>
          </p:txBody>
        </p:sp>
        <p:sp>
          <p:nvSpPr>
            <p:cNvPr id="7" name="矩形 6">
              <a:extLst>
                <a:ext uri="{FF2B5EF4-FFF2-40B4-BE49-F238E27FC236}">
                  <a16:creationId xmlns:a16="http://schemas.microsoft.com/office/drawing/2014/main" id="{CA3BE5BE-2353-4D48-B87C-0DDACF6226BA}"/>
                </a:ext>
              </a:extLst>
            </p:cNvPr>
            <p:cNvSpPr/>
            <p:nvPr/>
          </p:nvSpPr>
          <p:spPr>
            <a:xfrm>
              <a:off x="7717141" y="3074912"/>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上恒为零却简单得多，</a:t>
              </a:r>
              <a:endParaRPr lang="zh-CN" altLang="en-US" sz="2800" dirty="0"/>
            </a:p>
          </p:txBody>
        </p:sp>
        <p:graphicFrame>
          <p:nvGraphicFramePr>
            <p:cNvPr id="11" name="对象 10">
              <a:extLst>
                <a:ext uri="{FF2B5EF4-FFF2-40B4-BE49-F238E27FC236}">
                  <a16:creationId xmlns:a16="http://schemas.microsoft.com/office/drawing/2014/main" id="{5B97EB06-874F-49DD-827B-B5CFBC97A9F5}"/>
                </a:ext>
              </a:extLst>
            </p:cNvPr>
            <p:cNvGraphicFramePr>
              <a:graphicFrameLocks noChangeAspect="1"/>
            </p:cNvGraphicFramePr>
            <p:nvPr>
              <p:extLst>
                <p:ext uri="{D42A27DB-BD31-4B8C-83A1-F6EECF244321}">
                  <p14:modId xmlns:p14="http://schemas.microsoft.com/office/powerpoint/2010/main" val="399896589"/>
                </p:ext>
              </p:extLst>
            </p:nvPr>
          </p:nvGraphicFramePr>
          <p:xfrm>
            <a:off x="1835530" y="3157538"/>
            <a:ext cx="3594100" cy="393700"/>
          </p:xfrm>
          <a:graphic>
            <a:graphicData uri="http://schemas.openxmlformats.org/presentationml/2006/ole">
              <mc:AlternateContent xmlns:mc="http://schemas.openxmlformats.org/markup-compatibility/2006">
                <mc:Choice xmlns:v="urn:schemas-microsoft-com:vml" Requires="v">
                  <p:oleObj spid="_x0000_s178440" name="Equation" r:id="rId7" imgW="3593880" imgH="393480" progId="Equation.DSMT4">
                    <p:embed/>
                  </p:oleObj>
                </mc:Choice>
                <mc:Fallback>
                  <p:oleObj name="Equation" r:id="rId7" imgW="3593880" imgH="393480" progId="Equation.DSMT4">
                    <p:embed/>
                    <p:pic>
                      <p:nvPicPr>
                        <p:cNvPr id="11" name="对象 10">
                          <a:extLst>
                            <a:ext uri="{FF2B5EF4-FFF2-40B4-BE49-F238E27FC236}">
                              <a16:creationId xmlns:a16="http://schemas.microsoft.com/office/drawing/2014/main" id="{5B97EB06-874F-49DD-827B-B5CFBC97A9F5}"/>
                            </a:ext>
                          </a:extLst>
                        </p:cNvPr>
                        <p:cNvPicPr/>
                        <p:nvPr/>
                      </p:nvPicPr>
                      <p:blipFill>
                        <a:blip r:embed="rId8"/>
                        <a:stretch>
                          <a:fillRect/>
                        </a:stretch>
                      </p:blipFill>
                      <p:spPr>
                        <a:xfrm>
                          <a:off x="1835530" y="3157538"/>
                          <a:ext cx="3594100" cy="3937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2C09C98C-FDA1-4565-B094-FEC778F0AEF7}"/>
                </a:ext>
              </a:extLst>
            </p:cNvPr>
            <p:cNvGraphicFramePr>
              <a:graphicFrameLocks noChangeAspect="1"/>
            </p:cNvGraphicFramePr>
            <p:nvPr>
              <p:extLst>
                <p:ext uri="{D42A27DB-BD31-4B8C-83A1-F6EECF244321}">
                  <p14:modId xmlns:p14="http://schemas.microsoft.com/office/powerpoint/2010/main" val="1519678701"/>
                </p:ext>
              </p:extLst>
            </p:nvPr>
          </p:nvGraphicFramePr>
          <p:xfrm>
            <a:off x="6952958" y="3157538"/>
            <a:ext cx="850900" cy="393700"/>
          </p:xfrm>
          <a:graphic>
            <a:graphicData uri="http://schemas.openxmlformats.org/presentationml/2006/ole">
              <mc:AlternateContent xmlns:mc="http://schemas.openxmlformats.org/markup-compatibility/2006">
                <mc:Choice xmlns:v="urn:schemas-microsoft-com:vml" Requires="v">
                  <p:oleObj spid="_x0000_s178441" name="Equation" r:id="rId9" imgW="850680" imgH="393480" progId="Equation.DSMT4">
                    <p:embed/>
                  </p:oleObj>
                </mc:Choice>
                <mc:Fallback>
                  <p:oleObj name="Equation" r:id="rId9" imgW="850680" imgH="393480" progId="Equation.DSMT4">
                    <p:embed/>
                    <p:pic>
                      <p:nvPicPr>
                        <p:cNvPr id="12" name="对象 11">
                          <a:extLst>
                            <a:ext uri="{FF2B5EF4-FFF2-40B4-BE49-F238E27FC236}">
                              <a16:creationId xmlns:a16="http://schemas.microsoft.com/office/drawing/2014/main" id="{2C09C98C-FDA1-4565-B094-FEC778F0AEF7}"/>
                            </a:ext>
                          </a:extLst>
                        </p:cNvPr>
                        <p:cNvPicPr/>
                        <p:nvPr/>
                      </p:nvPicPr>
                      <p:blipFill>
                        <a:blip r:embed="rId10"/>
                        <a:stretch>
                          <a:fillRect/>
                        </a:stretch>
                      </p:blipFill>
                      <p:spPr>
                        <a:xfrm>
                          <a:off x="6952958" y="3157538"/>
                          <a:ext cx="850900" cy="393700"/>
                        </a:xfrm>
                        <a:prstGeom prst="rect">
                          <a:avLst/>
                        </a:prstGeom>
                      </p:spPr>
                    </p:pic>
                  </p:oleObj>
                </mc:Fallback>
              </mc:AlternateContent>
            </a:graphicData>
          </a:graphic>
        </p:graphicFrame>
      </p:grpSp>
      <p:sp>
        <p:nvSpPr>
          <p:cNvPr id="13" name="矩形 12">
            <a:extLst>
              <a:ext uri="{FF2B5EF4-FFF2-40B4-BE49-F238E27FC236}">
                <a16:creationId xmlns:a16="http://schemas.microsoft.com/office/drawing/2014/main" id="{4F0A3824-2A37-446B-90F1-A2A6EC657EFB}"/>
              </a:ext>
            </a:extLst>
          </p:cNvPr>
          <p:cNvSpPr/>
          <p:nvPr/>
        </p:nvSpPr>
        <p:spPr>
          <a:xfrm>
            <a:off x="9666249" y="1744419"/>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而验证</a:t>
            </a:r>
            <a:endParaRPr lang="zh-CN" altLang="en-US" sz="2800" dirty="0"/>
          </a:p>
        </p:txBody>
      </p:sp>
    </p:spTree>
    <p:extLst>
      <p:ext uri="{BB962C8B-B14F-4D97-AF65-F5344CB8AC3E}">
        <p14:creationId xmlns:p14="http://schemas.microsoft.com/office/powerpoint/2010/main" val="36412020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50"/>
                                        <p:tgtEl>
                                          <p:spTgt spid="13"/>
                                        </p:tgtEl>
                                      </p:cBhvr>
                                    </p:animEffect>
                                  </p:childTnLst>
                                </p:cTn>
                              </p:par>
                            </p:childTnLst>
                          </p:cTn>
                        </p:par>
                        <p:par>
                          <p:cTn id="13" fill="hold">
                            <p:stCondLst>
                              <p:cond delay="25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183409" y="1075745"/>
            <a:ext cx="7719543" cy="4178883"/>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pPr>
              <a:lnSpc>
                <a:spcPct val="130000"/>
              </a:lnSpc>
            </a:pPr>
            <a:r>
              <a:rPr lang="zh-CN" altLang="en-US" dirty="0"/>
              <a:t>第九讲</a:t>
            </a:r>
            <a:br>
              <a:rPr lang="en-US" altLang="zh-CN" dirty="0"/>
            </a:br>
            <a:r>
              <a:rPr lang="en-US" altLang="zh-CN" dirty="0"/>
              <a:t>   </a:t>
            </a:r>
            <a:r>
              <a:rPr lang="zh-CN" altLang="en-US" dirty="0">
                <a:latin typeface="+mn-ea"/>
              </a:rPr>
              <a:t> 函数单调性和极值（</a:t>
            </a:r>
            <a:r>
              <a:rPr lang="en-US" altLang="zh-CN" dirty="0">
                <a:latin typeface="+mn-ea"/>
              </a:rPr>
              <a:t>I</a:t>
            </a:r>
            <a:r>
              <a:rPr lang="zh-CN" altLang="en-US" dirty="0">
                <a:latin typeface="+mn-ea"/>
              </a:rPr>
              <a:t>）</a:t>
            </a:r>
            <a:endParaRPr lang="en-US" altLang="zh-CN" dirty="0">
              <a:latin typeface="+mn-ea"/>
            </a:endParaRPr>
          </a:p>
        </p:txBody>
      </p:sp>
    </p:spTree>
    <p:extLst>
      <p:ext uri="{BB962C8B-B14F-4D97-AF65-F5344CB8AC3E}">
        <p14:creationId xmlns:p14="http://schemas.microsoft.com/office/powerpoint/2010/main" val="1160906430"/>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5D68F5-C0E4-42D5-A4B5-56CD84306E94}"/>
              </a:ext>
            </a:extLst>
          </p:cNvPr>
          <p:cNvSpPr/>
          <p:nvPr/>
        </p:nvSpPr>
        <p:spPr>
          <a:xfrm>
            <a:off x="1379643" y="1511787"/>
            <a:ext cx="4716356" cy="732508"/>
          </a:xfrm>
          <a:prstGeom prst="rect">
            <a:avLst/>
          </a:prstGeom>
          <a:noFill/>
          <a:ln>
            <a:noFill/>
          </a:ln>
        </p:spPr>
        <p:txBody>
          <a:bodyPr wrap="none" rtlCol="0" anchor="t">
            <a:spAutoFit/>
          </a:bodyPr>
          <a:lstStyle/>
          <a:p>
            <a:pPr algn="ctr">
              <a:lnSpc>
                <a:spcPct val="130000"/>
              </a:lnSpc>
            </a:pPr>
            <a:r>
              <a:rPr lang="zh-CN" altLang="zh-CN" sz="3200" b="1" dirty="0">
                <a:solidFill>
                  <a:schemeClr val="accent1">
                    <a:lumMod val="75000"/>
                  </a:schemeClr>
                </a:solidFill>
                <a:latin typeface="+mn-ea"/>
                <a:cs typeface="Levenim MT" panose="02010502060101010101" pitchFamily="2" charset="-79"/>
              </a:rPr>
              <a:t>二、微分中值定理的应用</a:t>
            </a:r>
            <a:endParaRPr lang="zh-CN" altLang="en-US" sz="3200" b="1" dirty="0">
              <a:solidFill>
                <a:schemeClr val="accent1">
                  <a:lumMod val="75000"/>
                </a:schemeClr>
              </a:solidFill>
              <a:latin typeface="+mn-ea"/>
              <a:cs typeface="Levenim MT" panose="02010502060101010101" pitchFamily="2" charset="-79"/>
            </a:endParaRPr>
          </a:p>
        </p:txBody>
      </p:sp>
      <p:sp>
        <p:nvSpPr>
          <p:cNvPr id="3" name="矩形 2">
            <a:extLst>
              <a:ext uri="{FF2B5EF4-FFF2-40B4-BE49-F238E27FC236}">
                <a16:creationId xmlns:a16="http://schemas.microsoft.com/office/drawing/2014/main" id="{341AA49D-171D-40CD-91C8-E4F26F53624C}"/>
              </a:ext>
            </a:extLst>
          </p:cNvPr>
          <p:cNvSpPr/>
          <p:nvPr/>
        </p:nvSpPr>
        <p:spPr>
          <a:xfrm>
            <a:off x="1379643" y="3116735"/>
            <a:ext cx="9251251" cy="624530"/>
          </a:xfrm>
          <a:prstGeom prst="rect">
            <a:avLst/>
          </a:prstGeom>
        </p:spPr>
        <p:txBody>
          <a:bodyPr wrap="none">
            <a:spAutoFit/>
          </a:bodyPr>
          <a:lstStyle/>
          <a:p>
            <a:pPr algn="just">
              <a:lnSpc>
                <a:spcPct val="140000"/>
              </a:lnSpc>
              <a:spcAft>
                <a:spcPts val="0"/>
              </a:spcAft>
            </a:pPr>
            <a:r>
              <a:rPr lang="zh-CN" altLang="zh-CN" sz="2800" kern="100" dirty="0">
                <a:latin typeface="Times New Roman" panose="02020603050405020304" pitchFamily="18" charset="0"/>
                <a:ea typeface="宋体" panose="02010600030101010101" pitchFamily="2" charset="-122"/>
              </a:rPr>
              <a:t>在本小节中将解决函数单调性、极值，不定式极限等问题</a:t>
            </a:r>
            <a:r>
              <a:rPr lang="en-US" altLang="zh-CN" sz="2800" kern="100" dirty="0">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028144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30B4BB3-E480-436A-85D9-23D6BBD92C60}"/>
              </a:ext>
            </a:extLst>
          </p:cNvPr>
          <p:cNvSpPr/>
          <p:nvPr/>
        </p:nvSpPr>
        <p:spPr>
          <a:xfrm>
            <a:off x="1489505" y="469383"/>
            <a:ext cx="2877711" cy="656846"/>
          </a:xfrm>
          <a:prstGeom prst="rect">
            <a:avLst/>
          </a:prstGeom>
        </p:spPr>
        <p:txBody>
          <a:bodyPr wrap="none">
            <a:spAutoFit/>
          </a:bodyPr>
          <a:lstStyle/>
          <a:p>
            <a:pPr algn="just">
              <a:lnSpc>
                <a:spcPct val="150000"/>
              </a:lnSpc>
            </a:pPr>
            <a:r>
              <a:rPr lang="en-US" altLang="zh-CN" sz="2800" b="1" kern="100" dirty="0">
                <a:solidFill>
                  <a:srgbClr val="FF0000"/>
                </a:solidFill>
                <a:latin typeface="宋体" panose="02010600030101010101" pitchFamily="2" charset="-122"/>
                <a:ea typeface="宋体" panose="02010600030101010101" pitchFamily="2" charset="-122"/>
              </a:rPr>
              <a:t>1. </a:t>
            </a:r>
            <a:r>
              <a:rPr lang="zh-CN" altLang="zh-CN" sz="2800" b="1" kern="100" dirty="0">
                <a:solidFill>
                  <a:srgbClr val="FF0000"/>
                </a:solidFill>
                <a:latin typeface="宋体" panose="02010600030101010101" pitchFamily="2" charset="-122"/>
                <a:ea typeface="宋体" panose="02010600030101010101" pitchFamily="2" charset="-122"/>
              </a:rPr>
              <a:t>函数的单调性</a:t>
            </a:r>
          </a:p>
        </p:txBody>
      </p:sp>
      <p:sp>
        <p:nvSpPr>
          <p:cNvPr id="12" name="矩形 11">
            <a:extLst>
              <a:ext uri="{FF2B5EF4-FFF2-40B4-BE49-F238E27FC236}">
                <a16:creationId xmlns:a16="http://schemas.microsoft.com/office/drawing/2014/main" id="{B2F82AC8-5B9D-4FB7-89DC-736014956E18}"/>
              </a:ext>
            </a:extLst>
          </p:cNvPr>
          <p:cNvSpPr/>
          <p:nvPr/>
        </p:nvSpPr>
        <p:spPr>
          <a:xfrm>
            <a:off x="1487290" y="2826270"/>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刻可得：</a:t>
            </a:r>
            <a:endParaRPr lang="zh-CN" altLang="en-US" sz="2800" dirty="0"/>
          </a:p>
        </p:txBody>
      </p:sp>
      <p:sp>
        <p:nvSpPr>
          <p:cNvPr id="13" name="矩形 12">
            <a:extLst>
              <a:ext uri="{FF2B5EF4-FFF2-40B4-BE49-F238E27FC236}">
                <a16:creationId xmlns:a16="http://schemas.microsoft.com/office/drawing/2014/main" id="{B8BACD17-008A-48E1-9B21-E80B6EDFA46C}"/>
              </a:ext>
            </a:extLst>
          </p:cNvPr>
          <p:cNvSpPr/>
          <p:nvPr/>
        </p:nvSpPr>
        <p:spPr>
          <a:xfrm>
            <a:off x="1485453" y="3418860"/>
            <a:ext cx="1175322"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定理</a:t>
            </a:r>
            <a:r>
              <a:rPr lang="en-US" altLang="zh-CN" sz="2800" b="1" kern="100" dirty="0">
                <a:solidFill>
                  <a:srgbClr val="FF0000"/>
                </a:solidFill>
                <a:ea typeface="宋体" panose="02010600030101010101" pitchFamily="2" charset="-122"/>
                <a:cs typeface="Times New Roman" panose="02020603050405020304" pitchFamily="18" charset="0"/>
              </a:rPr>
              <a:t>2 </a:t>
            </a:r>
            <a:endParaRPr lang="zh-CN" altLang="en-US" sz="2800" dirty="0">
              <a:solidFill>
                <a:srgbClr val="FF0000"/>
              </a:solidFill>
            </a:endParaRPr>
          </a:p>
        </p:txBody>
      </p:sp>
      <p:sp>
        <p:nvSpPr>
          <p:cNvPr id="21" name="矩形 20">
            <a:extLst>
              <a:ext uri="{FF2B5EF4-FFF2-40B4-BE49-F238E27FC236}">
                <a16:creationId xmlns:a16="http://schemas.microsoft.com/office/drawing/2014/main" id="{2D105CC9-D297-42FD-A234-BF322B92C9FE}"/>
              </a:ext>
            </a:extLst>
          </p:cNvPr>
          <p:cNvSpPr/>
          <p:nvPr/>
        </p:nvSpPr>
        <p:spPr>
          <a:xfrm>
            <a:off x="1485763" y="4405574"/>
            <a:ext cx="1351652" cy="624530"/>
          </a:xfrm>
          <a:prstGeom prst="rect">
            <a:avLst/>
          </a:prstGeom>
        </p:spPr>
        <p:txBody>
          <a:bodyPr wrap="none">
            <a:spAutoFit/>
          </a:bodyPr>
          <a:lstStyle/>
          <a:p>
            <a:pPr algn="dist">
              <a:lnSpc>
                <a:spcPct val="140000"/>
              </a:lnSpc>
              <a:spcAft>
                <a:spcPts val="0"/>
              </a:spcAft>
            </a:pPr>
            <a:r>
              <a:rPr lang="zh-CN" altLang="zh-CN" sz="2800" kern="100" dirty="0">
                <a:latin typeface="Times New Roman" panose="02020603050405020304" pitchFamily="18" charset="0"/>
                <a:ea typeface="宋体" panose="02010600030101010101" pitchFamily="2" charset="-122"/>
              </a:rPr>
              <a:t>增加）</a:t>
            </a:r>
            <a:r>
              <a:rPr lang="en-US" altLang="zh-CN" sz="2800" kern="100" dirty="0">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grpSp>
        <p:nvGrpSpPr>
          <p:cNvPr id="44" name="组合 43">
            <a:extLst>
              <a:ext uri="{FF2B5EF4-FFF2-40B4-BE49-F238E27FC236}">
                <a16:creationId xmlns:a16="http://schemas.microsoft.com/office/drawing/2014/main" id="{8D8F5992-B876-4A69-A4F5-03F41C77AEA4}"/>
              </a:ext>
            </a:extLst>
          </p:cNvPr>
          <p:cNvGrpSpPr/>
          <p:nvPr/>
        </p:nvGrpSpPr>
        <p:grpSpPr>
          <a:xfrm>
            <a:off x="1487290" y="1152526"/>
            <a:ext cx="5839065" cy="523220"/>
            <a:chOff x="1487290" y="1152526"/>
            <a:chExt cx="5839065" cy="523220"/>
          </a:xfrm>
        </p:grpSpPr>
        <p:sp>
          <p:nvSpPr>
            <p:cNvPr id="3" name="矩形 2">
              <a:extLst>
                <a:ext uri="{FF2B5EF4-FFF2-40B4-BE49-F238E27FC236}">
                  <a16:creationId xmlns:a16="http://schemas.microsoft.com/office/drawing/2014/main" id="{C9D2E052-7D0F-4004-8F77-FB88FAABAF84}"/>
                </a:ext>
              </a:extLst>
            </p:cNvPr>
            <p:cNvSpPr/>
            <p:nvPr/>
          </p:nvSpPr>
          <p:spPr>
            <a:xfrm>
              <a:off x="1487290" y="1152526"/>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对于区间</a:t>
              </a:r>
              <a:endParaRPr lang="zh-CN" altLang="en-US" sz="2800" dirty="0"/>
            </a:p>
          </p:txBody>
        </p:sp>
        <p:sp>
          <p:nvSpPr>
            <p:cNvPr id="4" name="矩形 3">
              <a:extLst>
                <a:ext uri="{FF2B5EF4-FFF2-40B4-BE49-F238E27FC236}">
                  <a16:creationId xmlns:a16="http://schemas.microsoft.com/office/drawing/2014/main" id="{29786B1A-47AC-4929-B8E0-15E1F4E9DA53}"/>
                </a:ext>
              </a:extLst>
            </p:cNvPr>
            <p:cNvSpPr/>
            <p:nvPr/>
          </p:nvSpPr>
          <p:spPr>
            <a:xfrm>
              <a:off x="3649907" y="1152526"/>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中任何两点</a:t>
              </a:r>
              <a:endParaRPr lang="zh-CN" altLang="en-US" sz="2800" dirty="0"/>
            </a:p>
          </p:txBody>
        </p:sp>
        <p:sp>
          <p:nvSpPr>
            <p:cNvPr id="5" name="矩形 4">
              <a:extLst>
                <a:ext uri="{FF2B5EF4-FFF2-40B4-BE49-F238E27FC236}">
                  <a16:creationId xmlns:a16="http://schemas.microsoft.com/office/drawing/2014/main" id="{E76F84DA-28B8-4FAD-9BAC-64A4359DCE7D}"/>
                </a:ext>
              </a:extLst>
            </p:cNvPr>
            <p:cNvSpPr/>
            <p:nvPr/>
          </p:nvSpPr>
          <p:spPr>
            <a:xfrm>
              <a:off x="6782616" y="1152526"/>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有</a:t>
              </a:r>
              <a:endParaRPr lang="zh-CN" altLang="en-US" sz="2800" dirty="0"/>
            </a:p>
          </p:txBody>
        </p:sp>
        <p:graphicFrame>
          <p:nvGraphicFramePr>
            <p:cNvPr id="8" name="对象 7">
              <a:extLst>
                <a:ext uri="{FF2B5EF4-FFF2-40B4-BE49-F238E27FC236}">
                  <a16:creationId xmlns:a16="http://schemas.microsoft.com/office/drawing/2014/main" id="{AF8288AC-76C3-4759-9681-69FB4C18D711}"/>
                </a:ext>
              </a:extLst>
            </p:cNvPr>
            <p:cNvGraphicFramePr>
              <a:graphicFrameLocks noChangeAspect="1"/>
            </p:cNvGraphicFramePr>
            <p:nvPr/>
          </p:nvGraphicFramePr>
          <p:xfrm>
            <a:off x="3021313" y="1223636"/>
            <a:ext cx="723900" cy="381000"/>
          </p:xfrm>
          <a:graphic>
            <a:graphicData uri="http://schemas.openxmlformats.org/presentationml/2006/ole">
              <mc:AlternateContent xmlns:mc="http://schemas.openxmlformats.org/markup-compatibility/2006">
                <mc:Choice xmlns:v="urn:schemas-microsoft-com:vml" Requires="v">
                  <p:oleObj spid="_x0000_s257107" name="Equation" r:id="rId3" imgW="723600" imgH="380880" progId="Equation.DSMT4">
                    <p:embed/>
                  </p:oleObj>
                </mc:Choice>
                <mc:Fallback>
                  <p:oleObj name="Equation" r:id="rId3" imgW="723600" imgH="380880" progId="Equation.DSMT4">
                    <p:embed/>
                    <p:pic>
                      <p:nvPicPr>
                        <p:cNvPr id="8" name="对象 7">
                          <a:extLst>
                            <a:ext uri="{FF2B5EF4-FFF2-40B4-BE49-F238E27FC236}">
                              <a16:creationId xmlns:a16="http://schemas.microsoft.com/office/drawing/2014/main" id="{AF8288AC-76C3-4759-9681-69FB4C18D711}"/>
                            </a:ext>
                          </a:extLst>
                        </p:cNvPr>
                        <p:cNvPicPr/>
                        <p:nvPr/>
                      </p:nvPicPr>
                      <p:blipFill>
                        <a:blip r:embed="rId4"/>
                        <a:stretch>
                          <a:fillRect/>
                        </a:stretch>
                      </p:blipFill>
                      <p:spPr>
                        <a:xfrm>
                          <a:off x="3021313" y="1223636"/>
                          <a:ext cx="723900" cy="3810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6D5F896-EDAF-4EC6-AD15-EE04E4DE3F7A}"/>
                </a:ext>
              </a:extLst>
            </p:cNvPr>
            <p:cNvGraphicFramePr>
              <a:graphicFrameLocks noChangeAspect="1"/>
            </p:cNvGraphicFramePr>
            <p:nvPr/>
          </p:nvGraphicFramePr>
          <p:xfrm>
            <a:off x="5556250" y="1198236"/>
            <a:ext cx="1079500" cy="431800"/>
          </p:xfrm>
          <a:graphic>
            <a:graphicData uri="http://schemas.openxmlformats.org/presentationml/2006/ole">
              <mc:AlternateContent xmlns:mc="http://schemas.openxmlformats.org/markup-compatibility/2006">
                <mc:Choice xmlns:v="urn:schemas-microsoft-com:vml" Requires="v">
                  <p:oleObj spid="_x0000_s257108" name="Equation" r:id="rId5" imgW="1079280" imgH="431640" progId="Equation.DSMT4">
                    <p:embed/>
                  </p:oleObj>
                </mc:Choice>
                <mc:Fallback>
                  <p:oleObj name="Equation" r:id="rId5" imgW="1079280" imgH="431640" progId="Equation.DSMT4">
                    <p:embed/>
                    <p:pic>
                      <p:nvPicPr>
                        <p:cNvPr id="9" name="对象 8">
                          <a:extLst>
                            <a:ext uri="{FF2B5EF4-FFF2-40B4-BE49-F238E27FC236}">
                              <a16:creationId xmlns:a16="http://schemas.microsoft.com/office/drawing/2014/main" id="{F6D5F896-EDAF-4EC6-AD15-EE04E4DE3F7A}"/>
                            </a:ext>
                          </a:extLst>
                        </p:cNvPr>
                        <p:cNvPicPr/>
                        <p:nvPr/>
                      </p:nvPicPr>
                      <p:blipFill>
                        <a:blip r:embed="rId6"/>
                        <a:stretch>
                          <a:fillRect/>
                        </a:stretch>
                      </p:blipFill>
                      <p:spPr>
                        <a:xfrm>
                          <a:off x="5556250" y="1198236"/>
                          <a:ext cx="1079500" cy="431800"/>
                        </a:xfrm>
                        <a:prstGeom prst="rect">
                          <a:avLst/>
                        </a:prstGeom>
                      </p:spPr>
                    </p:pic>
                  </p:oleObj>
                </mc:Fallback>
              </mc:AlternateContent>
            </a:graphicData>
          </a:graphic>
        </p:graphicFrame>
      </p:grpSp>
      <p:graphicFrame>
        <p:nvGraphicFramePr>
          <p:cNvPr id="10" name="对象 9">
            <a:extLst>
              <a:ext uri="{FF2B5EF4-FFF2-40B4-BE49-F238E27FC236}">
                <a16:creationId xmlns:a16="http://schemas.microsoft.com/office/drawing/2014/main" id="{E377359A-2F34-4450-B3FE-19EE5CF14C5C}"/>
              </a:ext>
            </a:extLst>
          </p:cNvPr>
          <p:cNvGraphicFramePr>
            <a:graphicFrameLocks noChangeAspect="1"/>
          </p:cNvGraphicFramePr>
          <p:nvPr/>
        </p:nvGraphicFramePr>
        <p:xfrm>
          <a:off x="3060700" y="1763108"/>
          <a:ext cx="6070600" cy="431800"/>
        </p:xfrm>
        <a:graphic>
          <a:graphicData uri="http://schemas.openxmlformats.org/presentationml/2006/ole">
            <mc:AlternateContent xmlns:mc="http://schemas.openxmlformats.org/markup-compatibility/2006">
              <mc:Choice xmlns:v="urn:schemas-microsoft-com:vml" Requires="v">
                <p:oleObj spid="_x0000_s257109" name="Equation" r:id="rId7" imgW="6070320" imgH="431640" progId="Equation.DSMT4">
                  <p:embed/>
                </p:oleObj>
              </mc:Choice>
              <mc:Fallback>
                <p:oleObj name="Equation" r:id="rId7" imgW="6070320" imgH="431640" progId="Equation.DSMT4">
                  <p:embed/>
                  <p:pic>
                    <p:nvPicPr>
                      <p:cNvPr id="10" name="对象 9">
                        <a:extLst>
                          <a:ext uri="{FF2B5EF4-FFF2-40B4-BE49-F238E27FC236}">
                            <a16:creationId xmlns:a16="http://schemas.microsoft.com/office/drawing/2014/main" id="{E377359A-2F34-4450-B3FE-19EE5CF14C5C}"/>
                          </a:ext>
                        </a:extLst>
                      </p:cNvPr>
                      <p:cNvPicPr/>
                      <p:nvPr/>
                    </p:nvPicPr>
                    <p:blipFill>
                      <a:blip r:embed="rId8"/>
                      <a:stretch>
                        <a:fillRect/>
                      </a:stretch>
                    </p:blipFill>
                    <p:spPr>
                      <a:xfrm>
                        <a:off x="3060700" y="1763108"/>
                        <a:ext cx="6070600" cy="431800"/>
                      </a:xfrm>
                      <a:prstGeom prst="rect">
                        <a:avLst/>
                      </a:prstGeom>
                    </p:spPr>
                  </p:pic>
                </p:oleObj>
              </mc:Fallback>
            </mc:AlternateContent>
          </a:graphicData>
        </a:graphic>
      </p:graphicFrame>
      <p:grpSp>
        <p:nvGrpSpPr>
          <p:cNvPr id="46" name="组合 45">
            <a:extLst>
              <a:ext uri="{FF2B5EF4-FFF2-40B4-BE49-F238E27FC236}">
                <a16:creationId xmlns:a16="http://schemas.microsoft.com/office/drawing/2014/main" id="{32FCEB53-1674-48E2-8CE6-E53B0F415ED8}"/>
              </a:ext>
            </a:extLst>
          </p:cNvPr>
          <p:cNvGrpSpPr/>
          <p:nvPr/>
        </p:nvGrpSpPr>
        <p:grpSpPr>
          <a:xfrm>
            <a:off x="1483298" y="2285550"/>
            <a:ext cx="8841432" cy="524554"/>
            <a:chOff x="1483298" y="2239830"/>
            <a:chExt cx="8841432" cy="524554"/>
          </a:xfrm>
        </p:grpSpPr>
        <p:sp>
          <p:nvSpPr>
            <p:cNvPr id="6" name="矩形 5">
              <a:extLst>
                <a:ext uri="{FF2B5EF4-FFF2-40B4-BE49-F238E27FC236}">
                  <a16:creationId xmlns:a16="http://schemas.microsoft.com/office/drawing/2014/main" id="{47CD79C6-84B6-420D-8773-1431E1C7AF3E}"/>
                </a:ext>
              </a:extLst>
            </p:cNvPr>
            <p:cNvSpPr/>
            <p:nvPr/>
          </p:nvSpPr>
          <p:spPr>
            <a:xfrm>
              <a:off x="1483298" y="2241164"/>
              <a:ext cx="233910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如果已经知道</a:t>
              </a:r>
              <a:endParaRPr lang="zh-CN" altLang="en-US" sz="2800" dirty="0"/>
            </a:p>
          </p:txBody>
        </p:sp>
        <p:sp>
          <p:nvSpPr>
            <p:cNvPr id="7" name="矩形 6">
              <a:extLst>
                <a:ext uri="{FF2B5EF4-FFF2-40B4-BE49-F238E27FC236}">
                  <a16:creationId xmlns:a16="http://schemas.microsoft.com/office/drawing/2014/main" id="{815A30B2-2278-46EE-8BD4-3670DE2094E0}"/>
                </a:ext>
              </a:extLst>
            </p:cNvPr>
            <p:cNvSpPr/>
            <p:nvPr/>
          </p:nvSpPr>
          <p:spPr>
            <a:xfrm>
              <a:off x="4404794" y="2239830"/>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11" name="矩形 10">
              <a:extLst>
                <a:ext uri="{FF2B5EF4-FFF2-40B4-BE49-F238E27FC236}">
                  <a16:creationId xmlns:a16="http://schemas.microsoft.com/office/drawing/2014/main" id="{255AAD88-9A77-488D-AAC8-E6A2EFB6D168}"/>
                </a:ext>
              </a:extLst>
            </p:cNvPr>
            <p:cNvSpPr/>
            <p:nvPr/>
          </p:nvSpPr>
          <p:spPr>
            <a:xfrm>
              <a:off x="6096000" y="2239830"/>
              <a:ext cx="4228730" cy="523220"/>
            </a:xfrm>
            <a:prstGeom prst="rect">
              <a:avLst/>
            </a:prstGeom>
          </p:spPr>
          <p:txBody>
            <a:bodyPr wrap="square">
              <a:spAutoFit/>
            </a:bodyPr>
            <a:lstStyle/>
            <a:p>
              <a:pPr algn="dist"/>
              <a:r>
                <a:rPr lang="zh-CN" altLang="en-US" sz="2800" dirty="0"/>
                <a:t> 上恒大于</a:t>
              </a:r>
              <a:r>
                <a:rPr lang="en-US" altLang="zh-CN" sz="2800" dirty="0"/>
                <a:t>0</a:t>
              </a:r>
              <a:r>
                <a:rPr lang="zh-CN" altLang="en-US" sz="2800" dirty="0"/>
                <a:t>（或小于</a:t>
              </a:r>
              <a:r>
                <a:rPr lang="en-US" altLang="zh-CN" sz="2800" dirty="0"/>
                <a:t>0</a:t>
              </a:r>
              <a:r>
                <a:rPr lang="zh-CN" altLang="en-US" sz="2800" dirty="0"/>
                <a:t>），</a:t>
              </a:r>
            </a:p>
          </p:txBody>
        </p:sp>
        <p:graphicFrame>
          <p:nvGraphicFramePr>
            <p:cNvPr id="30" name="对象 29">
              <a:extLst>
                <a:ext uri="{FF2B5EF4-FFF2-40B4-BE49-F238E27FC236}">
                  <a16:creationId xmlns:a16="http://schemas.microsoft.com/office/drawing/2014/main" id="{26F0DC04-2B5A-4386-A877-56ABCD2BF60C}"/>
                </a:ext>
              </a:extLst>
            </p:cNvPr>
            <p:cNvGraphicFramePr>
              <a:graphicFrameLocks noChangeAspect="1"/>
            </p:cNvGraphicFramePr>
            <p:nvPr>
              <p:extLst>
                <p:ext uri="{D42A27DB-BD31-4B8C-83A1-F6EECF244321}">
                  <p14:modId xmlns:p14="http://schemas.microsoft.com/office/powerpoint/2010/main" val="1699542137"/>
                </p:ext>
              </p:extLst>
            </p:nvPr>
          </p:nvGraphicFramePr>
          <p:xfrm>
            <a:off x="3688803" y="2327529"/>
            <a:ext cx="787400" cy="406400"/>
          </p:xfrm>
          <a:graphic>
            <a:graphicData uri="http://schemas.openxmlformats.org/presentationml/2006/ole">
              <mc:AlternateContent xmlns:mc="http://schemas.openxmlformats.org/markup-compatibility/2006">
                <mc:Choice xmlns:v="urn:schemas-microsoft-com:vml" Requires="v">
                  <p:oleObj spid="_x0000_s257110" name="Equation" r:id="rId9" imgW="787320" imgH="406080" progId="Equation.DSMT4">
                    <p:embed/>
                  </p:oleObj>
                </mc:Choice>
                <mc:Fallback>
                  <p:oleObj name="Equation" r:id="rId9" imgW="787320" imgH="406080" progId="Equation.DSMT4">
                    <p:embed/>
                    <p:pic>
                      <p:nvPicPr>
                        <p:cNvPr id="30" name="对象 29">
                          <a:extLst>
                            <a:ext uri="{FF2B5EF4-FFF2-40B4-BE49-F238E27FC236}">
                              <a16:creationId xmlns:a16="http://schemas.microsoft.com/office/drawing/2014/main" id="{26F0DC04-2B5A-4386-A877-56ABCD2BF60C}"/>
                            </a:ext>
                          </a:extLst>
                        </p:cNvPr>
                        <p:cNvPicPr/>
                        <p:nvPr/>
                      </p:nvPicPr>
                      <p:blipFill>
                        <a:blip r:embed="rId10"/>
                        <a:stretch>
                          <a:fillRect/>
                        </a:stretch>
                      </p:blipFill>
                      <p:spPr>
                        <a:xfrm>
                          <a:off x="3688803" y="2327529"/>
                          <a:ext cx="787400" cy="4064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A00BE418-A397-46B0-8C84-BB0F8EBCA8B9}"/>
                </a:ext>
              </a:extLst>
            </p:cNvPr>
            <p:cNvGraphicFramePr>
              <a:graphicFrameLocks noChangeAspect="1"/>
            </p:cNvGraphicFramePr>
            <p:nvPr/>
          </p:nvGraphicFramePr>
          <p:xfrm>
            <a:off x="5540204" y="2317615"/>
            <a:ext cx="723900" cy="381000"/>
          </p:xfrm>
          <a:graphic>
            <a:graphicData uri="http://schemas.openxmlformats.org/presentationml/2006/ole">
              <mc:AlternateContent xmlns:mc="http://schemas.openxmlformats.org/markup-compatibility/2006">
                <mc:Choice xmlns:v="urn:schemas-microsoft-com:vml" Requires="v">
                  <p:oleObj spid="_x0000_s257111" name="Equation" r:id="rId11" imgW="723600" imgH="380880" progId="Equation.DSMT4">
                    <p:embed/>
                  </p:oleObj>
                </mc:Choice>
                <mc:Fallback>
                  <p:oleObj name="Equation" r:id="rId11" imgW="723600" imgH="380880" progId="Equation.DSMT4">
                    <p:embed/>
                    <p:pic>
                      <p:nvPicPr>
                        <p:cNvPr id="31" name="对象 30">
                          <a:extLst>
                            <a:ext uri="{FF2B5EF4-FFF2-40B4-BE49-F238E27FC236}">
                              <a16:creationId xmlns:a16="http://schemas.microsoft.com/office/drawing/2014/main" id="{A00BE418-A397-46B0-8C84-BB0F8EBCA8B9}"/>
                            </a:ext>
                          </a:extLst>
                        </p:cNvPr>
                        <p:cNvPicPr/>
                        <p:nvPr/>
                      </p:nvPicPr>
                      <p:blipFill>
                        <a:blip r:embed="rId4"/>
                        <a:stretch>
                          <a:fillRect/>
                        </a:stretch>
                      </p:blipFill>
                      <p:spPr>
                        <a:xfrm>
                          <a:off x="5540204" y="2317615"/>
                          <a:ext cx="723900" cy="381000"/>
                        </a:xfrm>
                        <a:prstGeom prst="rect">
                          <a:avLst/>
                        </a:prstGeom>
                      </p:spPr>
                    </p:pic>
                  </p:oleObj>
                </mc:Fallback>
              </mc:AlternateContent>
            </a:graphicData>
          </a:graphic>
        </p:graphicFrame>
      </p:grpSp>
      <p:grpSp>
        <p:nvGrpSpPr>
          <p:cNvPr id="47" name="组合 46">
            <a:extLst>
              <a:ext uri="{FF2B5EF4-FFF2-40B4-BE49-F238E27FC236}">
                <a16:creationId xmlns:a16="http://schemas.microsoft.com/office/drawing/2014/main" id="{BA776310-A662-4DC1-A64C-E305FC80B112}"/>
              </a:ext>
            </a:extLst>
          </p:cNvPr>
          <p:cNvGrpSpPr/>
          <p:nvPr/>
        </p:nvGrpSpPr>
        <p:grpSpPr>
          <a:xfrm>
            <a:off x="2741744" y="3416087"/>
            <a:ext cx="8075670" cy="525983"/>
            <a:chOff x="2778320" y="3461807"/>
            <a:chExt cx="8075670" cy="525983"/>
          </a:xfrm>
        </p:grpSpPr>
        <p:sp>
          <p:nvSpPr>
            <p:cNvPr id="14" name="矩形 13">
              <a:extLst>
                <a:ext uri="{FF2B5EF4-FFF2-40B4-BE49-F238E27FC236}">
                  <a16:creationId xmlns:a16="http://schemas.microsoft.com/office/drawing/2014/main" id="{15F4C3D2-7FA6-403C-82F5-AB950F8B1EED}"/>
                </a:ext>
              </a:extLst>
            </p:cNvPr>
            <p:cNvSpPr/>
            <p:nvPr/>
          </p:nvSpPr>
          <p:spPr>
            <a:xfrm>
              <a:off x="2778320" y="3461807"/>
              <a:ext cx="2518638"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）如果函数</a:t>
              </a:r>
              <a:endParaRPr lang="zh-CN" altLang="en-US" sz="2800" dirty="0"/>
            </a:p>
          </p:txBody>
        </p:sp>
        <p:sp>
          <p:nvSpPr>
            <p:cNvPr id="15" name="矩形 14">
              <a:extLst>
                <a:ext uri="{FF2B5EF4-FFF2-40B4-BE49-F238E27FC236}">
                  <a16:creationId xmlns:a16="http://schemas.microsoft.com/office/drawing/2014/main" id="{ABB01128-3697-4D8C-BEBD-1B9133BCD071}"/>
                </a:ext>
              </a:extLst>
            </p:cNvPr>
            <p:cNvSpPr/>
            <p:nvPr/>
          </p:nvSpPr>
          <p:spPr>
            <a:xfrm>
              <a:off x="5768559" y="3461807"/>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16" name="矩形 15">
              <a:extLst>
                <a:ext uri="{FF2B5EF4-FFF2-40B4-BE49-F238E27FC236}">
                  <a16:creationId xmlns:a16="http://schemas.microsoft.com/office/drawing/2014/main" id="{1D810A11-A9C2-43C5-86FB-05C1E78F9F3C}"/>
                </a:ext>
              </a:extLst>
            </p:cNvPr>
            <p:cNvSpPr/>
            <p:nvPr/>
          </p:nvSpPr>
          <p:spPr>
            <a:xfrm>
              <a:off x="7634018" y="3461807"/>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上恒有</a:t>
              </a:r>
              <a:endParaRPr lang="zh-CN" altLang="en-US" sz="2800" dirty="0"/>
            </a:p>
          </p:txBody>
        </p:sp>
        <p:sp>
          <p:nvSpPr>
            <p:cNvPr id="17" name="矩形 16">
              <a:extLst>
                <a:ext uri="{FF2B5EF4-FFF2-40B4-BE49-F238E27FC236}">
                  <a16:creationId xmlns:a16="http://schemas.microsoft.com/office/drawing/2014/main" id="{1EE5EE7A-AC38-42FB-A3BE-8397AA834E3C}"/>
                </a:ext>
              </a:extLst>
            </p:cNvPr>
            <p:cNvSpPr/>
            <p:nvPr/>
          </p:nvSpPr>
          <p:spPr>
            <a:xfrm>
              <a:off x="10100258" y="3464570"/>
              <a:ext cx="75373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 </a:t>
              </a:r>
              <a:r>
                <a:rPr lang="en-US" altLang="zh-CN" sz="2800" kern="100" dirty="0">
                  <a:ea typeface="宋体" panose="02010600030101010101" pitchFamily="2" charset="-122"/>
                  <a:cs typeface="Times New Roman" panose="02020603050405020304" pitchFamily="18" charset="0"/>
                </a:rPr>
                <a:t>(</a:t>
              </a:r>
              <a:r>
                <a:rPr lang="zh-CN" altLang="zh-CN" sz="2800" kern="100" dirty="0">
                  <a:ea typeface="宋体" panose="02010600030101010101" pitchFamily="2" charset="-122"/>
                  <a:cs typeface="Times New Roman" panose="02020603050405020304" pitchFamily="18" charset="0"/>
                </a:rPr>
                <a:t>或</a:t>
              </a:r>
              <a:endParaRPr lang="zh-CN" altLang="en-US" sz="2800" dirty="0"/>
            </a:p>
          </p:txBody>
        </p:sp>
        <p:graphicFrame>
          <p:nvGraphicFramePr>
            <p:cNvPr id="32" name="对象 31">
              <a:extLst>
                <a:ext uri="{FF2B5EF4-FFF2-40B4-BE49-F238E27FC236}">
                  <a16:creationId xmlns:a16="http://schemas.microsoft.com/office/drawing/2014/main" id="{AD75C318-BF07-4CE8-938E-0028AD7E943B}"/>
                </a:ext>
              </a:extLst>
            </p:cNvPr>
            <p:cNvGraphicFramePr>
              <a:graphicFrameLocks noChangeAspect="1"/>
            </p:cNvGraphicFramePr>
            <p:nvPr/>
          </p:nvGraphicFramePr>
          <p:xfrm>
            <a:off x="6948874" y="3550867"/>
            <a:ext cx="800100" cy="393700"/>
          </p:xfrm>
          <a:graphic>
            <a:graphicData uri="http://schemas.openxmlformats.org/presentationml/2006/ole">
              <mc:AlternateContent xmlns:mc="http://schemas.openxmlformats.org/markup-compatibility/2006">
                <mc:Choice xmlns:v="urn:schemas-microsoft-com:vml" Requires="v">
                  <p:oleObj spid="_x0000_s257112" name="Equation" r:id="rId12" imgW="799920" imgH="393480" progId="Equation.DSMT4">
                    <p:embed/>
                  </p:oleObj>
                </mc:Choice>
                <mc:Fallback>
                  <p:oleObj name="Equation" r:id="rId12" imgW="799920" imgH="393480" progId="Equation.DSMT4">
                    <p:embed/>
                    <p:pic>
                      <p:nvPicPr>
                        <p:cNvPr id="32" name="对象 31">
                          <a:extLst>
                            <a:ext uri="{FF2B5EF4-FFF2-40B4-BE49-F238E27FC236}">
                              <a16:creationId xmlns:a16="http://schemas.microsoft.com/office/drawing/2014/main" id="{AD75C318-BF07-4CE8-938E-0028AD7E943B}"/>
                            </a:ext>
                          </a:extLst>
                        </p:cNvPr>
                        <p:cNvPicPr/>
                        <p:nvPr/>
                      </p:nvPicPr>
                      <p:blipFill>
                        <a:blip r:embed="rId13"/>
                        <a:stretch>
                          <a:fillRect/>
                        </a:stretch>
                      </p:blipFill>
                      <p:spPr>
                        <a:xfrm>
                          <a:off x="6948874" y="3550867"/>
                          <a:ext cx="800100" cy="3937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A6859C9F-E563-40C9-9464-73E8B3A6D104}"/>
                </a:ext>
              </a:extLst>
            </p:cNvPr>
            <p:cNvGraphicFramePr>
              <a:graphicFrameLocks noChangeAspect="1"/>
            </p:cNvGraphicFramePr>
            <p:nvPr/>
          </p:nvGraphicFramePr>
          <p:xfrm>
            <a:off x="5151786" y="3557976"/>
            <a:ext cx="723900" cy="393700"/>
          </p:xfrm>
          <a:graphic>
            <a:graphicData uri="http://schemas.openxmlformats.org/presentationml/2006/ole">
              <mc:AlternateContent xmlns:mc="http://schemas.openxmlformats.org/markup-compatibility/2006">
                <mc:Choice xmlns:v="urn:schemas-microsoft-com:vml" Requires="v">
                  <p:oleObj spid="_x0000_s257113" name="Equation" r:id="rId14" imgW="723600" imgH="393480" progId="Equation.DSMT4">
                    <p:embed/>
                  </p:oleObj>
                </mc:Choice>
                <mc:Fallback>
                  <p:oleObj name="Equation" r:id="rId14" imgW="723600" imgH="393480" progId="Equation.DSMT4">
                    <p:embed/>
                    <p:pic>
                      <p:nvPicPr>
                        <p:cNvPr id="33" name="对象 32">
                          <a:extLst>
                            <a:ext uri="{FF2B5EF4-FFF2-40B4-BE49-F238E27FC236}">
                              <a16:creationId xmlns:a16="http://schemas.microsoft.com/office/drawing/2014/main" id="{A6859C9F-E563-40C9-9464-73E8B3A6D104}"/>
                            </a:ext>
                          </a:extLst>
                        </p:cNvPr>
                        <p:cNvPicPr/>
                        <p:nvPr/>
                      </p:nvPicPr>
                      <p:blipFill>
                        <a:blip r:embed="rId15"/>
                        <a:stretch>
                          <a:fillRect/>
                        </a:stretch>
                      </p:blipFill>
                      <p:spPr>
                        <a:xfrm>
                          <a:off x="5151786" y="3557976"/>
                          <a:ext cx="723900" cy="393700"/>
                        </a:xfrm>
                        <a:prstGeom prst="rect">
                          <a:avLst/>
                        </a:prstGeom>
                      </p:spPr>
                    </p:pic>
                  </p:oleObj>
                </mc:Fallback>
              </mc:AlternateContent>
            </a:graphicData>
          </a:graphic>
        </p:graphicFrame>
        <p:graphicFrame>
          <p:nvGraphicFramePr>
            <p:cNvPr id="34" name="对象 33">
              <a:extLst>
                <a:ext uri="{FF2B5EF4-FFF2-40B4-BE49-F238E27FC236}">
                  <a16:creationId xmlns:a16="http://schemas.microsoft.com/office/drawing/2014/main" id="{8B48F71F-177B-433B-84E8-BB5435BB5306}"/>
                </a:ext>
              </a:extLst>
            </p:cNvPr>
            <p:cNvGraphicFramePr>
              <a:graphicFrameLocks noChangeAspect="1"/>
            </p:cNvGraphicFramePr>
            <p:nvPr/>
          </p:nvGraphicFramePr>
          <p:xfrm>
            <a:off x="8786757" y="3557976"/>
            <a:ext cx="1320800" cy="406400"/>
          </p:xfrm>
          <a:graphic>
            <a:graphicData uri="http://schemas.openxmlformats.org/presentationml/2006/ole">
              <mc:AlternateContent xmlns:mc="http://schemas.openxmlformats.org/markup-compatibility/2006">
                <mc:Choice xmlns:v="urn:schemas-microsoft-com:vml" Requires="v">
                  <p:oleObj spid="_x0000_s257114" name="Equation" r:id="rId16" imgW="1320480" imgH="406080" progId="Equation.DSMT4">
                    <p:embed/>
                  </p:oleObj>
                </mc:Choice>
                <mc:Fallback>
                  <p:oleObj name="Equation" r:id="rId16" imgW="1320480" imgH="406080" progId="Equation.DSMT4">
                    <p:embed/>
                    <p:pic>
                      <p:nvPicPr>
                        <p:cNvPr id="34" name="对象 33">
                          <a:extLst>
                            <a:ext uri="{FF2B5EF4-FFF2-40B4-BE49-F238E27FC236}">
                              <a16:creationId xmlns:a16="http://schemas.microsoft.com/office/drawing/2014/main" id="{8B48F71F-177B-433B-84E8-BB5435BB5306}"/>
                            </a:ext>
                          </a:extLst>
                        </p:cNvPr>
                        <p:cNvPicPr/>
                        <p:nvPr/>
                      </p:nvPicPr>
                      <p:blipFill>
                        <a:blip r:embed="rId17"/>
                        <a:stretch>
                          <a:fillRect/>
                        </a:stretch>
                      </p:blipFill>
                      <p:spPr>
                        <a:xfrm>
                          <a:off x="8786757" y="3557976"/>
                          <a:ext cx="1320800" cy="406400"/>
                        </a:xfrm>
                        <a:prstGeom prst="rect">
                          <a:avLst/>
                        </a:prstGeom>
                      </p:spPr>
                    </p:pic>
                  </p:oleObj>
                </mc:Fallback>
              </mc:AlternateContent>
            </a:graphicData>
          </a:graphic>
        </p:graphicFrame>
      </p:grpSp>
      <p:grpSp>
        <p:nvGrpSpPr>
          <p:cNvPr id="52" name="组合 51">
            <a:extLst>
              <a:ext uri="{FF2B5EF4-FFF2-40B4-BE49-F238E27FC236}">
                <a16:creationId xmlns:a16="http://schemas.microsoft.com/office/drawing/2014/main" id="{FAF2F2DA-09B9-4D97-A391-984CD7D05980}"/>
              </a:ext>
            </a:extLst>
          </p:cNvPr>
          <p:cNvGrpSpPr/>
          <p:nvPr/>
        </p:nvGrpSpPr>
        <p:grpSpPr>
          <a:xfrm>
            <a:off x="1553202" y="3934364"/>
            <a:ext cx="2065875" cy="523220"/>
            <a:chOff x="1553202" y="3980084"/>
            <a:chExt cx="2065875" cy="523220"/>
          </a:xfrm>
        </p:grpSpPr>
        <p:sp>
          <p:nvSpPr>
            <p:cNvPr id="18" name="矩形 17">
              <a:extLst>
                <a:ext uri="{FF2B5EF4-FFF2-40B4-BE49-F238E27FC236}">
                  <a16:creationId xmlns:a16="http://schemas.microsoft.com/office/drawing/2014/main" id="{663EB6BD-B6ED-417F-8E7A-C3E4DAF27A6D}"/>
                </a:ext>
              </a:extLst>
            </p:cNvPr>
            <p:cNvSpPr/>
            <p:nvPr/>
          </p:nvSpPr>
          <p:spPr>
            <a:xfrm>
              <a:off x="2895802" y="3980084"/>
              <a:ext cx="723275" cy="523220"/>
            </a:xfrm>
            <a:prstGeom prst="rect">
              <a:avLst/>
            </a:prstGeom>
          </p:spPr>
          <p:txBody>
            <a:bodyPr wrap="none">
              <a:spAutoFit/>
            </a:bodyPr>
            <a:lstStyle/>
            <a:p>
              <a:pPr algn="dist"/>
              <a:r>
                <a:rPr lang="en-US" altLang="zh-CN" sz="2800" kern="100" dirty="0">
                  <a:latin typeface="宋体" panose="02010600030101010101" pitchFamily="2" charset="-122"/>
                  <a:cs typeface="Times New Roman" panose="02020603050405020304" pitchFamily="18" charset="0"/>
                </a:rPr>
                <a:t>), </a:t>
              </a:r>
              <a:endParaRPr lang="zh-CN" altLang="en-US" sz="2800" dirty="0"/>
            </a:p>
          </p:txBody>
        </p:sp>
        <p:graphicFrame>
          <p:nvGraphicFramePr>
            <p:cNvPr id="35" name="对象 34">
              <a:extLst>
                <a:ext uri="{FF2B5EF4-FFF2-40B4-BE49-F238E27FC236}">
                  <a16:creationId xmlns:a16="http://schemas.microsoft.com/office/drawing/2014/main" id="{7FCCD23D-881F-4581-A886-D91F5703C83D}"/>
                </a:ext>
              </a:extLst>
            </p:cNvPr>
            <p:cNvGraphicFramePr>
              <a:graphicFrameLocks noChangeAspect="1"/>
            </p:cNvGraphicFramePr>
            <p:nvPr/>
          </p:nvGraphicFramePr>
          <p:xfrm>
            <a:off x="1553202" y="4088813"/>
            <a:ext cx="1320800" cy="406400"/>
          </p:xfrm>
          <a:graphic>
            <a:graphicData uri="http://schemas.openxmlformats.org/presentationml/2006/ole">
              <mc:AlternateContent xmlns:mc="http://schemas.openxmlformats.org/markup-compatibility/2006">
                <mc:Choice xmlns:v="urn:schemas-microsoft-com:vml" Requires="v">
                  <p:oleObj spid="_x0000_s257115" name="Equation" r:id="rId18" imgW="1320480" imgH="406080" progId="Equation.DSMT4">
                    <p:embed/>
                  </p:oleObj>
                </mc:Choice>
                <mc:Fallback>
                  <p:oleObj name="Equation" r:id="rId18" imgW="1320480" imgH="406080" progId="Equation.DSMT4">
                    <p:embed/>
                    <p:pic>
                      <p:nvPicPr>
                        <p:cNvPr id="35" name="对象 34">
                          <a:extLst>
                            <a:ext uri="{FF2B5EF4-FFF2-40B4-BE49-F238E27FC236}">
                              <a16:creationId xmlns:a16="http://schemas.microsoft.com/office/drawing/2014/main" id="{7FCCD23D-881F-4581-A886-D91F5703C83D}"/>
                            </a:ext>
                          </a:extLst>
                        </p:cNvPr>
                        <p:cNvPicPr/>
                        <p:nvPr/>
                      </p:nvPicPr>
                      <p:blipFill>
                        <a:blip r:embed="rId19"/>
                        <a:stretch>
                          <a:fillRect/>
                        </a:stretch>
                      </p:blipFill>
                      <p:spPr>
                        <a:xfrm>
                          <a:off x="1553202" y="4088813"/>
                          <a:ext cx="1320800" cy="406400"/>
                        </a:xfrm>
                        <a:prstGeom prst="rect">
                          <a:avLst/>
                        </a:prstGeom>
                      </p:spPr>
                    </p:pic>
                  </p:oleObj>
                </mc:Fallback>
              </mc:AlternateContent>
            </a:graphicData>
          </a:graphic>
        </p:graphicFrame>
      </p:grpSp>
      <p:grpSp>
        <p:nvGrpSpPr>
          <p:cNvPr id="50" name="组合 49">
            <a:extLst>
              <a:ext uri="{FF2B5EF4-FFF2-40B4-BE49-F238E27FC236}">
                <a16:creationId xmlns:a16="http://schemas.microsoft.com/office/drawing/2014/main" id="{DBD20147-90AC-44EF-85CB-C418CDB196B9}"/>
              </a:ext>
            </a:extLst>
          </p:cNvPr>
          <p:cNvGrpSpPr/>
          <p:nvPr/>
        </p:nvGrpSpPr>
        <p:grpSpPr>
          <a:xfrm>
            <a:off x="1495622" y="5101154"/>
            <a:ext cx="9607753" cy="523220"/>
            <a:chOff x="1495622" y="5146874"/>
            <a:chExt cx="9607753" cy="523220"/>
          </a:xfrm>
        </p:grpSpPr>
        <p:sp>
          <p:nvSpPr>
            <p:cNvPr id="22" name="矩形 21">
              <a:extLst>
                <a:ext uri="{FF2B5EF4-FFF2-40B4-BE49-F238E27FC236}">
                  <a16:creationId xmlns:a16="http://schemas.microsoft.com/office/drawing/2014/main" id="{C10D7D07-70C2-427C-BD99-A9A36E7F1B23}"/>
                </a:ext>
              </a:extLst>
            </p:cNvPr>
            <p:cNvSpPr/>
            <p:nvPr/>
          </p:nvSpPr>
          <p:spPr>
            <a:xfrm>
              <a:off x="1495622" y="5146874"/>
              <a:ext cx="2518638" cy="523220"/>
            </a:xfrm>
            <a:prstGeom prst="rect">
              <a:avLst/>
            </a:prstGeom>
          </p:spPr>
          <p:txBody>
            <a:bodyPr wrap="none">
              <a:spAutoFit/>
            </a:bodyPr>
            <a:lstStyle/>
            <a:p>
              <a:pPr algn="dist"/>
              <a:r>
                <a:rPr lang="zh-CN" altLang="zh-CN" sz="2800" dirty="0"/>
                <a:t>（</a:t>
              </a:r>
              <a:r>
                <a:rPr lang="en-US" altLang="zh-CN" sz="2800" kern="100" dirty="0">
                  <a:latin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）如果函数</a:t>
              </a:r>
              <a:endParaRPr lang="zh-CN" altLang="en-US" sz="2800" dirty="0"/>
            </a:p>
          </p:txBody>
        </p:sp>
        <p:sp>
          <p:nvSpPr>
            <p:cNvPr id="23" name="矩形 22">
              <a:extLst>
                <a:ext uri="{FF2B5EF4-FFF2-40B4-BE49-F238E27FC236}">
                  <a16:creationId xmlns:a16="http://schemas.microsoft.com/office/drawing/2014/main" id="{F9039A76-C401-42F5-9D12-5BCA6C8DD477}"/>
                </a:ext>
              </a:extLst>
            </p:cNvPr>
            <p:cNvSpPr/>
            <p:nvPr/>
          </p:nvSpPr>
          <p:spPr>
            <a:xfrm>
              <a:off x="4563521" y="5146874"/>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24" name="矩形 23">
              <a:extLst>
                <a:ext uri="{FF2B5EF4-FFF2-40B4-BE49-F238E27FC236}">
                  <a16:creationId xmlns:a16="http://schemas.microsoft.com/office/drawing/2014/main" id="{D27206B1-C4B6-4241-BAF5-61C0A2DB5272}"/>
                </a:ext>
              </a:extLst>
            </p:cNvPr>
            <p:cNvSpPr/>
            <p:nvPr/>
          </p:nvSpPr>
          <p:spPr>
            <a:xfrm>
              <a:off x="6387304" y="5146874"/>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上恒有</a:t>
              </a:r>
              <a:endParaRPr lang="zh-CN" altLang="en-US" sz="2800" dirty="0"/>
            </a:p>
          </p:txBody>
        </p:sp>
        <p:sp>
          <p:nvSpPr>
            <p:cNvPr id="25" name="矩形 24">
              <a:extLst>
                <a:ext uri="{FF2B5EF4-FFF2-40B4-BE49-F238E27FC236}">
                  <a16:creationId xmlns:a16="http://schemas.microsoft.com/office/drawing/2014/main" id="{BFFCCD6B-3BA2-4B49-8A9C-E09A3CD9E4C6}"/>
                </a:ext>
              </a:extLst>
            </p:cNvPr>
            <p:cNvSpPr/>
            <p:nvPr/>
          </p:nvSpPr>
          <p:spPr>
            <a:xfrm>
              <a:off x="8701162" y="5146874"/>
              <a:ext cx="723275" cy="523220"/>
            </a:xfrm>
            <a:prstGeom prst="rect">
              <a:avLst/>
            </a:prstGeom>
          </p:spPr>
          <p:txBody>
            <a:bodyPr wrap="none">
              <a:spAutoFit/>
            </a:bodyPr>
            <a:lstStyle/>
            <a:p>
              <a:pPr algn="dist"/>
              <a:r>
                <a:rPr lang="en-US" altLang="zh-CN" sz="2800" kern="100" dirty="0">
                  <a:latin typeface="宋体" panose="02010600030101010101" pitchFamily="2" charset="-122"/>
                  <a:cs typeface="Times New Roman" panose="02020603050405020304" pitchFamily="18" charset="0"/>
                </a:rPr>
                <a:t>(</a:t>
              </a:r>
              <a:r>
                <a:rPr lang="zh-CN" altLang="zh-CN" sz="2800" kern="100" dirty="0">
                  <a:ea typeface="宋体" panose="02010600030101010101" pitchFamily="2" charset="-122"/>
                  <a:cs typeface="Times New Roman" panose="02020603050405020304" pitchFamily="18" charset="0"/>
                </a:rPr>
                <a:t>或</a:t>
              </a:r>
              <a:endParaRPr lang="zh-CN" altLang="en-US" sz="2800" dirty="0"/>
            </a:p>
          </p:txBody>
        </p:sp>
        <p:sp>
          <p:nvSpPr>
            <p:cNvPr id="26" name="矩形 25">
              <a:extLst>
                <a:ext uri="{FF2B5EF4-FFF2-40B4-BE49-F238E27FC236}">
                  <a16:creationId xmlns:a16="http://schemas.microsoft.com/office/drawing/2014/main" id="{9F92120C-AF31-4B29-82E4-4C6C8C5A03FE}"/>
                </a:ext>
              </a:extLst>
            </p:cNvPr>
            <p:cNvSpPr/>
            <p:nvPr/>
          </p:nvSpPr>
          <p:spPr>
            <a:xfrm>
              <a:off x="10559636" y="5146874"/>
              <a:ext cx="543739" cy="523220"/>
            </a:xfrm>
            <a:prstGeom prst="rect">
              <a:avLst/>
            </a:prstGeom>
          </p:spPr>
          <p:txBody>
            <a:bodyPr wrap="none">
              <a:spAutoFit/>
            </a:bodyPr>
            <a:lstStyle/>
            <a:p>
              <a:pPr algn="dist"/>
              <a:r>
                <a:rPr lang="en-US" altLang="zh-CN" sz="2800" kern="100" dirty="0">
                  <a:latin typeface="宋体" panose="02010600030101010101" pitchFamily="2" charset="-122"/>
                  <a:cs typeface="Times New Roman" panose="02020603050405020304" pitchFamily="18" charset="0"/>
                </a:rPr>
                <a:t>),</a:t>
              </a:r>
              <a:endParaRPr lang="zh-CN" altLang="en-US" sz="2800" dirty="0"/>
            </a:p>
          </p:txBody>
        </p:sp>
        <p:graphicFrame>
          <p:nvGraphicFramePr>
            <p:cNvPr id="38" name="对象 37">
              <a:extLst>
                <a:ext uri="{FF2B5EF4-FFF2-40B4-BE49-F238E27FC236}">
                  <a16:creationId xmlns:a16="http://schemas.microsoft.com/office/drawing/2014/main" id="{41C69A36-32FC-4A66-9977-234D5FCF9C90}"/>
                </a:ext>
              </a:extLst>
            </p:cNvPr>
            <p:cNvGraphicFramePr>
              <a:graphicFrameLocks noChangeAspect="1"/>
            </p:cNvGraphicFramePr>
            <p:nvPr/>
          </p:nvGraphicFramePr>
          <p:xfrm>
            <a:off x="3916021" y="5276394"/>
            <a:ext cx="723900" cy="393700"/>
          </p:xfrm>
          <a:graphic>
            <a:graphicData uri="http://schemas.openxmlformats.org/presentationml/2006/ole">
              <mc:AlternateContent xmlns:mc="http://schemas.openxmlformats.org/markup-compatibility/2006">
                <mc:Choice xmlns:v="urn:schemas-microsoft-com:vml" Requires="v">
                  <p:oleObj spid="_x0000_s257116" name="Equation" r:id="rId20" imgW="723600" imgH="393480" progId="Equation.DSMT4">
                    <p:embed/>
                  </p:oleObj>
                </mc:Choice>
                <mc:Fallback>
                  <p:oleObj name="Equation" r:id="rId20" imgW="723600" imgH="393480" progId="Equation.DSMT4">
                    <p:embed/>
                    <p:pic>
                      <p:nvPicPr>
                        <p:cNvPr id="38" name="对象 37">
                          <a:extLst>
                            <a:ext uri="{FF2B5EF4-FFF2-40B4-BE49-F238E27FC236}">
                              <a16:creationId xmlns:a16="http://schemas.microsoft.com/office/drawing/2014/main" id="{41C69A36-32FC-4A66-9977-234D5FCF9C90}"/>
                            </a:ext>
                          </a:extLst>
                        </p:cNvPr>
                        <p:cNvPicPr/>
                        <p:nvPr/>
                      </p:nvPicPr>
                      <p:blipFill>
                        <a:blip r:embed="rId21"/>
                        <a:stretch>
                          <a:fillRect/>
                        </a:stretch>
                      </p:blipFill>
                      <p:spPr>
                        <a:xfrm>
                          <a:off x="3916021" y="5276394"/>
                          <a:ext cx="723900" cy="393700"/>
                        </a:xfrm>
                        <a:prstGeom prst="rect">
                          <a:avLst/>
                        </a:prstGeom>
                      </p:spPr>
                    </p:pic>
                  </p:oleObj>
                </mc:Fallback>
              </mc:AlternateContent>
            </a:graphicData>
          </a:graphic>
        </p:graphicFrame>
        <p:graphicFrame>
          <p:nvGraphicFramePr>
            <p:cNvPr id="39" name="对象 38">
              <a:extLst>
                <a:ext uri="{FF2B5EF4-FFF2-40B4-BE49-F238E27FC236}">
                  <a16:creationId xmlns:a16="http://schemas.microsoft.com/office/drawing/2014/main" id="{37E3D781-0B2C-40F7-8CF6-21D9923F9D7A}"/>
                </a:ext>
              </a:extLst>
            </p:cNvPr>
            <p:cNvGraphicFramePr>
              <a:graphicFrameLocks noChangeAspect="1"/>
            </p:cNvGraphicFramePr>
            <p:nvPr/>
          </p:nvGraphicFramePr>
          <p:xfrm>
            <a:off x="5705748" y="5250395"/>
            <a:ext cx="800100" cy="393700"/>
          </p:xfrm>
          <a:graphic>
            <a:graphicData uri="http://schemas.openxmlformats.org/presentationml/2006/ole">
              <mc:AlternateContent xmlns:mc="http://schemas.openxmlformats.org/markup-compatibility/2006">
                <mc:Choice xmlns:v="urn:schemas-microsoft-com:vml" Requires="v">
                  <p:oleObj spid="_x0000_s257117" name="Equation" r:id="rId12" imgW="799920" imgH="393480" progId="Equation.DSMT4">
                    <p:embed/>
                  </p:oleObj>
                </mc:Choice>
                <mc:Fallback>
                  <p:oleObj name="Equation" r:id="rId12" imgW="799920" imgH="393480" progId="Equation.DSMT4">
                    <p:embed/>
                    <p:pic>
                      <p:nvPicPr>
                        <p:cNvPr id="39" name="对象 38">
                          <a:extLst>
                            <a:ext uri="{FF2B5EF4-FFF2-40B4-BE49-F238E27FC236}">
                              <a16:creationId xmlns:a16="http://schemas.microsoft.com/office/drawing/2014/main" id="{37E3D781-0B2C-40F7-8CF6-21D9923F9D7A}"/>
                            </a:ext>
                          </a:extLst>
                        </p:cNvPr>
                        <p:cNvPicPr/>
                        <p:nvPr/>
                      </p:nvPicPr>
                      <p:blipFill>
                        <a:blip r:embed="rId13"/>
                        <a:stretch>
                          <a:fillRect/>
                        </a:stretch>
                      </p:blipFill>
                      <p:spPr>
                        <a:xfrm>
                          <a:off x="5705748" y="5250395"/>
                          <a:ext cx="800100" cy="393700"/>
                        </a:xfrm>
                        <a:prstGeom prst="rect">
                          <a:avLst/>
                        </a:prstGeom>
                      </p:spPr>
                    </p:pic>
                  </p:oleObj>
                </mc:Fallback>
              </mc:AlternateContent>
            </a:graphicData>
          </a:graphic>
        </p:graphicFrame>
        <p:graphicFrame>
          <p:nvGraphicFramePr>
            <p:cNvPr id="40" name="对象 39">
              <a:extLst>
                <a:ext uri="{FF2B5EF4-FFF2-40B4-BE49-F238E27FC236}">
                  <a16:creationId xmlns:a16="http://schemas.microsoft.com/office/drawing/2014/main" id="{3EABF89A-FA5F-4162-8183-E519C43A607A}"/>
                </a:ext>
              </a:extLst>
            </p:cNvPr>
            <p:cNvGraphicFramePr>
              <a:graphicFrameLocks noChangeAspect="1"/>
            </p:cNvGraphicFramePr>
            <p:nvPr/>
          </p:nvGraphicFramePr>
          <p:xfrm>
            <a:off x="7494043" y="5250395"/>
            <a:ext cx="1320800" cy="406400"/>
          </p:xfrm>
          <a:graphic>
            <a:graphicData uri="http://schemas.openxmlformats.org/presentationml/2006/ole">
              <mc:AlternateContent xmlns:mc="http://schemas.openxmlformats.org/markup-compatibility/2006">
                <mc:Choice xmlns:v="urn:schemas-microsoft-com:vml" Requires="v">
                  <p:oleObj spid="_x0000_s257118" name="Equation" r:id="rId22" imgW="1320480" imgH="406080" progId="Equation.DSMT4">
                    <p:embed/>
                  </p:oleObj>
                </mc:Choice>
                <mc:Fallback>
                  <p:oleObj name="Equation" r:id="rId22" imgW="1320480" imgH="406080" progId="Equation.DSMT4">
                    <p:embed/>
                    <p:pic>
                      <p:nvPicPr>
                        <p:cNvPr id="40" name="对象 39">
                          <a:extLst>
                            <a:ext uri="{FF2B5EF4-FFF2-40B4-BE49-F238E27FC236}">
                              <a16:creationId xmlns:a16="http://schemas.microsoft.com/office/drawing/2014/main" id="{3EABF89A-FA5F-4162-8183-E519C43A607A}"/>
                            </a:ext>
                          </a:extLst>
                        </p:cNvPr>
                        <p:cNvPicPr/>
                        <p:nvPr/>
                      </p:nvPicPr>
                      <p:blipFill>
                        <a:blip r:embed="rId23"/>
                        <a:stretch>
                          <a:fillRect/>
                        </a:stretch>
                      </p:blipFill>
                      <p:spPr>
                        <a:xfrm>
                          <a:off x="7494043" y="5250395"/>
                          <a:ext cx="1320800" cy="406400"/>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id="{75849263-5149-48CB-9FB3-96CA3532374D}"/>
                </a:ext>
              </a:extLst>
            </p:cNvPr>
            <p:cNvGraphicFramePr>
              <a:graphicFrameLocks noChangeAspect="1"/>
            </p:cNvGraphicFramePr>
            <p:nvPr/>
          </p:nvGraphicFramePr>
          <p:xfrm>
            <a:off x="9325316" y="5250395"/>
            <a:ext cx="1320800" cy="406400"/>
          </p:xfrm>
          <a:graphic>
            <a:graphicData uri="http://schemas.openxmlformats.org/presentationml/2006/ole">
              <mc:AlternateContent xmlns:mc="http://schemas.openxmlformats.org/markup-compatibility/2006">
                <mc:Choice xmlns:v="urn:schemas-microsoft-com:vml" Requires="v">
                  <p:oleObj spid="_x0000_s257119" name="Equation" r:id="rId24" imgW="1320480" imgH="406080" progId="Equation.DSMT4">
                    <p:embed/>
                  </p:oleObj>
                </mc:Choice>
                <mc:Fallback>
                  <p:oleObj name="Equation" r:id="rId24" imgW="1320480" imgH="406080" progId="Equation.DSMT4">
                    <p:embed/>
                    <p:pic>
                      <p:nvPicPr>
                        <p:cNvPr id="41" name="对象 40">
                          <a:extLst>
                            <a:ext uri="{FF2B5EF4-FFF2-40B4-BE49-F238E27FC236}">
                              <a16:creationId xmlns:a16="http://schemas.microsoft.com/office/drawing/2014/main" id="{75849263-5149-48CB-9FB3-96CA3532374D}"/>
                            </a:ext>
                          </a:extLst>
                        </p:cNvPr>
                        <p:cNvPicPr/>
                        <p:nvPr/>
                      </p:nvPicPr>
                      <p:blipFill>
                        <a:blip r:embed="rId25"/>
                        <a:stretch>
                          <a:fillRect/>
                        </a:stretch>
                      </p:blipFill>
                      <p:spPr>
                        <a:xfrm>
                          <a:off x="9325316" y="5250395"/>
                          <a:ext cx="1320800" cy="406400"/>
                        </a:xfrm>
                        <a:prstGeom prst="rect">
                          <a:avLst/>
                        </a:prstGeom>
                      </p:spPr>
                    </p:pic>
                  </p:oleObj>
                </mc:Fallback>
              </mc:AlternateContent>
            </a:graphicData>
          </a:graphic>
        </p:graphicFrame>
      </p:grpSp>
      <p:grpSp>
        <p:nvGrpSpPr>
          <p:cNvPr id="51" name="组合 50">
            <a:extLst>
              <a:ext uri="{FF2B5EF4-FFF2-40B4-BE49-F238E27FC236}">
                <a16:creationId xmlns:a16="http://schemas.microsoft.com/office/drawing/2014/main" id="{62C77532-8375-4C1A-9E73-1EA400304BB2}"/>
              </a:ext>
            </a:extLst>
          </p:cNvPr>
          <p:cNvGrpSpPr/>
          <p:nvPr/>
        </p:nvGrpSpPr>
        <p:grpSpPr>
          <a:xfrm>
            <a:off x="1495622" y="5670812"/>
            <a:ext cx="8924231" cy="525149"/>
            <a:chOff x="1495622" y="5716532"/>
            <a:chExt cx="8924231" cy="525149"/>
          </a:xfrm>
        </p:grpSpPr>
        <p:sp>
          <p:nvSpPr>
            <p:cNvPr id="27" name="矩形 26">
              <a:extLst>
                <a:ext uri="{FF2B5EF4-FFF2-40B4-BE49-F238E27FC236}">
                  <a16:creationId xmlns:a16="http://schemas.microsoft.com/office/drawing/2014/main" id="{603FE9FC-2FCB-4BCF-8713-3993D0B799E4}"/>
                </a:ext>
              </a:extLst>
            </p:cNvPr>
            <p:cNvSpPr/>
            <p:nvPr/>
          </p:nvSpPr>
          <p:spPr>
            <a:xfrm>
              <a:off x="1495622" y="5718461"/>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则函数</a:t>
              </a:r>
              <a:endParaRPr lang="zh-CN" altLang="en-US" sz="2800" dirty="0"/>
            </a:p>
          </p:txBody>
        </p:sp>
        <p:sp>
          <p:nvSpPr>
            <p:cNvPr id="28" name="矩形 27">
              <a:extLst>
                <a:ext uri="{FF2B5EF4-FFF2-40B4-BE49-F238E27FC236}">
                  <a16:creationId xmlns:a16="http://schemas.microsoft.com/office/drawing/2014/main" id="{2FFBC61F-E7B7-4533-8F51-7CB6711AA796}"/>
                </a:ext>
              </a:extLst>
            </p:cNvPr>
            <p:cNvSpPr/>
            <p:nvPr/>
          </p:nvSpPr>
          <p:spPr>
            <a:xfrm>
              <a:off x="3254497" y="5716532"/>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29" name="矩形 28">
              <a:extLst>
                <a:ext uri="{FF2B5EF4-FFF2-40B4-BE49-F238E27FC236}">
                  <a16:creationId xmlns:a16="http://schemas.microsoft.com/office/drawing/2014/main" id="{50DDCE3F-BBDD-482E-B220-D929B774BCC9}"/>
                </a:ext>
              </a:extLst>
            </p:cNvPr>
            <p:cNvSpPr/>
            <p:nvPr/>
          </p:nvSpPr>
          <p:spPr>
            <a:xfrm>
              <a:off x="5118402" y="5716532"/>
              <a:ext cx="530145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上严格单调减少（或单调减少）</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42" name="对象 41">
              <a:extLst>
                <a:ext uri="{FF2B5EF4-FFF2-40B4-BE49-F238E27FC236}">
                  <a16:creationId xmlns:a16="http://schemas.microsoft.com/office/drawing/2014/main" id="{B3EFFFC3-8EC4-48C8-AA7F-A78FFDD33FDE}"/>
                </a:ext>
              </a:extLst>
            </p:cNvPr>
            <p:cNvGraphicFramePr>
              <a:graphicFrameLocks noChangeAspect="1"/>
            </p:cNvGraphicFramePr>
            <p:nvPr/>
          </p:nvGraphicFramePr>
          <p:xfrm>
            <a:off x="2650866" y="5818342"/>
            <a:ext cx="723900" cy="393700"/>
          </p:xfrm>
          <a:graphic>
            <a:graphicData uri="http://schemas.openxmlformats.org/presentationml/2006/ole">
              <mc:AlternateContent xmlns:mc="http://schemas.openxmlformats.org/markup-compatibility/2006">
                <mc:Choice xmlns:v="urn:schemas-microsoft-com:vml" Requires="v">
                  <p:oleObj spid="_x0000_s257120" name="Equation" r:id="rId26" imgW="723600" imgH="393480" progId="Equation.DSMT4">
                    <p:embed/>
                  </p:oleObj>
                </mc:Choice>
                <mc:Fallback>
                  <p:oleObj name="Equation" r:id="rId26" imgW="723600" imgH="393480" progId="Equation.DSMT4">
                    <p:embed/>
                    <p:pic>
                      <p:nvPicPr>
                        <p:cNvPr id="42" name="对象 41">
                          <a:extLst>
                            <a:ext uri="{FF2B5EF4-FFF2-40B4-BE49-F238E27FC236}">
                              <a16:creationId xmlns:a16="http://schemas.microsoft.com/office/drawing/2014/main" id="{B3EFFFC3-8EC4-48C8-AA7F-A78FFDD33FDE}"/>
                            </a:ext>
                          </a:extLst>
                        </p:cNvPr>
                        <p:cNvPicPr/>
                        <p:nvPr/>
                      </p:nvPicPr>
                      <p:blipFill>
                        <a:blip r:embed="rId21"/>
                        <a:stretch>
                          <a:fillRect/>
                        </a:stretch>
                      </p:blipFill>
                      <p:spPr>
                        <a:xfrm>
                          <a:off x="2650866" y="5818342"/>
                          <a:ext cx="723900" cy="393700"/>
                        </a:xfrm>
                        <a:prstGeom prst="rect">
                          <a:avLst/>
                        </a:prstGeom>
                      </p:spPr>
                    </p:pic>
                  </p:oleObj>
                </mc:Fallback>
              </mc:AlternateContent>
            </a:graphicData>
          </a:graphic>
        </p:graphicFrame>
        <p:graphicFrame>
          <p:nvGraphicFramePr>
            <p:cNvPr id="43" name="对象 42">
              <a:extLst>
                <a:ext uri="{FF2B5EF4-FFF2-40B4-BE49-F238E27FC236}">
                  <a16:creationId xmlns:a16="http://schemas.microsoft.com/office/drawing/2014/main" id="{3AFFAF32-21C9-47AE-9949-C1B4E0293DFC}"/>
                </a:ext>
              </a:extLst>
            </p:cNvPr>
            <p:cNvGraphicFramePr>
              <a:graphicFrameLocks noChangeAspect="1"/>
            </p:cNvGraphicFramePr>
            <p:nvPr/>
          </p:nvGraphicFramePr>
          <p:xfrm>
            <a:off x="4431419" y="5818342"/>
            <a:ext cx="800100" cy="393700"/>
          </p:xfrm>
          <a:graphic>
            <a:graphicData uri="http://schemas.openxmlformats.org/presentationml/2006/ole">
              <mc:AlternateContent xmlns:mc="http://schemas.openxmlformats.org/markup-compatibility/2006">
                <mc:Choice xmlns:v="urn:schemas-microsoft-com:vml" Requires="v">
                  <p:oleObj spid="_x0000_s257121" name="Equation" r:id="rId12" imgW="799920" imgH="393480" progId="Equation.DSMT4">
                    <p:embed/>
                  </p:oleObj>
                </mc:Choice>
                <mc:Fallback>
                  <p:oleObj name="Equation" r:id="rId12" imgW="799920" imgH="393480" progId="Equation.DSMT4">
                    <p:embed/>
                    <p:pic>
                      <p:nvPicPr>
                        <p:cNvPr id="43" name="对象 42">
                          <a:extLst>
                            <a:ext uri="{FF2B5EF4-FFF2-40B4-BE49-F238E27FC236}">
                              <a16:creationId xmlns:a16="http://schemas.microsoft.com/office/drawing/2014/main" id="{3AFFAF32-21C9-47AE-9949-C1B4E0293DFC}"/>
                            </a:ext>
                          </a:extLst>
                        </p:cNvPr>
                        <p:cNvPicPr/>
                        <p:nvPr/>
                      </p:nvPicPr>
                      <p:blipFill>
                        <a:blip r:embed="rId13"/>
                        <a:stretch>
                          <a:fillRect/>
                        </a:stretch>
                      </p:blipFill>
                      <p:spPr>
                        <a:xfrm>
                          <a:off x="4431419" y="5818342"/>
                          <a:ext cx="800100" cy="393700"/>
                        </a:xfrm>
                        <a:prstGeom prst="rect">
                          <a:avLst/>
                        </a:prstGeom>
                      </p:spPr>
                    </p:pic>
                  </p:oleObj>
                </mc:Fallback>
              </mc:AlternateContent>
            </a:graphicData>
          </a:graphic>
        </p:graphicFrame>
      </p:grpSp>
      <p:sp>
        <p:nvSpPr>
          <p:cNvPr id="45" name="矩形 44">
            <a:extLst>
              <a:ext uri="{FF2B5EF4-FFF2-40B4-BE49-F238E27FC236}">
                <a16:creationId xmlns:a16="http://schemas.microsoft.com/office/drawing/2014/main" id="{E6A64659-9F23-48D1-B679-EF7CFB6E9795}"/>
              </a:ext>
            </a:extLst>
          </p:cNvPr>
          <p:cNvSpPr/>
          <p:nvPr/>
        </p:nvSpPr>
        <p:spPr>
          <a:xfrm>
            <a:off x="10194710" y="2284138"/>
            <a:ext cx="902811" cy="523220"/>
          </a:xfrm>
          <a:prstGeom prst="rect">
            <a:avLst/>
          </a:prstGeom>
        </p:spPr>
        <p:txBody>
          <a:bodyPr wrap="none">
            <a:spAutoFit/>
          </a:bodyPr>
          <a:lstStyle/>
          <a:p>
            <a:r>
              <a:rPr lang="zh-CN" altLang="en-US" sz="2800" dirty="0"/>
              <a:t>则立</a:t>
            </a:r>
          </a:p>
        </p:txBody>
      </p:sp>
      <p:grpSp>
        <p:nvGrpSpPr>
          <p:cNvPr id="49" name="组合 48">
            <a:extLst>
              <a:ext uri="{FF2B5EF4-FFF2-40B4-BE49-F238E27FC236}">
                <a16:creationId xmlns:a16="http://schemas.microsoft.com/office/drawing/2014/main" id="{1A620145-3BFC-40E0-B109-4634A03A8699}"/>
              </a:ext>
            </a:extLst>
          </p:cNvPr>
          <p:cNvGrpSpPr/>
          <p:nvPr/>
        </p:nvGrpSpPr>
        <p:grpSpPr>
          <a:xfrm>
            <a:off x="3335013" y="3961375"/>
            <a:ext cx="7772377" cy="523220"/>
            <a:chOff x="3353301" y="4007095"/>
            <a:chExt cx="7772377" cy="523220"/>
          </a:xfrm>
        </p:grpSpPr>
        <p:sp>
          <p:nvSpPr>
            <p:cNvPr id="19" name="矩形 18">
              <a:extLst>
                <a:ext uri="{FF2B5EF4-FFF2-40B4-BE49-F238E27FC236}">
                  <a16:creationId xmlns:a16="http://schemas.microsoft.com/office/drawing/2014/main" id="{34595D5B-2464-4B6A-A917-7FD2487A80CF}"/>
                </a:ext>
              </a:extLst>
            </p:cNvPr>
            <p:cNvSpPr/>
            <p:nvPr/>
          </p:nvSpPr>
          <p:spPr>
            <a:xfrm>
              <a:off x="5192694" y="4007095"/>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20" name="矩形 19">
              <a:extLst>
                <a:ext uri="{FF2B5EF4-FFF2-40B4-BE49-F238E27FC236}">
                  <a16:creationId xmlns:a16="http://schemas.microsoft.com/office/drawing/2014/main" id="{5A05806E-B006-431C-BD03-9E26F2BB4AB7}"/>
                </a:ext>
              </a:extLst>
            </p:cNvPr>
            <p:cNvSpPr/>
            <p:nvPr/>
          </p:nvSpPr>
          <p:spPr>
            <a:xfrm>
              <a:off x="6991213" y="4007095"/>
              <a:ext cx="4134465"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上严格单调增加（或单调</a:t>
              </a:r>
              <a:endParaRPr lang="zh-CN" altLang="en-US" sz="2800" dirty="0"/>
            </a:p>
          </p:txBody>
        </p:sp>
        <p:graphicFrame>
          <p:nvGraphicFramePr>
            <p:cNvPr id="36" name="对象 35">
              <a:extLst>
                <a:ext uri="{FF2B5EF4-FFF2-40B4-BE49-F238E27FC236}">
                  <a16:creationId xmlns:a16="http://schemas.microsoft.com/office/drawing/2014/main" id="{1BC3BC1E-3B63-4414-BA3E-C607CC524C63}"/>
                </a:ext>
              </a:extLst>
            </p:cNvPr>
            <p:cNvGraphicFramePr>
              <a:graphicFrameLocks noChangeAspect="1"/>
            </p:cNvGraphicFramePr>
            <p:nvPr>
              <p:extLst>
                <p:ext uri="{D42A27DB-BD31-4B8C-83A1-F6EECF244321}">
                  <p14:modId xmlns:p14="http://schemas.microsoft.com/office/powerpoint/2010/main" val="2215464697"/>
                </p:ext>
              </p:extLst>
            </p:nvPr>
          </p:nvGraphicFramePr>
          <p:xfrm>
            <a:off x="4545129" y="4118748"/>
            <a:ext cx="723900" cy="393700"/>
          </p:xfrm>
          <a:graphic>
            <a:graphicData uri="http://schemas.openxmlformats.org/presentationml/2006/ole">
              <mc:AlternateContent xmlns:mc="http://schemas.openxmlformats.org/markup-compatibility/2006">
                <mc:Choice xmlns:v="urn:schemas-microsoft-com:vml" Requires="v">
                  <p:oleObj spid="_x0000_s257122" name="Equation" r:id="rId27" imgW="723600" imgH="393480" progId="Equation.DSMT4">
                    <p:embed/>
                  </p:oleObj>
                </mc:Choice>
                <mc:Fallback>
                  <p:oleObj name="Equation" r:id="rId27" imgW="723600" imgH="393480" progId="Equation.DSMT4">
                    <p:embed/>
                    <p:pic>
                      <p:nvPicPr>
                        <p:cNvPr id="36" name="对象 35">
                          <a:extLst>
                            <a:ext uri="{FF2B5EF4-FFF2-40B4-BE49-F238E27FC236}">
                              <a16:creationId xmlns:a16="http://schemas.microsoft.com/office/drawing/2014/main" id="{1BC3BC1E-3B63-4414-BA3E-C607CC524C63}"/>
                            </a:ext>
                          </a:extLst>
                        </p:cNvPr>
                        <p:cNvPicPr/>
                        <p:nvPr/>
                      </p:nvPicPr>
                      <p:blipFill>
                        <a:blip r:embed="rId21"/>
                        <a:stretch>
                          <a:fillRect/>
                        </a:stretch>
                      </p:blipFill>
                      <p:spPr>
                        <a:xfrm>
                          <a:off x="4545129" y="4118748"/>
                          <a:ext cx="723900" cy="3937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08B22F89-3C48-4361-A47F-479364904911}"/>
                </a:ext>
              </a:extLst>
            </p:cNvPr>
            <p:cNvGraphicFramePr>
              <a:graphicFrameLocks noChangeAspect="1"/>
            </p:cNvGraphicFramePr>
            <p:nvPr>
              <p:extLst>
                <p:ext uri="{D42A27DB-BD31-4B8C-83A1-F6EECF244321}">
                  <p14:modId xmlns:p14="http://schemas.microsoft.com/office/powerpoint/2010/main" val="1345328501"/>
                </p:ext>
              </p:extLst>
            </p:nvPr>
          </p:nvGraphicFramePr>
          <p:xfrm>
            <a:off x="6330626" y="4083006"/>
            <a:ext cx="800100" cy="393700"/>
          </p:xfrm>
          <a:graphic>
            <a:graphicData uri="http://schemas.openxmlformats.org/presentationml/2006/ole">
              <mc:AlternateContent xmlns:mc="http://schemas.openxmlformats.org/markup-compatibility/2006">
                <mc:Choice xmlns:v="urn:schemas-microsoft-com:vml" Requires="v">
                  <p:oleObj spid="_x0000_s257123" name="Equation" r:id="rId12" imgW="799920" imgH="393480" progId="Equation.DSMT4">
                    <p:embed/>
                  </p:oleObj>
                </mc:Choice>
                <mc:Fallback>
                  <p:oleObj name="Equation" r:id="rId12" imgW="799920" imgH="393480" progId="Equation.DSMT4">
                    <p:embed/>
                    <p:pic>
                      <p:nvPicPr>
                        <p:cNvPr id="37" name="对象 36">
                          <a:extLst>
                            <a:ext uri="{FF2B5EF4-FFF2-40B4-BE49-F238E27FC236}">
                              <a16:creationId xmlns:a16="http://schemas.microsoft.com/office/drawing/2014/main" id="{08B22F89-3C48-4361-A47F-479364904911}"/>
                            </a:ext>
                          </a:extLst>
                        </p:cNvPr>
                        <p:cNvPicPr/>
                        <p:nvPr/>
                      </p:nvPicPr>
                      <p:blipFill>
                        <a:blip r:embed="rId13"/>
                        <a:stretch>
                          <a:fillRect/>
                        </a:stretch>
                      </p:blipFill>
                      <p:spPr>
                        <a:xfrm>
                          <a:off x="6330626" y="4083006"/>
                          <a:ext cx="800100" cy="393700"/>
                        </a:xfrm>
                        <a:prstGeom prst="rect">
                          <a:avLst/>
                        </a:prstGeom>
                      </p:spPr>
                    </p:pic>
                  </p:oleObj>
                </mc:Fallback>
              </mc:AlternateContent>
            </a:graphicData>
          </a:graphic>
        </p:graphicFrame>
        <p:sp>
          <p:nvSpPr>
            <p:cNvPr id="48" name="矩形 47">
              <a:extLst>
                <a:ext uri="{FF2B5EF4-FFF2-40B4-BE49-F238E27FC236}">
                  <a16:creationId xmlns:a16="http://schemas.microsoft.com/office/drawing/2014/main" id="{CB226308-DCBC-4E54-89D8-2857FF0A1304}"/>
                </a:ext>
              </a:extLst>
            </p:cNvPr>
            <p:cNvSpPr/>
            <p:nvPr/>
          </p:nvSpPr>
          <p:spPr>
            <a:xfrm>
              <a:off x="3353301" y="4007095"/>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则函数</a:t>
              </a:r>
              <a:endParaRPr lang="zh-CN" altLang="en-US" sz="2800" dirty="0"/>
            </a:p>
          </p:txBody>
        </p:sp>
      </p:grpSp>
      <p:cxnSp>
        <p:nvCxnSpPr>
          <p:cNvPr id="54" name="直接连接符 53"/>
          <p:cNvCxnSpPr/>
          <p:nvPr/>
        </p:nvCxnSpPr>
        <p:spPr>
          <a:xfrm>
            <a:off x="5260382" y="2221195"/>
            <a:ext cx="2051966" cy="61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8682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750"/>
                                        <p:tgtEl>
                                          <p:spTgt spid="44"/>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7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10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250"/>
                                        <p:tgtEl>
                                          <p:spTgt spid="45"/>
                                        </p:tgtEl>
                                      </p:cBhvr>
                                    </p:animEffect>
                                  </p:childTnLst>
                                </p:cTn>
                              </p:par>
                            </p:childTnLst>
                          </p:cTn>
                        </p:par>
                        <p:par>
                          <p:cTn id="27" fill="hold">
                            <p:stCondLst>
                              <p:cond delay="2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25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50"/>
                                        <p:tgtEl>
                                          <p:spTgt spid="13"/>
                                        </p:tgtEl>
                                      </p:cBhvr>
                                    </p:animEffect>
                                  </p:childTnLst>
                                </p:cTn>
                              </p:par>
                            </p:childTnLst>
                          </p:cTn>
                        </p:par>
                        <p:par>
                          <p:cTn id="36" fill="hold">
                            <p:stCondLst>
                              <p:cond delay="250"/>
                            </p:stCondLst>
                            <p:childTnLst>
                              <p:par>
                                <p:cTn id="37" presetID="22" presetClass="entr" presetSubtype="8"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1000"/>
                                        <p:tgtEl>
                                          <p:spTgt spid="47"/>
                                        </p:tgtEl>
                                      </p:cBhvr>
                                    </p:animEffect>
                                  </p:childTnLst>
                                </p:cTn>
                              </p:par>
                            </p:childTnLst>
                          </p:cTn>
                        </p:par>
                        <p:par>
                          <p:cTn id="40" fill="hold">
                            <p:stCondLst>
                              <p:cond delay="1250"/>
                            </p:stCondLst>
                            <p:childTnLst>
                              <p:par>
                                <p:cTn id="41" presetID="22" presetClass="entr" presetSubtype="8"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25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1000"/>
                                        <p:tgtEl>
                                          <p:spTgt spid="49"/>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25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75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left)">
                                      <p:cBhvr>
                                        <p:cTn id="62" dur="10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21" grpId="0"/>
      <p:bldP spid="4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A8BFBE8-6D23-4394-8A4B-585FCF9EB538}"/>
              </a:ext>
            </a:extLst>
          </p:cNvPr>
          <p:cNvSpPr/>
          <p:nvPr/>
        </p:nvSpPr>
        <p:spPr>
          <a:xfrm>
            <a:off x="1073350" y="623517"/>
            <a:ext cx="541433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区间上的单调性是整体性质，</a:t>
            </a:r>
            <a:endParaRPr lang="zh-CN" altLang="en-US" sz="2800" dirty="0"/>
          </a:p>
        </p:txBody>
      </p:sp>
      <p:sp>
        <p:nvSpPr>
          <p:cNvPr id="3" name="矩形 2">
            <a:extLst>
              <a:ext uri="{FF2B5EF4-FFF2-40B4-BE49-F238E27FC236}">
                <a16:creationId xmlns:a16="http://schemas.microsoft.com/office/drawing/2014/main" id="{44A4B79F-FC45-462D-A8F9-7B70BC5AD7F8}"/>
              </a:ext>
            </a:extLst>
          </p:cNvPr>
          <p:cNvSpPr/>
          <p:nvPr/>
        </p:nvSpPr>
        <p:spPr>
          <a:xfrm>
            <a:off x="1073350" y="1284667"/>
            <a:ext cx="1281500"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质，</a:t>
            </a:r>
            <a:endParaRPr lang="zh-CN" altLang="en-US" sz="2800" dirty="0"/>
          </a:p>
        </p:txBody>
      </p:sp>
      <p:sp>
        <p:nvSpPr>
          <p:cNvPr id="5" name="矩形 4">
            <a:extLst>
              <a:ext uri="{FF2B5EF4-FFF2-40B4-BE49-F238E27FC236}">
                <a16:creationId xmlns:a16="http://schemas.microsoft.com/office/drawing/2014/main" id="{909E4A5F-F980-41AA-ABD5-B6909B1AA61A}"/>
              </a:ext>
            </a:extLst>
          </p:cNvPr>
          <p:cNvSpPr/>
          <p:nvPr/>
        </p:nvSpPr>
        <p:spPr>
          <a:xfrm>
            <a:off x="1073349" y="1927367"/>
            <a:ext cx="3518673"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在山中的什么地方，</a:t>
            </a:r>
            <a:endParaRPr lang="zh-CN" altLang="en-US" sz="2800" dirty="0"/>
          </a:p>
        </p:txBody>
      </p:sp>
      <p:pic>
        <p:nvPicPr>
          <p:cNvPr id="7" name="Picture 57" descr="4-5">
            <a:extLst>
              <a:ext uri="{FF2B5EF4-FFF2-40B4-BE49-F238E27FC236}">
                <a16:creationId xmlns:a16="http://schemas.microsoft.com/office/drawing/2014/main" id="{DAC1E835-EC38-46E9-8856-BE19DA90647D}"/>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9986"/>
          <a:stretch/>
        </p:blipFill>
        <p:spPr bwMode="auto">
          <a:xfrm>
            <a:off x="2032407" y="3154528"/>
            <a:ext cx="3146083" cy="2378525"/>
          </a:xfrm>
          <a:prstGeom prst="rect">
            <a:avLst/>
          </a:prstGeom>
          <a:noFill/>
        </p:spPr>
      </p:pic>
      <p:sp>
        <p:nvSpPr>
          <p:cNvPr id="9" name="矩形 8">
            <a:extLst>
              <a:ext uri="{FF2B5EF4-FFF2-40B4-BE49-F238E27FC236}">
                <a16:creationId xmlns:a16="http://schemas.microsoft.com/office/drawing/2014/main" id="{28DC4658-6DA0-4E58-A55F-C78B0CFF995C}"/>
              </a:ext>
            </a:extLst>
          </p:cNvPr>
          <p:cNvSpPr/>
          <p:nvPr/>
        </p:nvSpPr>
        <p:spPr>
          <a:xfrm>
            <a:off x="5634031" y="623517"/>
            <a:ext cx="548806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导数在每一点的符号则是局部性</a:t>
            </a:r>
            <a:endParaRPr lang="zh-CN" altLang="en-US" sz="2800" dirty="0"/>
          </a:p>
        </p:txBody>
      </p:sp>
      <p:sp>
        <p:nvSpPr>
          <p:cNvPr id="10" name="矩形 9">
            <a:extLst>
              <a:ext uri="{FF2B5EF4-FFF2-40B4-BE49-F238E27FC236}">
                <a16:creationId xmlns:a16="http://schemas.microsoft.com/office/drawing/2014/main" id="{74EE4B5D-5FB1-4E0D-A0DF-0FF1949EB6C7}"/>
              </a:ext>
            </a:extLst>
          </p:cNvPr>
          <p:cNvSpPr/>
          <p:nvPr/>
        </p:nvSpPr>
        <p:spPr>
          <a:xfrm>
            <a:off x="1770852" y="1284667"/>
            <a:ext cx="530145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微分中值定理把两者连接起来了</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12" name="组合 11">
            <a:extLst>
              <a:ext uri="{FF2B5EF4-FFF2-40B4-BE49-F238E27FC236}">
                <a16:creationId xmlns:a16="http://schemas.microsoft.com/office/drawing/2014/main" id="{70C876DE-B7F9-4838-9BD7-11BDC6F0F72E}"/>
              </a:ext>
            </a:extLst>
          </p:cNvPr>
          <p:cNvGrpSpPr/>
          <p:nvPr/>
        </p:nvGrpSpPr>
        <p:grpSpPr>
          <a:xfrm>
            <a:off x="7097455" y="1286419"/>
            <a:ext cx="4050348" cy="523496"/>
            <a:chOff x="7162772" y="1193112"/>
            <a:chExt cx="4050348" cy="523496"/>
          </a:xfrm>
        </p:grpSpPr>
        <p:sp>
          <p:nvSpPr>
            <p:cNvPr id="4" name="矩形 3">
              <a:extLst>
                <a:ext uri="{FF2B5EF4-FFF2-40B4-BE49-F238E27FC236}">
                  <a16:creationId xmlns:a16="http://schemas.microsoft.com/office/drawing/2014/main" id="{71324A3C-581F-4E35-915A-9496FFA98E51}"/>
                </a:ext>
              </a:extLst>
            </p:cNvPr>
            <p:cNvSpPr/>
            <p:nvPr/>
          </p:nvSpPr>
          <p:spPr>
            <a:xfrm>
              <a:off x="10669381" y="1193112"/>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8" name="对象 7">
              <a:extLst>
                <a:ext uri="{FF2B5EF4-FFF2-40B4-BE49-F238E27FC236}">
                  <a16:creationId xmlns:a16="http://schemas.microsoft.com/office/drawing/2014/main" id="{908CD46A-715C-4C7E-883A-E1CEE87655FB}"/>
                </a:ext>
              </a:extLst>
            </p:cNvPr>
            <p:cNvGraphicFramePr>
              <a:graphicFrameLocks noChangeAspect="1"/>
            </p:cNvGraphicFramePr>
            <p:nvPr/>
          </p:nvGraphicFramePr>
          <p:xfrm>
            <a:off x="10498570" y="1305223"/>
            <a:ext cx="228600" cy="381000"/>
          </p:xfrm>
          <a:graphic>
            <a:graphicData uri="http://schemas.openxmlformats.org/presentationml/2006/ole">
              <mc:AlternateContent xmlns:mc="http://schemas.openxmlformats.org/markup-compatibility/2006">
                <mc:Choice xmlns:v="urn:schemas-microsoft-com:vml" Requires="v">
                  <p:oleObj spid="_x0000_s180290" name="Equation" r:id="rId4" imgW="228600" imgH="380880" progId="Equation.DSMT4">
                    <p:embed/>
                  </p:oleObj>
                </mc:Choice>
                <mc:Fallback>
                  <p:oleObj name="Equation" r:id="rId4" imgW="228600" imgH="380880" progId="Equation.DSMT4">
                    <p:embed/>
                    <p:pic>
                      <p:nvPicPr>
                        <p:cNvPr id="8" name="对象 7">
                          <a:extLst>
                            <a:ext uri="{FF2B5EF4-FFF2-40B4-BE49-F238E27FC236}">
                              <a16:creationId xmlns:a16="http://schemas.microsoft.com/office/drawing/2014/main" id="{908CD46A-715C-4C7E-883A-E1CEE87655FB}"/>
                            </a:ext>
                          </a:extLst>
                        </p:cNvPr>
                        <p:cNvPicPr/>
                        <p:nvPr/>
                      </p:nvPicPr>
                      <p:blipFill>
                        <a:blip r:embed="rId5"/>
                        <a:stretch>
                          <a:fillRect/>
                        </a:stretch>
                      </p:blipFill>
                      <p:spPr>
                        <a:xfrm>
                          <a:off x="10498570" y="1305223"/>
                          <a:ext cx="228600" cy="381000"/>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9DC50F4F-BAFD-468F-B9FB-A4FF26736957}"/>
                </a:ext>
              </a:extLst>
            </p:cNvPr>
            <p:cNvSpPr/>
            <p:nvPr/>
          </p:nvSpPr>
          <p:spPr>
            <a:xfrm>
              <a:off x="7162772" y="1193388"/>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虽然不知道老药师“</a:t>
              </a:r>
              <a:endParaRPr lang="zh-CN" altLang="en-US" sz="2800" dirty="0"/>
            </a:p>
          </p:txBody>
        </p:sp>
      </p:grpSp>
      <p:sp>
        <p:nvSpPr>
          <p:cNvPr id="13" name="矩形 12">
            <a:extLst>
              <a:ext uri="{FF2B5EF4-FFF2-40B4-BE49-F238E27FC236}">
                <a16:creationId xmlns:a16="http://schemas.microsoft.com/office/drawing/2014/main" id="{5BB40235-9FEB-4527-8D95-77FA35AA10FB}"/>
              </a:ext>
            </a:extLst>
          </p:cNvPr>
          <p:cNvSpPr/>
          <p:nvPr/>
        </p:nvSpPr>
        <p:spPr>
          <a:xfrm>
            <a:off x="4329789" y="1928616"/>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但凭借他的崇高声望，</a:t>
            </a:r>
            <a:endParaRPr lang="zh-CN" altLang="en-US" sz="2800" dirty="0"/>
          </a:p>
        </p:txBody>
      </p:sp>
      <p:sp>
        <p:nvSpPr>
          <p:cNvPr id="14" name="矩形 13">
            <a:extLst>
              <a:ext uri="{FF2B5EF4-FFF2-40B4-BE49-F238E27FC236}">
                <a16:creationId xmlns:a16="http://schemas.microsoft.com/office/drawing/2014/main" id="{7255DAF2-6FBC-4031-93C0-3CBFE388AC6F}"/>
              </a:ext>
            </a:extLst>
          </p:cNvPr>
          <p:cNvSpPr/>
          <p:nvPr/>
        </p:nvSpPr>
        <p:spPr>
          <a:xfrm>
            <a:off x="7730940" y="1927367"/>
            <a:ext cx="317747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仍然可以解决问题</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pic>
        <p:nvPicPr>
          <p:cNvPr id="15" name="Picture 57" descr="4-5">
            <a:extLst>
              <a:ext uri="{FF2B5EF4-FFF2-40B4-BE49-F238E27FC236}">
                <a16:creationId xmlns:a16="http://schemas.microsoft.com/office/drawing/2014/main" id="{DAC1E835-EC38-46E9-8856-BE19DA90647D}"/>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458"/>
          <a:stretch/>
        </p:blipFill>
        <p:spPr bwMode="auto">
          <a:xfrm>
            <a:off x="6385050" y="3154528"/>
            <a:ext cx="3116425" cy="2378525"/>
          </a:xfrm>
          <a:prstGeom prst="rect">
            <a:avLst/>
          </a:prstGeom>
          <a:noFill/>
        </p:spPr>
      </p:pic>
    </p:spTree>
    <p:extLst>
      <p:ext uri="{BB962C8B-B14F-4D97-AF65-F5344CB8AC3E}">
        <p14:creationId xmlns:p14="http://schemas.microsoft.com/office/powerpoint/2010/main" val="10423692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7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P spid="10" grpId="0"/>
      <p:bldP spid="13" grpId="0"/>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5A06E60-552E-4BF3-BDB4-E8DD987E1AC0}"/>
              </a:ext>
            </a:extLst>
          </p:cNvPr>
          <p:cNvSpPr/>
          <p:nvPr/>
        </p:nvSpPr>
        <p:spPr>
          <a:xfrm>
            <a:off x="1449757" y="563872"/>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2</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656C1D96-A7D6-41FD-B9FD-A15EA2E9C7CE}"/>
              </a:ext>
            </a:extLst>
          </p:cNvPr>
          <p:cNvSpPr/>
          <p:nvPr/>
        </p:nvSpPr>
        <p:spPr>
          <a:xfrm>
            <a:off x="1449757" y="1214773"/>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证</a:t>
            </a:r>
          </a:p>
        </p:txBody>
      </p:sp>
      <p:sp>
        <p:nvSpPr>
          <p:cNvPr id="7" name="矩形 6">
            <a:extLst>
              <a:ext uri="{FF2B5EF4-FFF2-40B4-BE49-F238E27FC236}">
                <a16:creationId xmlns:a16="http://schemas.microsoft.com/office/drawing/2014/main" id="{A8C13A5B-97A2-4EAA-B0D8-B773782100CC}"/>
              </a:ext>
            </a:extLst>
          </p:cNvPr>
          <p:cNvSpPr/>
          <p:nvPr/>
        </p:nvSpPr>
        <p:spPr>
          <a:xfrm>
            <a:off x="2082098" y="1209246"/>
            <a:ext cx="2159566"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根据定理</a:t>
            </a:r>
            <a:r>
              <a:rPr lang="en-US" altLang="zh-CN" sz="2800" kern="100" dirty="0">
                <a:ea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5" name="矩形 14">
            <a:extLst>
              <a:ext uri="{FF2B5EF4-FFF2-40B4-BE49-F238E27FC236}">
                <a16:creationId xmlns:a16="http://schemas.microsoft.com/office/drawing/2014/main" id="{7FA0AC2F-FCA9-4DAF-8FCC-4D8B80126550}"/>
              </a:ext>
            </a:extLst>
          </p:cNvPr>
          <p:cNvSpPr/>
          <p:nvPr/>
        </p:nvSpPr>
        <p:spPr>
          <a:xfrm>
            <a:off x="1474626" y="2390893"/>
            <a:ext cx="2787943" cy="624530"/>
          </a:xfrm>
          <a:prstGeom prst="rect">
            <a:avLst/>
          </a:prstGeom>
        </p:spPr>
        <p:txBody>
          <a:bodyPr wrap="none">
            <a:spAutoFit/>
          </a:bodyPr>
          <a:lstStyle/>
          <a:p>
            <a:pPr algn="dist">
              <a:lnSpc>
                <a:spcPct val="140000"/>
              </a:lnSpc>
            </a:pPr>
            <a:r>
              <a:rPr lang="zh-CN" altLang="en-US" sz="2800" dirty="0"/>
              <a:t>上</a:t>
            </a:r>
            <a:r>
              <a:rPr lang="zh-CN" altLang="zh-CN" sz="2800" kern="100" dirty="0">
                <a:latin typeface="Times New Roman" panose="02020603050405020304" pitchFamily="18" charset="0"/>
                <a:ea typeface="宋体" panose="02010600030101010101" pitchFamily="2" charset="-122"/>
              </a:rPr>
              <a:t>严格单调增加</a:t>
            </a:r>
            <a:r>
              <a:rPr lang="en-US" altLang="zh-CN" sz="2800" kern="100" dirty="0">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sp>
        <p:nvSpPr>
          <p:cNvPr id="16" name="矩形 15">
            <a:extLst>
              <a:ext uri="{FF2B5EF4-FFF2-40B4-BE49-F238E27FC236}">
                <a16:creationId xmlns:a16="http://schemas.microsoft.com/office/drawing/2014/main" id="{220B8A93-5BE3-4DC9-A44D-97DD69F186DC}"/>
              </a:ext>
            </a:extLst>
          </p:cNvPr>
          <p:cNvSpPr/>
          <p:nvPr/>
        </p:nvSpPr>
        <p:spPr>
          <a:xfrm>
            <a:off x="1506762" y="3072877"/>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3</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id="{C00CD767-E702-41BA-9E9C-9E7896211E81}"/>
              </a:ext>
            </a:extLst>
          </p:cNvPr>
          <p:cNvSpPr/>
          <p:nvPr/>
        </p:nvSpPr>
        <p:spPr>
          <a:xfrm>
            <a:off x="1506762" y="3604302"/>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证</a:t>
            </a:r>
          </a:p>
        </p:txBody>
      </p:sp>
      <p:sp>
        <p:nvSpPr>
          <p:cNvPr id="25" name="矩形 24">
            <a:extLst>
              <a:ext uri="{FF2B5EF4-FFF2-40B4-BE49-F238E27FC236}">
                <a16:creationId xmlns:a16="http://schemas.microsoft.com/office/drawing/2014/main" id="{A8D264C2-BC86-4B98-9A66-267275E75D47}"/>
              </a:ext>
            </a:extLst>
          </p:cNvPr>
          <p:cNvSpPr/>
          <p:nvPr/>
        </p:nvSpPr>
        <p:spPr>
          <a:xfrm>
            <a:off x="5806525" y="4198220"/>
            <a:ext cx="3147015"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上的单调减少函数</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49" name="组合 48">
            <a:extLst>
              <a:ext uri="{FF2B5EF4-FFF2-40B4-BE49-F238E27FC236}">
                <a16:creationId xmlns:a16="http://schemas.microsoft.com/office/drawing/2014/main" id="{6FE4A227-3650-4EBC-9B4E-843298BC72FB}"/>
              </a:ext>
            </a:extLst>
          </p:cNvPr>
          <p:cNvGrpSpPr/>
          <p:nvPr/>
        </p:nvGrpSpPr>
        <p:grpSpPr>
          <a:xfrm>
            <a:off x="2288751" y="563872"/>
            <a:ext cx="7782291" cy="532551"/>
            <a:chOff x="2456708" y="442569"/>
            <a:chExt cx="7782291" cy="532551"/>
          </a:xfrm>
        </p:grpSpPr>
        <p:sp>
          <p:nvSpPr>
            <p:cNvPr id="4" name="矩形 3">
              <a:extLst>
                <a:ext uri="{FF2B5EF4-FFF2-40B4-BE49-F238E27FC236}">
                  <a16:creationId xmlns:a16="http://schemas.microsoft.com/office/drawing/2014/main" id="{60587FCB-A5A5-412C-8599-FF5BFF2438F8}"/>
                </a:ext>
              </a:extLst>
            </p:cNvPr>
            <p:cNvSpPr/>
            <p:nvPr/>
          </p:nvSpPr>
          <p:spPr>
            <a:xfrm>
              <a:off x="2456708" y="442569"/>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证明</a:t>
              </a:r>
              <a:endParaRPr lang="zh-CN" altLang="en-US" sz="2800" dirty="0"/>
            </a:p>
          </p:txBody>
        </p:sp>
        <p:sp>
          <p:nvSpPr>
            <p:cNvPr id="5" name="矩形 4">
              <a:extLst>
                <a:ext uri="{FF2B5EF4-FFF2-40B4-BE49-F238E27FC236}">
                  <a16:creationId xmlns:a16="http://schemas.microsoft.com/office/drawing/2014/main" id="{60F3771B-D281-4165-AD93-AFCB819CE9C2}"/>
                </a:ext>
              </a:extLst>
            </p:cNvPr>
            <p:cNvSpPr/>
            <p:nvPr/>
          </p:nvSpPr>
          <p:spPr>
            <a:xfrm>
              <a:off x="4505978" y="451900"/>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在无穷区间</a:t>
              </a:r>
              <a:endParaRPr lang="zh-CN" altLang="en-US" sz="2800" dirty="0"/>
            </a:p>
          </p:txBody>
        </p:sp>
        <p:sp>
          <p:nvSpPr>
            <p:cNvPr id="6" name="矩形 5">
              <a:extLst>
                <a:ext uri="{FF2B5EF4-FFF2-40B4-BE49-F238E27FC236}">
                  <a16:creationId xmlns:a16="http://schemas.microsoft.com/office/drawing/2014/main" id="{521B6BF3-C4A3-4E75-96B6-244A1BECB533}"/>
                </a:ext>
              </a:extLst>
            </p:cNvPr>
            <p:cNvSpPr/>
            <p:nvPr/>
          </p:nvSpPr>
          <p:spPr>
            <a:xfrm>
              <a:off x="7451056" y="450541"/>
              <a:ext cx="2787943"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上严格单调增加</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0" name="对象 29">
              <a:extLst>
                <a:ext uri="{FF2B5EF4-FFF2-40B4-BE49-F238E27FC236}">
                  <a16:creationId xmlns:a16="http://schemas.microsoft.com/office/drawing/2014/main" id="{C018CD49-D567-467A-828A-80E7F3B45FE2}"/>
                </a:ext>
              </a:extLst>
            </p:cNvPr>
            <p:cNvGraphicFramePr>
              <a:graphicFrameLocks noChangeAspect="1"/>
            </p:cNvGraphicFramePr>
            <p:nvPr/>
          </p:nvGraphicFramePr>
          <p:xfrm>
            <a:off x="3231461" y="516691"/>
            <a:ext cx="1371600" cy="457200"/>
          </p:xfrm>
          <a:graphic>
            <a:graphicData uri="http://schemas.openxmlformats.org/presentationml/2006/ole">
              <mc:AlternateContent xmlns:mc="http://schemas.openxmlformats.org/markup-compatibility/2006">
                <mc:Choice xmlns:v="urn:schemas-microsoft-com:vml" Requires="v">
                  <p:oleObj spid="_x0000_s229228" name="Equation" r:id="rId3" imgW="1371600" imgH="457200" progId="Equation.DSMT4">
                    <p:embed/>
                  </p:oleObj>
                </mc:Choice>
                <mc:Fallback>
                  <p:oleObj name="Equation" r:id="rId3" imgW="1371600" imgH="457200" progId="Equation.DSMT4">
                    <p:embed/>
                    <p:pic>
                      <p:nvPicPr>
                        <p:cNvPr id="30" name="对象 29">
                          <a:extLst>
                            <a:ext uri="{FF2B5EF4-FFF2-40B4-BE49-F238E27FC236}">
                              <a16:creationId xmlns:a16="http://schemas.microsoft.com/office/drawing/2014/main" id="{C018CD49-D567-467A-828A-80E7F3B45FE2}"/>
                            </a:ext>
                          </a:extLst>
                        </p:cNvPr>
                        <p:cNvPicPr/>
                        <p:nvPr/>
                      </p:nvPicPr>
                      <p:blipFill>
                        <a:blip r:embed="rId4"/>
                        <a:stretch>
                          <a:fillRect/>
                        </a:stretch>
                      </p:blipFill>
                      <p:spPr>
                        <a:xfrm>
                          <a:off x="3231461" y="516691"/>
                          <a:ext cx="1371600" cy="4572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F9244216-309B-4441-98D5-37C76B3F552E}"/>
                </a:ext>
              </a:extLst>
            </p:cNvPr>
            <p:cNvGraphicFramePr>
              <a:graphicFrameLocks noChangeAspect="1"/>
            </p:cNvGraphicFramePr>
            <p:nvPr/>
          </p:nvGraphicFramePr>
          <p:xfrm>
            <a:off x="6444549" y="538224"/>
            <a:ext cx="1003300" cy="393700"/>
          </p:xfrm>
          <a:graphic>
            <a:graphicData uri="http://schemas.openxmlformats.org/presentationml/2006/ole">
              <mc:AlternateContent xmlns:mc="http://schemas.openxmlformats.org/markup-compatibility/2006">
                <mc:Choice xmlns:v="urn:schemas-microsoft-com:vml" Requires="v">
                  <p:oleObj spid="_x0000_s229229" name="Equation" r:id="rId5" imgW="1002960" imgH="393480" progId="Equation.DSMT4">
                    <p:embed/>
                  </p:oleObj>
                </mc:Choice>
                <mc:Fallback>
                  <p:oleObj name="Equation" r:id="rId5" imgW="1002960" imgH="393480" progId="Equation.DSMT4">
                    <p:embed/>
                    <p:pic>
                      <p:nvPicPr>
                        <p:cNvPr id="31" name="对象 30">
                          <a:extLst>
                            <a:ext uri="{FF2B5EF4-FFF2-40B4-BE49-F238E27FC236}">
                              <a16:creationId xmlns:a16="http://schemas.microsoft.com/office/drawing/2014/main" id="{F9244216-309B-4441-98D5-37C76B3F552E}"/>
                            </a:ext>
                          </a:extLst>
                        </p:cNvPr>
                        <p:cNvPicPr/>
                        <p:nvPr/>
                      </p:nvPicPr>
                      <p:blipFill>
                        <a:blip r:embed="rId6"/>
                        <a:stretch>
                          <a:fillRect/>
                        </a:stretch>
                      </p:blipFill>
                      <p:spPr>
                        <a:xfrm>
                          <a:off x="6444549" y="538224"/>
                          <a:ext cx="1003300" cy="393700"/>
                        </a:xfrm>
                        <a:prstGeom prst="rect">
                          <a:avLst/>
                        </a:prstGeom>
                      </p:spPr>
                    </p:pic>
                  </p:oleObj>
                </mc:Fallback>
              </mc:AlternateContent>
            </a:graphicData>
          </a:graphic>
        </p:graphicFrame>
      </p:grpSp>
      <p:grpSp>
        <p:nvGrpSpPr>
          <p:cNvPr id="52" name="组合 51">
            <a:extLst>
              <a:ext uri="{FF2B5EF4-FFF2-40B4-BE49-F238E27FC236}">
                <a16:creationId xmlns:a16="http://schemas.microsoft.com/office/drawing/2014/main" id="{EFDA09A3-C7D0-47B3-A4C2-D582DD067C27}"/>
              </a:ext>
            </a:extLst>
          </p:cNvPr>
          <p:cNvGrpSpPr/>
          <p:nvPr/>
        </p:nvGrpSpPr>
        <p:grpSpPr>
          <a:xfrm>
            <a:off x="7287039" y="1209692"/>
            <a:ext cx="3536167" cy="523220"/>
            <a:chOff x="7408338" y="1125713"/>
            <a:chExt cx="3536167" cy="523220"/>
          </a:xfrm>
        </p:grpSpPr>
        <p:sp>
          <p:nvSpPr>
            <p:cNvPr id="9" name="矩形 8">
              <a:extLst>
                <a:ext uri="{FF2B5EF4-FFF2-40B4-BE49-F238E27FC236}">
                  <a16:creationId xmlns:a16="http://schemas.microsoft.com/office/drawing/2014/main" id="{7757B684-7008-40B6-83B9-432580AAD99E}"/>
                </a:ext>
              </a:extLst>
            </p:cNvPr>
            <p:cNvSpPr/>
            <p:nvPr/>
          </p:nvSpPr>
          <p:spPr>
            <a:xfrm>
              <a:off x="8695171" y="1125713"/>
              <a:ext cx="224933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的导数大于</a:t>
              </a:r>
              <a:r>
                <a:rPr lang="en-US" altLang="zh-CN" sz="2800" kern="100" dirty="0">
                  <a:ea typeface="宋体" panose="02010600030101010101" pitchFamily="2" charset="-122"/>
                  <a:cs typeface="Times New Roman" panose="02020603050405020304" pitchFamily="18" charset="0"/>
                </a:rPr>
                <a:t>0.</a:t>
              </a:r>
              <a:endParaRPr lang="zh-CN" altLang="en-US" sz="2800" dirty="0"/>
            </a:p>
          </p:txBody>
        </p:sp>
        <p:graphicFrame>
          <p:nvGraphicFramePr>
            <p:cNvPr id="33" name="对象 32">
              <a:extLst>
                <a:ext uri="{FF2B5EF4-FFF2-40B4-BE49-F238E27FC236}">
                  <a16:creationId xmlns:a16="http://schemas.microsoft.com/office/drawing/2014/main" id="{32D60293-E901-4B06-8BC3-3927038259A1}"/>
                </a:ext>
              </a:extLst>
            </p:cNvPr>
            <p:cNvGraphicFramePr>
              <a:graphicFrameLocks noChangeAspect="1"/>
            </p:cNvGraphicFramePr>
            <p:nvPr/>
          </p:nvGraphicFramePr>
          <p:xfrm>
            <a:off x="7408338" y="1167550"/>
            <a:ext cx="1371600" cy="457200"/>
          </p:xfrm>
          <a:graphic>
            <a:graphicData uri="http://schemas.openxmlformats.org/presentationml/2006/ole">
              <mc:AlternateContent xmlns:mc="http://schemas.openxmlformats.org/markup-compatibility/2006">
                <mc:Choice xmlns:v="urn:schemas-microsoft-com:vml" Requires="v">
                  <p:oleObj spid="_x0000_s229230" name="Equation" r:id="rId7" imgW="1371600" imgH="457200" progId="Equation.DSMT4">
                    <p:embed/>
                  </p:oleObj>
                </mc:Choice>
                <mc:Fallback>
                  <p:oleObj name="Equation" r:id="rId7" imgW="1371600" imgH="457200" progId="Equation.DSMT4">
                    <p:embed/>
                    <p:pic>
                      <p:nvPicPr>
                        <p:cNvPr id="33" name="对象 32">
                          <a:extLst>
                            <a:ext uri="{FF2B5EF4-FFF2-40B4-BE49-F238E27FC236}">
                              <a16:creationId xmlns:a16="http://schemas.microsoft.com/office/drawing/2014/main" id="{32D60293-E901-4B06-8BC3-3927038259A1}"/>
                            </a:ext>
                          </a:extLst>
                        </p:cNvPr>
                        <p:cNvPicPr/>
                        <p:nvPr/>
                      </p:nvPicPr>
                      <p:blipFill>
                        <a:blip r:embed="rId4"/>
                        <a:stretch>
                          <a:fillRect/>
                        </a:stretch>
                      </p:blipFill>
                      <p:spPr>
                        <a:xfrm>
                          <a:off x="7408338" y="1167550"/>
                          <a:ext cx="1371600" cy="457200"/>
                        </a:xfrm>
                        <a:prstGeom prst="rect">
                          <a:avLst/>
                        </a:prstGeom>
                      </p:spPr>
                    </p:pic>
                  </p:oleObj>
                </mc:Fallback>
              </mc:AlternateContent>
            </a:graphicData>
          </a:graphic>
        </p:graphicFrame>
      </p:grpSp>
      <p:grpSp>
        <p:nvGrpSpPr>
          <p:cNvPr id="53" name="组合 52">
            <a:extLst>
              <a:ext uri="{FF2B5EF4-FFF2-40B4-BE49-F238E27FC236}">
                <a16:creationId xmlns:a16="http://schemas.microsoft.com/office/drawing/2014/main" id="{F798FA41-15D1-48CE-9F7D-CD2B600D0B55}"/>
              </a:ext>
            </a:extLst>
          </p:cNvPr>
          <p:cNvGrpSpPr/>
          <p:nvPr/>
        </p:nvGrpSpPr>
        <p:grpSpPr>
          <a:xfrm>
            <a:off x="1506762" y="1846825"/>
            <a:ext cx="2826595" cy="526724"/>
            <a:chOff x="1506762" y="1800170"/>
            <a:chExt cx="2826595" cy="526724"/>
          </a:xfrm>
        </p:grpSpPr>
        <p:sp>
          <p:nvSpPr>
            <p:cNvPr id="10" name="矩形 9">
              <a:extLst>
                <a:ext uri="{FF2B5EF4-FFF2-40B4-BE49-F238E27FC236}">
                  <a16:creationId xmlns:a16="http://schemas.microsoft.com/office/drawing/2014/main" id="{4A807439-D939-4C4A-9E46-42A9906A2D55}"/>
                </a:ext>
              </a:extLst>
            </p:cNvPr>
            <p:cNvSpPr/>
            <p:nvPr/>
          </p:nvSpPr>
          <p:spPr>
            <a:xfrm>
              <a:off x="1506762" y="1803674"/>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因为当</a:t>
              </a:r>
              <a:endParaRPr lang="zh-CN" altLang="en-US" sz="2800" dirty="0"/>
            </a:p>
          </p:txBody>
        </p:sp>
        <p:sp>
          <p:nvSpPr>
            <p:cNvPr id="11" name="矩形 10">
              <a:extLst>
                <a:ext uri="{FF2B5EF4-FFF2-40B4-BE49-F238E27FC236}">
                  <a16:creationId xmlns:a16="http://schemas.microsoft.com/office/drawing/2014/main" id="{868F5860-468A-4813-9E11-0FA568A3CF53}"/>
                </a:ext>
              </a:extLst>
            </p:cNvPr>
            <p:cNvSpPr/>
            <p:nvPr/>
          </p:nvSpPr>
          <p:spPr>
            <a:xfrm>
              <a:off x="3430546" y="1800170"/>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34" name="对象 33">
              <a:extLst>
                <a:ext uri="{FF2B5EF4-FFF2-40B4-BE49-F238E27FC236}">
                  <a16:creationId xmlns:a16="http://schemas.microsoft.com/office/drawing/2014/main" id="{61ABAFFF-E285-4AAF-98FA-20BB6A75C2A2}"/>
                </a:ext>
              </a:extLst>
            </p:cNvPr>
            <p:cNvGraphicFramePr>
              <a:graphicFrameLocks noChangeAspect="1"/>
            </p:cNvGraphicFramePr>
            <p:nvPr/>
          </p:nvGraphicFramePr>
          <p:xfrm>
            <a:off x="2728736" y="1924859"/>
            <a:ext cx="749300" cy="317500"/>
          </p:xfrm>
          <a:graphic>
            <a:graphicData uri="http://schemas.openxmlformats.org/presentationml/2006/ole">
              <mc:AlternateContent xmlns:mc="http://schemas.openxmlformats.org/markup-compatibility/2006">
                <mc:Choice xmlns:v="urn:schemas-microsoft-com:vml" Requires="v">
                  <p:oleObj spid="_x0000_s229231" name="Equation" r:id="rId8" imgW="749160" imgH="317160" progId="Equation.DSMT4">
                    <p:embed/>
                  </p:oleObj>
                </mc:Choice>
                <mc:Fallback>
                  <p:oleObj name="Equation" r:id="rId8" imgW="749160" imgH="317160" progId="Equation.DSMT4">
                    <p:embed/>
                    <p:pic>
                      <p:nvPicPr>
                        <p:cNvPr id="34" name="对象 33">
                          <a:extLst>
                            <a:ext uri="{FF2B5EF4-FFF2-40B4-BE49-F238E27FC236}">
                              <a16:creationId xmlns:a16="http://schemas.microsoft.com/office/drawing/2014/main" id="{61ABAFFF-E285-4AAF-98FA-20BB6A75C2A2}"/>
                            </a:ext>
                          </a:extLst>
                        </p:cNvPr>
                        <p:cNvPicPr/>
                        <p:nvPr/>
                      </p:nvPicPr>
                      <p:blipFill>
                        <a:blip r:embed="rId9"/>
                        <a:stretch>
                          <a:fillRect/>
                        </a:stretch>
                      </p:blipFill>
                      <p:spPr>
                        <a:xfrm>
                          <a:off x="2728736" y="1924859"/>
                          <a:ext cx="749300" cy="317500"/>
                        </a:xfrm>
                        <a:prstGeom prst="rect">
                          <a:avLst/>
                        </a:prstGeom>
                      </p:spPr>
                    </p:pic>
                  </p:oleObj>
                </mc:Fallback>
              </mc:AlternateContent>
            </a:graphicData>
          </a:graphic>
        </p:graphicFrame>
      </p:grpSp>
      <p:graphicFrame>
        <p:nvGraphicFramePr>
          <p:cNvPr id="35" name="对象 34">
            <a:extLst>
              <a:ext uri="{FF2B5EF4-FFF2-40B4-BE49-F238E27FC236}">
                <a16:creationId xmlns:a16="http://schemas.microsoft.com/office/drawing/2014/main" id="{B64C5187-042C-4A20-A0F2-DEF341832A03}"/>
              </a:ext>
            </a:extLst>
          </p:cNvPr>
          <p:cNvGraphicFramePr>
            <a:graphicFrameLocks noChangeAspect="1"/>
          </p:cNvGraphicFramePr>
          <p:nvPr>
            <p:extLst>
              <p:ext uri="{D42A27DB-BD31-4B8C-83A1-F6EECF244321}">
                <p14:modId xmlns:p14="http://schemas.microsoft.com/office/powerpoint/2010/main" val="3779144810"/>
              </p:ext>
            </p:extLst>
          </p:nvPr>
        </p:nvGraphicFramePr>
        <p:xfrm>
          <a:off x="4059238" y="1781793"/>
          <a:ext cx="3225800" cy="546100"/>
        </p:xfrm>
        <a:graphic>
          <a:graphicData uri="http://schemas.openxmlformats.org/presentationml/2006/ole">
            <mc:AlternateContent xmlns:mc="http://schemas.openxmlformats.org/markup-compatibility/2006">
              <mc:Choice xmlns:v="urn:schemas-microsoft-com:vml" Requires="v">
                <p:oleObj spid="_x0000_s229232" name="Equation" r:id="rId10" imgW="3225600" imgH="545760" progId="Equation.DSMT4">
                  <p:embed/>
                </p:oleObj>
              </mc:Choice>
              <mc:Fallback>
                <p:oleObj name="Equation" r:id="rId10" imgW="3225600" imgH="545760" progId="Equation.DSMT4">
                  <p:embed/>
                  <p:pic>
                    <p:nvPicPr>
                      <p:cNvPr id="35" name="对象 34">
                        <a:extLst>
                          <a:ext uri="{FF2B5EF4-FFF2-40B4-BE49-F238E27FC236}">
                            <a16:creationId xmlns:a16="http://schemas.microsoft.com/office/drawing/2014/main" id="{B64C5187-042C-4A20-A0F2-DEF341832A03}"/>
                          </a:ext>
                        </a:extLst>
                      </p:cNvPr>
                      <p:cNvPicPr/>
                      <p:nvPr/>
                    </p:nvPicPr>
                    <p:blipFill>
                      <a:blip r:embed="rId11"/>
                      <a:stretch>
                        <a:fillRect/>
                      </a:stretch>
                    </p:blipFill>
                    <p:spPr>
                      <a:xfrm>
                        <a:off x="4059238" y="1781793"/>
                        <a:ext cx="3225800" cy="546100"/>
                      </a:xfrm>
                      <a:prstGeom prst="rect">
                        <a:avLst/>
                      </a:prstGeom>
                    </p:spPr>
                  </p:pic>
                </p:oleObj>
              </mc:Fallback>
            </mc:AlternateContent>
          </a:graphicData>
        </a:graphic>
      </p:graphicFrame>
      <p:grpSp>
        <p:nvGrpSpPr>
          <p:cNvPr id="54" name="组合 53">
            <a:extLst>
              <a:ext uri="{FF2B5EF4-FFF2-40B4-BE49-F238E27FC236}">
                <a16:creationId xmlns:a16="http://schemas.microsoft.com/office/drawing/2014/main" id="{3BDC735A-9FBE-4E8E-9FAC-1C312DA83121}"/>
              </a:ext>
            </a:extLst>
          </p:cNvPr>
          <p:cNvGrpSpPr/>
          <p:nvPr/>
        </p:nvGrpSpPr>
        <p:grpSpPr>
          <a:xfrm>
            <a:off x="7363817" y="1850329"/>
            <a:ext cx="3612184" cy="524881"/>
            <a:chOff x="7261176" y="1803674"/>
            <a:chExt cx="3612184" cy="524881"/>
          </a:xfrm>
        </p:grpSpPr>
        <p:sp>
          <p:nvSpPr>
            <p:cNvPr id="12" name="矩形 11">
              <a:extLst>
                <a:ext uri="{FF2B5EF4-FFF2-40B4-BE49-F238E27FC236}">
                  <a16:creationId xmlns:a16="http://schemas.microsoft.com/office/drawing/2014/main" id="{6549E032-76A8-42FA-A57C-048AD41BD0E1}"/>
                </a:ext>
              </a:extLst>
            </p:cNvPr>
            <p:cNvSpPr/>
            <p:nvPr/>
          </p:nvSpPr>
          <p:spPr>
            <a:xfrm>
              <a:off x="7261176" y="1805335"/>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sp>
          <p:nvSpPr>
            <p:cNvPr id="13" name="矩形 12">
              <a:extLst>
                <a:ext uri="{FF2B5EF4-FFF2-40B4-BE49-F238E27FC236}">
                  <a16:creationId xmlns:a16="http://schemas.microsoft.com/office/drawing/2014/main" id="{E9927D70-2AB9-402B-ACFB-E831FE1AE61C}"/>
                </a:ext>
              </a:extLst>
            </p:cNvPr>
            <p:cNvSpPr/>
            <p:nvPr/>
          </p:nvSpPr>
          <p:spPr>
            <a:xfrm>
              <a:off x="9368886" y="1803674"/>
              <a:ext cx="464607" cy="523220"/>
            </a:xfrm>
            <a:prstGeom prst="rect">
              <a:avLst/>
            </a:prstGeom>
          </p:spPr>
          <p:txBody>
            <a:bodyPr wrap="square">
              <a:spAutoFit/>
            </a:bodyPr>
            <a:lstStyle/>
            <a:p>
              <a:pPr algn="dist"/>
              <a:r>
                <a:rPr lang="zh-CN" altLang="en-US" sz="2800" dirty="0"/>
                <a:t>在</a:t>
              </a:r>
            </a:p>
          </p:txBody>
        </p:sp>
        <p:graphicFrame>
          <p:nvGraphicFramePr>
            <p:cNvPr id="36" name="对象 35">
              <a:extLst>
                <a:ext uri="{FF2B5EF4-FFF2-40B4-BE49-F238E27FC236}">
                  <a16:creationId xmlns:a16="http://schemas.microsoft.com/office/drawing/2014/main" id="{8647EC3B-4332-4924-9FFD-C2A36CB98C4C}"/>
                </a:ext>
              </a:extLst>
            </p:cNvPr>
            <p:cNvGraphicFramePr>
              <a:graphicFrameLocks noChangeAspect="1"/>
            </p:cNvGraphicFramePr>
            <p:nvPr/>
          </p:nvGraphicFramePr>
          <p:xfrm>
            <a:off x="8061968" y="1842722"/>
            <a:ext cx="1371600" cy="457200"/>
          </p:xfrm>
          <a:graphic>
            <a:graphicData uri="http://schemas.openxmlformats.org/presentationml/2006/ole">
              <mc:AlternateContent xmlns:mc="http://schemas.openxmlformats.org/markup-compatibility/2006">
                <mc:Choice xmlns:v="urn:schemas-microsoft-com:vml" Requires="v">
                  <p:oleObj spid="_x0000_s229233" name="Equation" r:id="rId12" imgW="1371600" imgH="457200" progId="Equation.DSMT4">
                    <p:embed/>
                  </p:oleObj>
                </mc:Choice>
                <mc:Fallback>
                  <p:oleObj name="Equation" r:id="rId12" imgW="1371600" imgH="457200" progId="Equation.DSMT4">
                    <p:embed/>
                    <p:pic>
                      <p:nvPicPr>
                        <p:cNvPr id="36" name="对象 35">
                          <a:extLst>
                            <a:ext uri="{FF2B5EF4-FFF2-40B4-BE49-F238E27FC236}">
                              <a16:creationId xmlns:a16="http://schemas.microsoft.com/office/drawing/2014/main" id="{8647EC3B-4332-4924-9FFD-C2A36CB98C4C}"/>
                            </a:ext>
                          </a:extLst>
                        </p:cNvPr>
                        <p:cNvPicPr/>
                        <p:nvPr/>
                      </p:nvPicPr>
                      <p:blipFill>
                        <a:blip r:embed="rId4"/>
                        <a:stretch>
                          <a:fillRect/>
                        </a:stretch>
                      </p:blipFill>
                      <p:spPr>
                        <a:xfrm>
                          <a:off x="8061968" y="1842722"/>
                          <a:ext cx="1371600" cy="4572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1CCDD865-B951-43A9-B8CF-A5F7433BCC8C}"/>
                </a:ext>
              </a:extLst>
            </p:cNvPr>
            <p:cNvGraphicFramePr>
              <a:graphicFrameLocks noChangeAspect="1"/>
            </p:cNvGraphicFramePr>
            <p:nvPr>
              <p:extLst>
                <p:ext uri="{D42A27DB-BD31-4B8C-83A1-F6EECF244321}">
                  <p14:modId xmlns:p14="http://schemas.microsoft.com/office/powerpoint/2010/main" val="12294225"/>
                </p:ext>
              </p:extLst>
            </p:nvPr>
          </p:nvGraphicFramePr>
          <p:xfrm>
            <a:off x="9870060" y="1887096"/>
            <a:ext cx="1003300" cy="393700"/>
          </p:xfrm>
          <a:graphic>
            <a:graphicData uri="http://schemas.openxmlformats.org/presentationml/2006/ole">
              <mc:AlternateContent xmlns:mc="http://schemas.openxmlformats.org/markup-compatibility/2006">
                <mc:Choice xmlns:v="urn:schemas-microsoft-com:vml" Requires="v">
                  <p:oleObj spid="_x0000_s229234" name="Equation" r:id="rId13" imgW="1002960" imgH="393480" progId="Equation.DSMT4">
                    <p:embed/>
                  </p:oleObj>
                </mc:Choice>
                <mc:Fallback>
                  <p:oleObj name="Equation" r:id="rId13" imgW="1002960" imgH="393480" progId="Equation.DSMT4">
                    <p:embed/>
                    <p:pic>
                      <p:nvPicPr>
                        <p:cNvPr id="37" name="对象 36">
                          <a:extLst>
                            <a:ext uri="{FF2B5EF4-FFF2-40B4-BE49-F238E27FC236}">
                              <a16:creationId xmlns:a16="http://schemas.microsoft.com/office/drawing/2014/main" id="{1CCDD865-B951-43A9-B8CF-A5F7433BCC8C}"/>
                            </a:ext>
                          </a:extLst>
                        </p:cNvPr>
                        <p:cNvPicPr/>
                        <p:nvPr/>
                      </p:nvPicPr>
                      <p:blipFill>
                        <a:blip r:embed="rId14"/>
                        <a:stretch>
                          <a:fillRect/>
                        </a:stretch>
                      </p:blipFill>
                      <p:spPr>
                        <a:xfrm>
                          <a:off x="9870060" y="1887096"/>
                          <a:ext cx="1003300" cy="393700"/>
                        </a:xfrm>
                        <a:prstGeom prst="rect">
                          <a:avLst/>
                        </a:prstGeom>
                      </p:spPr>
                    </p:pic>
                  </p:oleObj>
                </mc:Fallback>
              </mc:AlternateContent>
            </a:graphicData>
          </a:graphic>
        </p:graphicFrame>
      </p:grpSp>
      <p:grpSp>
        <p:nvGrpSpPr>
          <p:cNvPr id="56" name="组合 55">
            <a:extLst>
              <a:ext uri="{FF2B5EF4-FFF2-40B4-BE49-F238E27FC236}">
                <a16:creationId xmlns:a16="http://schemas.microsoft.com/office/drawing/2014/main" id="{037769C1-8DF6-47FF-97B9-7C4C3D1D76BD}"/>
              </a:ext>
            </a:extLst>
          </p:cNvPr>
          <p:cNvGrpSpPr/>
          <p:nvPr/>
        </p:nvGrpSpPr>
        <p:grpSpPr>
          <a:xfrm>
            <a:off x="2358143" y="3062916"/>
            <a:ext cx="2851852" cy="528810"/>
            <a:chOff x="2563419" y="3342843"/>
            <a:chExt cx="2851852" cy="528810"/>
          </a:xfrm>
        </p:grpSpPr>
        <p:sp>
          <p:nvSpPr>
            <p:cNvPr id="18" name="矩形 17">
              <a:extLst>
                <a:ext uri="{FF2B5EF4-FFF2-40B4-BE49-F238E27FC236}">
                  <a16:creationId xmlns:a16="http://schemas.microsoft.com/office/drawing/2014/main" id="{869829DE-4EF2-4A15-A6CF-9243C6D04BFA}"/>
                </a:ext>
              </a:extLst>
            </p:cNvPr>
            <p:cNvSpPr/>
            <p:nvPr/>
          </p:nvSpPr>
          <p:spPr>
            <a:xfrm>
              <a:off x="2563419" y="3348433"/>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证明当</a:t>
              </a:r>
              <a:endParaRPr lang="zh-CN" altLang="en-US" sz="2800" dirty="0"/>
            </a:p>
          </p:txBody>
        </p:sp>
        <p:sp>
          <p:nvSpPr>
            <p:cNvPr id="19" name="矩形 18">
              <a:extLst>
                <a:ext uri="{FF2B5EF4-FFF2-40B4-BE49-F238E27FC236}">
                  <a16:creationId xmlns:a16="http://schemas.microsoft.com/office/drawing/2014/main" id="{771CB7FE-AB40-459F-A480-B77000578C9D}"/>
                </a:ext>
              </a:extLst>
            </p:cNvPr>
            <p:cNvSpPr/>
            <p:nvPr/>
          </p:nvSpPr>
          <p:spPr>
            <a:xfrm>
              <a:off x="4512460" y="3342843"/>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38" name="对象 37">
              <a:extLst>
                <a:ext uri="{FF2B5EF4-FFF2-40B4-BE49-F238E27FC236}">
                  <a16:creationId xmlns:a16="http://schemas.microsoft.com/office/drawing/2014/main" id="{FC7352AB-A20F-41C1-B38D-B13926F7C5DB}"/>
                </a:ext>
              </a:extLst>
            </p:cNvPr>
            <p:cNvGraphicFramePr>
              <a:graphicFrameLocks noChangeAspect="1"/>
            </p:cNvGraphicFramePr>
            <p:nvPr/>
          </p:nvGraphicFramePr>
          <p:xfrm>
            <a:off x="3784711" y="3421027"/>
            <a:ext cx="749300" cy="317500"/>
          </p:xfrm>
          <a:graphic>
            <a:graphicData uri="http://schemas.openxmlformats.org/presentationml/2006/ole">
              <mc:AlternateContent xmlns:mc="http://schemas.openxmlformats.org/markup-compatibility/2006">
                <mc:Choice xmlns:v="urn:schemas-microsoft-com:vml" Requires="v">
                  <p:oleObj spid="_x0000_s229235" name="Equation" r:id="rId15" imgW="749160" imgH="317160" progId="Equation.DSMT4">
                    <p:embed/>
                  </p:oleObj>
                </mc:Choice>
                <mc:Fallback>
                  <p:oleObj name="Equation" r:id="rId15" imgW="749160" imgH="317160" progId="Equation.DSMT4">
                    <p:embed/>
                    <p:pic>
                      <p:nvPicPr>
                        <p:cNvPr id="38" name="对象 37">
                          <a:extLst>
                            <a:ext uri="{FF2B5EF4-FFF2-40B4-BE49-F238E27FC236}">
                              <a16:creationId xmlns:a16="http://schemas.microsoft.com/office/drawing/2014/main" id="{FC7352AB-A20F-41C1-B38D-B13926F7C5DB}"/>
                            </a:ext>
                          </a:extLst>
                        </p:cNvPr>
                        <p:cNvPicPr/>
                        <p:nvPr/>
                      </p:nvPicPr>
                      <p:blipFill>
                        <a:blip r:embed="rId9"/>
                        <a:stretch>
                          <a:fillRect/>
                        </a:stretch>
                      </p:blipFill>
                      <p:spPr>
                        <a:xfrm>
                          <a:off x="3784711" y="3421027"/>
                          <a:ext cx="749300" cy="317500"/>
                        </a:xfrm>
                        <a:prstGeom prst="rect">
                          <a:avLst/>
                        </a:prstGeom>
                      </p:spPr>
                    </p:pic>
                  </p:oleObj>
                </mc:Fallback>
              </mc:AlternateContent>
            </a:graphicData>
          </a:graphic>
        </p:graphicFrame>
      </p:grpSp>
      <p:grpSp>
        <p:nvGrpSpPr>
          <p:cNvPr id="59" name="组合 58">
            <a:extLst>
              <a:ext uri="{FF2B5EF4-FFF2-40B4-BE49-F238E27FC236}">
                <a16:creationId xmlns:a16="http://schemas.microsoft.com/office/drawing/2014/main" id="{60EF5410-E0D9-490E-82B3-4EE786FF3445}"/>
              </a:ext>
            </a:extLst>
          </p:cNvPr>
          <p:cNvGrpSpPr/>
          <p:nvPr/>
        </p:nvGrpSpPr>
        <p:grpSpPr>
          <a:xfrm>
            <a:off x="5198399" y="3605724"/>
            <a:ext cx="2538454" cy="523220"/>
            <a:chOff x="1506762" y="4709087"/>
            <a:chExt cx="2538454" cy="523220"/>
          </a:xfrm>
        </p:grpSpPr>
        <p:sp>
          <p:nvSpPr>
            <p:cNvPr id="21" name="矩形 20">
              <a:extLst>
                <a:ext uri="{FF2B5EF4-FFF2-40B4-BE49-F238E27FC236}">
                  <a16:creationId xmlns:a16="http://schemas.microsoft.com/office/drawing/2014/main" id="{F8B73EFE-5858-4D60-9156-71071B67A5CF}"/>
                </a:ext>
              </a:extLst>
            </p:cNvPr>
            <p:cNvSpPr/>
            <p:nvPr/>
          </p:nvSpPr>
          <p:spPr>
            <a:xfrm>
              <a:off x="1506762" y="4709087"/>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于是当</a:t>
              </a:r>
              <a:endParaRPr lang="zh-CN" altLang="en-US" sz="2800" dirty="0"/>
            </a:p>
          </p:txBody>
        </p:sp>
        <p:sp>
          <p:nvSpPr>
            <p:cNvPr id="22" name="矩形 21">
              <a:extLst>
                <a:ext uri="{FF2B5EF4-FFF2-40B4-BE49-F238E27FC236}">
                  <a16:creationId xmlns:a16="http://schemas.microsoft.com/office/drawing/2014/main" id="{F62F7855-4241-45AA-8E38-940029BB6812}"/>
                </a:ext>
              </a:extLst>
            </p:cNvPr>
            <p:cNvSpPr/>
            <p:nvPr/>
          </p:nvSpPr>
          <p:spPr>
            <a:xfrm>
              <a:off x="3398885" y="4709087"/>
              <a:ext cx="646331"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40" name="对象 39">
              <a:extLst>
                <a:ext uri="{FF2B5EF4-FFF2-40B4-BE49-F238E27FC236}">
                  <a16:creationId xmlns:a16="http://schemas.microsoft.com/office/drawing/2014/main" id="{AEE72965-3E73-40C5-810D-73C21F60049D}"/>
                </a:ext>
              </a:extLst>
            </p:cNvPr>
            <p:cNvGraphicFramePr>
              <a:graphicFrameLocks noChangeAspect="1"/>
            </p:cNvGraphicFramePr>
            <p:nvPr/>
          </p:nvGraphicFramePr>
          <p:xfrm>
            <a:off x="2728736" y="4828358"/>
            <a:ext cx="749300" cy="317500"/>
          </p:xfrm>
          <a:graphic>
            <a:graphicData uri="http://schemas.openxmlformats.org/presentationml/2006/ole">
              <mc:AlternateContent xmlns:mc="http://schemas.openxmlformats.org/markup-compatibility/2006">
                <mc:Choice xmlns:v="urn:schemas-microsoft-com:vml" Requires="v">
                  <p:oleObj spid="_x0000_s229236" name="Equation" r:id="rId16" imgW="749160" imgH="317160" progId="Equation.DSMT4">
                    <p:embed/>
                  </p:oleObj>
                </mc:Choice>
                <mc:Fallback>
                  <p:oleObj name="Equation" r:id="rId16" imgW="749160" imgH="317160" progId="Equation.DSMT4">
                    <p:embed/>
                    <p:pic>
                      <p:nvPicPr>
                        <p:cNvPr id="40" name="对象 39">
                          <a:extLst>
                            <a:ext uri="{FF2B5EF4-FFF2-40B4-BE49-F238E27FC236}">
                              <a16:creationId xmlns:a16="http://schemas.microsoft.com/office/drawing/2014/main" id="{AEE72965-3E73-40C5-810D-73C21F60049D}"/>
                            </a:ext>
                          </a:extLst>
                        </p:cNvPr>
                        <p:cNvPicPr/>
                        <p:nvPr/>
                      </p:nvPicPr>
                      <p:blipFill>
                        <a:blip r:embed="rId9"/>
                        <a:stretch>
                          <a:fillRect/>
                        </a:stretch>
                      </p:blipFill>
                      <p:spPr>
                        <a:xfrm>
                          <a:off x="2728736" y="4828358"/>
                          <a:ext cx="749300" cy="317500"/>
                        </a:xfrm>
                        <a:prstGeom prst="rect">
                          <a:avLst/>
                        </a:prstGeom>
                      </p:spPr>
                    </p:pic>
                  </p:oleObj>
                </mc:Fallback>
              </mc:AlternateContent>
            </a:graphicData>
          </a:graphic>
        </p:graphicFrame>
      </p:grpSp>
      <p:grpSp>
        <p:nvGrpSpPr>
          <p:cNvPr id="58" name="组合 57">
            <a:extLst>
              <a:ext uri="{FF2B5EF4-FFF2-40B4-BE49-F238E27FC236}">
                <a16:creationId xmlns:a16="http://schemas.microsoft.com/office/drawing/2014/main" id="{E13ACD9F-7248-4571-A922-FDC36433FB2E}"/>
              </a:ext>
            </a:extLst>
          </p:cNvPr>
          <p:cNvGrpSpPr/>
          <p:nvPr/>
        </p:nvGrpSpPr>
        <p:grpSpPr>
          <a:xfrm>
            <a:off x="2228462" y="3604302"/>
            <a:ext cx="2866368" cy="523220"/>
            <a:chOff x="2228462" y="4042844"/>
            <a:chExt cx="2866368" cy="523220"/>
          </a:xfrm>
        </p:grpSpPr>
        <p:sp>
          <p:nvSpPr>
            <p:cNvPr id="20" name="矩形 19">
              <a:extLst>
                <a:ext uri="{FF2B5EF4-FFF2-40B4-BE49-F238E27FC236}">
                  <a16:creationId xmlns:a16="http://schemas.microsoft.com/office/drawing/2014/main" id="{026C58B4-711B-434A-8EA7-DB85EC36B854}"/>
                </a:ext>
              </a:extLst>
            </p:cNvPr>
            <p:cNvSpPr/>
            <p:nvPr/>
          </p:nvSpPr>
          <p:spPr>
            <a:xfrm>
              <a:off x="2228462" y="4042844"/>
              <a:ext cx="63350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设 </a:t>
              </a:r>
              <a:endParaRPr lang="zh-CN" altLang="en-US" sz="2800" dirty="0"/>
            </a:p>
          </p:txBody>
        </p:sp>
        <p:graphicFrame>
          <p:nvGraphicFramePr>
            <p:cNvPr id="41" name="对象 40">
              <a:extLst>
                <a:ext uri="{FF2B5EF4-FFF2-40B4-BE49-F238E27FC236}">
                  <a16:creationId xmlns:a16="http://schemas.microsoft.com/office/drawing/2014/main" id="{0A9AC7F5-CE20-4A4E-B5B8-AA11C3F11529}"/>
                </a:ext>
              </a:extLst>
            </p:cNvPr>
            <p:cNvGraphicFramePr>
              <a:graphicFrameLocks noChangeAspect="1"/>
            </p:cNvGraphicFramePr>
            <p:nvPr/>
          </p:nvGraphicFramePr>
          <p:xfrm>
            <a:off x="2770730" y="4152499"/>
            <a:ext cx="2324100" cy="393700"/>
          </p:xfrm>
          <a:graphic>
            <a:graphicData uri="http://schemas.openxmlformats.org/presentationml/2006/ole">
              <mc:AlternateContent xmlns:mc="http://schemas.openxmlformats.org/markup-compatibility/2006">
                <mc:Choice xmlns:v="urn:schemas-microsoft-com:vml" Requires="v">
                  <p:oleObj spid="_x0000_s229237" name="Equation" r:id="rId17" imgW="2323800" imgH="393480" progId="Equation.DSMT4">
                    <p:embed/>
                  </p:oleObj>
                </mc:Choice>
                <mc:Fallback>
                  <p:oleObj name="Equation" r:id="rId17" imgW="2323800" imgH="393480" progId="Equation.DSMT4">
                    <p:embed/>
                    <p:pic>
                      <p:nvPicPr>
                        <p:cNvPr id="41" name="对象 40">
                          <a:extLst>
                            <a:ext uri="{FF2B5EF4-FFF2-40B4-BE49-F238E27FC236}">
                              <a16:creationId xmlns:a16="http://schemas.microsoft.com/office/drawing/2014/main" id="{0A9AC7F5-CE20-4A4E-B5B8-AA11C3F11529}"/>
                            </a:ext>
                          </a:extLst>
                        </p:cNvPr>
                        <p:cNvPicPr/>
                        <p:nvPr/>
                      </p:nvPicPr>
                      <p:blipFill>
                        <a:blip r:embed="rId18"/>
                        <a:stretch>
                          <a:fillRect/>
                        </a:stretch>
                      </p:blipFill>
                      <p:spPr>
                        <a:xfrm>
                          <a:off x="2770730" y="4152499"/>
                          <a:ext cx="2324100" cy="393700"/>
                        </a:xfrm>
                        <a:prstGeom prst="rect">
                          <a:avLst/>
                        </a:prstGeom>
                      </p:spPr>
                    </p:pic>
                  </p:oleObj>
                </mc:Fallback>
              </mc:AlternateContent>
            </a:graphicData>
          </a:graphic>
        </p:graphicFrame>
      </p:grpSp>
      <p:graphicFrame>
        <p:nvGraphicFramePr>
          <p:cNvPr id="42" name="对象 41">
            <a:extLst>
              <a:ext uri="{FF2B5EF4-FFF2-40B4-BE49-F238E27FC236}">
                <a16:creationId xmlns:a16="http://schemas.microsoft.com/office/drawing/2014/main" id="{BABB4D9F-BF77-4D56-9330-36E457729762}"/>
              </a:ext>
            </a:extLst>
          </p:cNvPr>
          <p:cNvGraphicFramePr>
            <a:graphicFrameLocks noChangeAspect="1"/>
          </p:cNvGraphicFramePr>
          <p:nvPr>
            <p:extLst>
              <p:ext uri="{D42A27DB-BD31-4B8C-83A1-F6EECF244321}">
                <p14:modId xmlns:p14="http://schemas.microsoft.com/office/powerpoint/2010/main" val="695892650"/>
              </p:ext>
            </p:extLst>
          </p:nvPr>
        </p:nvGraphicFramePr>
        <p:xfrm>
          <a:off x="7870912" y="3678535"/>
          <a:ext cx="2908300" cy="406400"/>
        </p:xfrm>
        <a:graphic>
          <a:graphicData uri="http://schemas.openxmlformats.org/presentationml/2006/ole">
            <mc:AlternateContent xmlns:mc="http://schemas.openxmlformats.org/markup-compatibility/2006">
              <mc:Choice xmlns:v="urn:schemas-microsoft-com:vml" Requires="v">
                <p:oleObj spid="_x0000_s229238" name="Equation" r:id="rId19" imgW="2908080" imgH="406080" progId="Equation.DSMT4">
                  <p:embed/>
                </p:oleObj>
              </mc:Choice>
              <mc:Fallback>
                <p:oleObj name="Equation" r:id="rId19" imgW="2908080" imgH="406080" progId="Equation.DSMT4">
                  <p:embed/>
                  <p:pic>
                    <p:nvPicPr>
                      <p:cNvPr id="42" name="对象 41">
                        <a:extLst>
                          <a:ext uri="{FF2B5EF4-FFF2-40B4-BE49-F238E27FC236}">
                            <a16:creationId xmlns:a16="http://schemas.microsoft.com/office/drawing/2014/main" id="{BABB4D9F-BF77-4D56-9330-36E457729762}"/>
                          </a:ext>
                        </a:extLst>
                      </p:cNvPr>
                      <p:cNvPicPr/>
                      <p:nvPr/>
                    </p:nvPicPr>
                    <p:blipFill>
                      <a:blip r:embed="rId20"/>
                      <a:stretch>
                        <a:fillRect/>
                      </a:stretch>
                    </p:blipFill>
                    <p:spPr>
                      <a:xfrm>
                        <a:off x="7870912" y="3678535"/>
                        <a:ext cx="2908300" cy="406400"/>
                      </a:xfrm>
                      <a:prstGeom prst="rect">
                        <a:avLst/>
                      </a:prstGeom>
                    </p:spPr>
                  </p:pic>
                </p:oleObj>
              </mc:Fallback>
            </mc:AlternateContent>
          </a:graphicData>
        </a:graphic>
      </p:graphicFrame>
      <p:grpSp>
        <p:nvGrpSpPr>
          <p:cNvPr id="60" name="组合 59">
            <a:extLst>
              <a:ext uri="{FF2B5EF4-FFF2-40B4-BE49-F238E27FC236}">
                <a16:creationId xmlns:a16="http://schemas.microsoft.com/office/drawing/2014/main" id="{0CABE853-E690-4099-8AC7-F33B0E52A1A2}"/>
              </a:ext>
            </a:extLst>
          </p:cNvPr>
          <p:cNvGrpSpPr/>
          <p:nvPr/>
        </p:nvGrpSpPr>
        <p:grpSpPr>
          <a:xfrm>
            <a:off x="1463797" y="4198220"/>
            <a:ext cx="4365544" cy="523220"/>
            <a:chOff x="7080611" y="4709087"/>
            <a:chExt cx="4365544" cy="523220"/>
          </a:xfrm>
        </p:grpSpPr>
        <p:sp>
          <p:nvSpPr>
            <p:cNvPr id="23" name="矩形 22">
              <a:extLst>
                <a:ext uri="{FF2B5EF4-FFF2-40B4-BE49-F238E27FC236}">
                  <a16:creationId xmlns:a16="http://schemas.microsoft.com/office/drawing/2014/main" id="{7DA62D31-A976-4178-A04A-598994A28085}"/>
                </a:ext>
              </a:extLst>
            </p:cNvPr>
            <p:cNvSpPr/>
            <p:nvPr/>
          </p:nvSpPr>
          <p:spPr>
            <a:xfrm>
              <a:off x="7080611" y="4709087"/>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sp>
          <p:nvSpPr>
            <p:cNvPr id="24" name="矩形 23">
              <a:extLst>
                <a:ext uri="{FF2B5EF4-FFF2-40B4-BE49-F238E27FC236}">
                  <a16:creationId xmlns:a16="http://schemas.microsoft.com/office/drawing/2014/main" id="{9C59DC1B-C314-44D4-AB89-65D2D6242A2E}"/>
                </a:ext>
              </a:extLst>
            </p:cNvPr>
            <p:cNvSpPr/>
            <p:nvPr/>
          </p:nvSpPr>
          <p:spPr>
            <a:xfrm>
              <a:off x="9958181" y="4709087"/>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是</a:t>
              </a:r>
              <a:endParaRPr lang="zh-CN" altLang="en-US" sz="2800" dirty="0"/>
            </a:p>
          </p:txBody>
        </p:sp>
        <p:graphicFrame>
          <p:nvGraphicFramePr>
            <p:cNvPr id="43" name="对象 42">
              <a:extLst>
                <a:ext uri="{FF2B5EF4-FFF2-40B4-BE49-F238E27FC236}">
                  <a16:creationId xmlns:a16="http://schemas.microsoft.com/office/drawing/2014/main" id="{12306679-95B6-4D8A-A841-6CA37F082B1D}"/>
                </a:ext>
              </a:extLst>
            </p:cNvPr>
            <p:cNvGraphicFramePr>
              <a:graphicFrameLocks noChangeAspect="1"/>
            </p:cNvGraphicFramePr>
            <p:nvPr/>
          </p:nvGraphicFramePr>
          <p:xfrm>
            <a:off x="7870912" y="4786752"/>
            <a:ext cx="2222500" cy="393700"/>
          </p:xfrm>
          <a:graphic>
            <a:graphicData uri="http://schemas.openxmlformats.org/presentationml/2006/ole">
              <mc:AlternateContent xmlns:mc="http://schemas.openxmlformats.org/markup-compatibility/2006">
                <mc:Choice xmlns:v="urn:schemas-microsoft-com:vml" Requires="v">
                  <p:oleObj spid="_x0000_s229239" name="Equation" r:id="rId21" imgW="2222280" imgH="393480" progId="Equation.DSMT4">
                    <p:embed/>
                  </p:oleObj>
                </mc:Choice>
                <mc:Fallback>
                  <p:oleObj name="Equation" r:id="rId21" imgW="2222280" imgH="393480" progId="Equation.DSMT4">
                    <p:embed/>
                    <p:pic>
                      <p:nvPicPr>
                        <p:cNvPr id="43" name="对象 42">
                          <a:extLst>
                            <a:ext uri="{FF2B5EF4-FFF2-40B4-BE49-F238E27FC236}">
                              <a16:creationId xmlns:a16="http://schemas.microsoft.com/office/drawing/2014/main" id="{12306679-95B6-4D8A-A841-6CA37F082B1D}"/>
                            </a:ext>
                          </a:extLst>
                        </p:cNvPr>
                        <p:cNvPicPr/>
                        <p:nvPr/>
                      </p:nvPicPr>
                      <p:blipFill>
                        <a:blip r:embed="rId22"/>
                        <a:stretch>
                          <a:fillRect/>
                        </a:stretch>
                      </p:blipFill>
                      <p:spPr>
                        <a:xfrm>
                          <a:off x="7870912" y="4786752"/>
                          <a:ext cx="2222500" cy="393700"/>
                        </a:xfrm>
                        <a:prstGeom prst="rect">
                          <a:avLst/>
                        </a:prstGeom>
                      </p:spPr>
                    </p:pic>
                  </p:oleObj>
                </mc:Fallback>
              </mc:AlternateContent>
            </a:graphicData>
          </a:graphic>
        </p:graphicFrame>
        <p:graphicFrame>
          <p:nvGraphicFramePr>
            <p:cNvPr id="44" name="对象 43">
              <a:extLst>
                <a:ext uri="{FF2B5EF4-FFF2-40B4-BE49-F238E27FC236}">
                  <a16:creationId xmlns:a16="http://schemas.microsoft.com/office/drawing/2014/main" id="{670B287E-0411-4018-A069-ED6B59CD5FFE}"/>
                </a:ext>
              </a:extLst>
            </p:cNvPr>
            <p:cNvGraphicFramePr>
              <a:graphicFrameLocks noChangeAspect="1"/>
            </p:cNvGraphicFramePr>
            <p:nvPr/>
          </p:nvGraphicFramePr>
          <p:xfrm>
            <a:off x="10442855" y="4794257"/>
            <a:ext cx="1003300" cy="393700"/>
          </p:xfrm>
          <a:graphic>
            <a:graphicData uri="http://schemas.openxmlformats.org/presentationml/2006/ole">
              <mc:AlternateContent xmlns:mc="http://schemas.openxmlformats.org/markup-compatibility/2006">
                <mc:Choice xmlns:v="urn:schemas-microsoft-com:vml" Requires="v">
                  <p:oleObj spid="_x0000_s229240" name="Equation" r:id="rId23" imgW="1002960" imgH="393480" progId="Equation.DSMT4">
                    <p:embed/>
                  </p:oleObj>
                </mc:Choice>
                <mc:Fallback>
                  <p:oleObj name="Equation" r:id="rId23" imgW="1002960" imgH="393480" progId="Equation.DSMT4">
                    <p:embed/>
                    <p:pic>
                      <p:nvPicPr>
                        <p:cNvPr id="44" name="对象 43">
                          <a:extLst>
                            <a:ext uri="{FF2B5EF4-FFF2-40B4-BE49-F238E27FC236}">
                              <a16:creationId xmlns:a16="http://schemas.microsoft.com/office/drawing/2014/main" id="{670B287E-0411-4018-A069-ED6B59CD5FFE}"/>
                            </a:ext>
                          </a:extLst>
                        </p:cNvPr>
                        <p:cNvPicPr/>
                        <p:nvPr/>
                      </p:nvPicPr>
                      <p:blipFill>
                        <a:blip r:embed="rId6"/>
                        <a:stretch>
                          <a:fillRect/>
                        </a:stretch>
                      </p:blipFill>
                      <p:spPr>
                        <a:xfrm>
                          <a:off x="10442855" y="4794257"/>
                          <a:ext cx="1003300" cy="393700"/>
                        </a:xfrm>
                        <a:prstGeom prst="rect">
                          <a:avLst/>
                        </a:prstGeom>
                      </p:spPr>
                    </p:pic>
                  </p:oleObj>
                </mc:Fallback>
              </mc:AlternateContent>
            </a:graphicData>
          </a:graphic>
        </p:graphicFrame>
      </p:grpSp>
      <p:grpSp>
        <p:nvGrpSpPr>
          <p:cNvPr id="61" name="组合 60">
            <a:extLst>
              <a:ext uri="{FF2B5EF4-FFF2-40B4-BE49-F238E27FC236}">
                <a16:creationId xmlns:a16="http://schemas.microsoft.com/office/drawing/2014/main" id="{24A88B27-8272-4E94-B9B9-CA1FEE6447E7}"/>
              </a:ext>
            </a:extLst>
          </p:cNvPr>
          <p:cNvGrpSpPr/>
          <p:nvPr/>
        </p:nvGrpSpPr>
        <p:grpSpPr>
          <a:xfrm>
            <a:off x="1474626" y="4824031"/>
            <a:ext cx="2796167" cy="523220"/>
            <a:chOff x="1506762" y="5963256"/>
            <a:chExt cx="2796167" cy="523220"/>
          </a:xfrm>
        </p:grpSpPr>
        <p:sp>
          <p:nvSpPr>
            <p:cNvPr id="26" name="矩形 25">
              <a:extLst>
                <a:ext uri="{FF2B5EF4-FFF2-40B4-BE49-F238E27FC236}">
                  <a16:creationId xmlns:a16="http://schemas.microsoft.com/office/drawing/2014/main" id="{3D651122-D343-4B68-83E8-6800851BA405}"/>
                </a:ext>
              </a:extLst>
            </p:cNvPr>
            <p:cNvSpPr/>
            <p:nvPr/>
          </p:nvSpPr>
          <p:spPr>
            <a:xfrm>
              <a:off x="1506762" y="5963256"/>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因此当</a:t>
              </a:r>
              <a:endParaRPr lang="zh-CN" altLang="en-US" sz="2800" dirty="0"/>
            </a:p>
          </p:txBody>
        </p:sp>
        <p:sp>
          <p:nvSpPr>
            <p:cNvPr id="27" name="矩形 26">
              <a:extLst>
                <a:ext uri="{FF2B5EF4-FFF2-40B4-BE49-F238E27FC236}">
                  <a16:creationId xmlns:a16="http://schemas.microsoft.com/office/drawing/2014/main" id="{A91038E9-F9AA-417C-BD0A-1A23C0532262}"/>
                </a:ext>
              </a:extLst>
            </p:cNvPr>
            <p:cNvSpPr/>
            <p:nvPr/>
          </p:nvSpPr>
          <p:spPr>
            <a:xfrm>
              <a:off x="3400118" y="5963256"/>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45" name="对象 44">
              <a:extLst>
                <a:ext uri="{FF2B5EF4-FFF2-40B4-BE49-F238E27FC236}">
                  <a16:creationId xmlns:a16="http://schemas.microsoft.com/office/drawing/2014/main" id="{984E7C64-2C33-474B-B854-E6702D8D02C1}"/>
                </a:ext>
              </a:extLst>
            </p:cNvPr>
            <p:cNvGraphicFramePr>
              <a:graphicFrameLocks noChangeAspect="1"/>
            </p:cNvGraphicFramePr>
            <p:nvPr/>
          </p:nvGraphicFramePr>
          <p:xfrm>
            <a:off x="2705645" y="6066116"/>
            <a:ext cx="749300" cy="317500"/>
          </p:xfrm>
          <a:graphic>
            <a:graphicData uri="http://schemas.openxmlformats.org/presentationml/2006/ole">
              <mc:AlternateContent xmlns:mc="http://schemas.openxmlformats.org/markup-compatibility/2006">
                <mc:Choice xmlns:v="urn:schemas-microsoft-com:vml" Requires="v">
                  <p:oleObj spid="_x0000_s229241" name="Equation" r:id="rId24" imgW="749160" imgH="317160" progId="Equation.DSMT4">
                    <p:embed/>
                  </p:oleObj>
                </mc:Choice>
                <mc:Fallback>
                  <p:oleObj name="Equation" r:id="rId24" imgW="749160" imgH="317160" progId="Equation.DSMT4">
                    <p:embed/>
                    <p:pic>
                      <p:nvPicPr>
                        <p:cNvPr id="45" name="对象 44">
                          <a:extLst>
                            <a:ext uri="{FF2B5EF4-FFF2-40B4-BE49-F238E27FC236}">
                              <a16:creationId xmlns:a16="http://schemas.microsoft.com/office/drawing/2014/main" id="{984E7C64-2C33-474B-B854-E6702D8D02C1}"/>
                            </a:ext>
                          </a:extLst>
                        </p:cNvPr>
                        <p:cNvPicPr/>
                        <p:nvPr/>
                      </p:nvPicPr>
                      <p:blipFill>
                        <a:blip r:embed="rId9"/>
                        <a:stretch>
                          <a:fillRect/>
                        </a:stretch>
                      </p:blipFill>
                      <p:spPr>
                        <a:xfrm>
                          <a:off x="2705645" y="6066116"/>
                          <a:ext cx="749300" cy="317500"/>
                        </a:xfrm>
                        <a:prstGeom prst="rect">
                          <a:avLst/>
                        </a:prstGeom>
                      </p:spPr>
                    </p:pic>
                  </p:oleObj>
                </mc:Fallback>
              </mc:AlternateContent>
            </a:graphicData>
          </a:graphic>
        </p:graphicFrame>
      </p:grpSp>
      <p:grpSp>
        <p:nvGrpSpPr>
          <p:cNvPr id="63" name="组合 62">
            <a:extLst>
              <a:ext uri="{FF2B5EF4-FFF2-40B4-BE49-F238E27FC236}">
                <a16:creationId xmlns:a16="http://schemas.microsoft.com/office/drawing/2014/main" id="{AD0B2F84-672B-4172-88F3-2261924685D9}"/>
              </a:ext>
            </a:extLst>
          </p:cNvPr>
          <p:cNvGrpSpPr/>
          <p:nvPr/>
        </p:nvGrpSpPr>
        <p:grpSpPr>
          <a:xfrm>
            <a:off x="4027538" y="4824031"/>
            <a:ext cx="2856336" cy="523220"/>
            <a:chOff x="4059674" y="5963256"/>
            <a:chExt cx="2856336" cy="523220"/>
          </a:xfrm>
        </p:grpSpPr>
        <p:sp>
          <p:nvSpPr>
            <p:cNvPr id="28" name="矩形 27">
              <a:extLst>
                <a:ext uri="{FF2B5EF4-FFF2-40B4-BE49-F238E27FC236}">
                  <a16:creationId xmlns:a16="http://schemas.microsoft.com/office/drawing/2014/main" id="{72D54201-94F5-4559-A877-954FB672DCF9}"/>
                </a:ext>
              </a:extLst>
            </p:cNvPr>
            <p:cNvSpPr/>
            <p:nvPr/>
          </p:nvSpPr>
          <p:spPr>
            <a:xfrm>
              <a:off x="6372271" y="5963256"/>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46" name="对象 45">
              <a:extLst>
                <a:ext uri="{FF2B5EF4-FFF2-40B4-BE49-F238E27FC236}">
                  <a16:creationId xmlns:a16="http://schemas.microsoft.com/office/drawing/2014/main" id="{921BDFDB-64BB-4DF4-8849-E1D57FA2E950}"/>
                </a:ext>
              </a:extLst>
            </p:cNvPr>
            <p:cNvGraphicFramePr>
              <a:graphicFrameLocks noChangeAspect="1"/>
            </p:cNvGraphicFramePr>
            <p:nvPr/>
          </p:nvGraphicFramePr>
          <p:xfrm>
            <a:off x="4059674" y="6044675"/>
            <a:ext cx="2273300" cy="393700"/>
          </p:xfrm>
          <a:graphic>
            <a:graphicData uri="http://schemas.openxmlformats.org/presentationml/2006/ole">
              <mc:AlternateContent xmlns:mc="http://schemas.openxmlformats.org/markup-compatibility/2006">
                <mc:Choice xmlns:v="urn:schemas-microsoft-com:vml" Requires="v">
                  <p:oleObj spid="_x0000_s229242" name="Equation" r:id="rId25" imgW="2273040" imgH="393480" progId="Equation.DSMT4">
                    <p:embed/>
                  </p:oleObj>
                </mc:Choice>
                <mc:Fallback>
                  <p:oleObj name="Equation" r:id="rId25" imgW="2273040" imgH="393480" progId="Equation.DSMT4">
                    <p:embed/>
                    <p:pic>
                      <p:nvPicPr>
                        <p:cNvPr id="46" name="对象 45">
                          <a:extLst>
                            <a:ext uri="{FF2B5EF4-FFF2-40B4-BE49-F238E27FC236}">
                              <a16:creationId xmlns:a16="http://schemas.microsoft.com/office/drawing/2014/main" id="{921BDFDB-64BB-4DF4-8849-E1D57FA2E950}"/>
                            </a:ext>
                          </a:extLst>
                        </p:cNvPr>
                        <p:cNvPicPr/>
                        <p:nvPr/>
                      </p:nvPicPr>
                      <p:blipFill>
                        <a:blip r:embed="rId26"/>
                        <a:stretch>
                          <a:fillRect/>
                        </a:stretch>
                      </p:blipFill>
                      <p:spPr>
                        <a:xfrm>
                          <a:off x="4059674" y="6044675"/>
                          <a:ext cx="2273300" cy="393700"/>
                        </a:xfrm>
                        <a:prstGeom prst="rect">
                          <a:avLst/>
                        </a:prstGeom>
                      </p:spPr>
                    </p:pic>
                  </p:oleObj>
                </mc:Fallback>
              </mc:AlternateContent>
            </a:graphicData>
          </a:graphic>
        </p:graphicFrame>
      </p:grpSp>
      <p:grpSp>
        <p:nvGrpSpPr>
          <p:cNvPr id="65" name="组合 64">
            <a:extLst>
              <a:ext uri="{FF2B5EF4-FFF2-40B4-BE49-F238E27FC236}">
                <a16:creationId xmlns:a16="http://schemas.microsoft.com/office/drawing/2014/main" id="{1E2D8F99-70DE-4665-9BB2-A28952DA9962}"/>
              </a:ext>
            </a:extLst>
          </p:cNvPr>
          <p:cNvGrpSpPr/>
          <p:nvPr/>
        </p:nvGrpSpPr>
        <p:grpSpPr>
          <a:xfrm>
            <a:off x="4826041" y="5526046"/>
            <a:ext cx="1749812" cy="523220"/>
            <a:chOff x="9583126" y="5963256"/>
            <a:chExt cx="1749812" cy="523220"/>
          </a:xfrm>
        </p:grpSpPr>
        <p:sp>
          <p:nvSpPr>
            <p:cNvPr id="29" name="矩形 28">
              <a:extLst>
                <a:ext uri="{FF2B5EF4-FFF2-40B4-BE49-F238E27FC236}">
                  <a16:creationId xmlns:a16="http://schemas.microsoft.com/office/drawing/2014/main" id="{E18EE534-E440-49AE-BAA0-3C3EE99EF09F}"/>
                </a:ext>
              </a:extLst>
            </p:cNvPr>
            <p:cNvSpPr/>
            <p:nvPr/>
          </p:nvSpPr>
          <p:spPr>
            <a:xfrm>
              <a:off x="9583126" y="5963256"/>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即</a:t>
              </a:r>
              <a:endParaRPr lang="zh-CN" altLang="en-US" sz="2800" dirty="0"/>
            </a:p>
          </p:txBody>
        </p:sp>
        <p:graphicFrame>
          <p:nvGraphicFramePr>
            <p:cNvPr id="48" name="对象 47">
              <a:extLst>
                <a:ext uri="{FF2B5EF4-FFF2-40B4-BE49-F238E27FC236}">
                  <a16:creationId xmlns:a16="http://schemas.microsoft.com/office/drawing/2014/main" id="{03304CD5-6812-4CE4-BB3A-1647C1BB0E95}"/>
                </a:ext>
              </a:extLst>
            </p:cNvPr>
            <p:cNvGraphicFramePr>
              <a:graphicFrameLocks noChangeAspect="1"/>
            </p:cNvGraphicFramePr>
            <p:nvPr/>
          </p:nvGraphicFramePr>
          <p:xfrm>
            <a:off x="10037538" y="6044675"/>
            <a:ext cx="1295400" cy="393700"/>
          </p:xfrm>
          <a:graphic>
            <a:graphicData uri="http://schemas.openxmlformats.org/presentationml/2006/ole">
              <mc:AlternateContent xmlns:mc="http://schemas.openxmlformats.org/markup-compatibility/2006">
                <mc:Choice xmlns:v="urn:schemas-microsoft-com:vml" Requires="v">
                  <p:oleObj spid="_x0000_s229243" name="Equation" r:id="rId27" imgW="1295280" imgH="393480" progId="Equation.DSMT4">
                    <p:embed/>
                  </p:oleObj>
                </mc:Choice>
                <mc:Fallback>
                  <p:oleObj name="Equation" r:id="rId27" imgW="1295280" imgH="393480" progId="Equation.DSMT4">
                    <p:embed/>
                    <p:pic>
                      <p:nvPicPr>
                        <p:cNvPr id="48" name="对象 47">
                          <a:extLst>
                            <a:ext uri="{FF2B5EF4-FFF2-40B4-BE49-F238E27FC236}">
                              <a16:creationId xmlns:a16="http://schemas.microsoft.com/office/drawing/2014/main" id="{03304CD5-6812-4CE4-BB3A-1647C1BB0E95}"/>
                            </a:ext>
                          </a:extLst>
                        </p:cNvPr>
                        <p:cNvPicPr/>
                        <p:nvPr/>
                      </p:nvPicPr>
                      <p:blipFill>
                        <a:blip r:embed="rId28"/>
                        <a:stretch>
                          <a:fillRect/>
                        </a:stretch>
                      </p:blipFill>
                      <p:spPr>
                        <a:xfrm>
                          <a:off x="10037538" y="6044675"/>
                          <a:ext cx="1295400" cy="393700"/>
                        </a:xfrm>
                        <a:prstGeom prst="rect">
                          <a:avLst/>
                        </a:prstGeom>
                      </p:spPr>
                    </p:pic>
                  </p:oleObj>
                </mc:Fallback>
              </mc:AlternateContent>
            </a:graphicData>
          </a:graphic>
        </p:graphicFrame>
      </p:grpSp>
      <p:grpSp>
        <p:nvGrpSpPr>
          <p:cNvPr id="51" name="组合 50">
            <a:extLst>
              <a:ext uri="{FF2B5EF4-FFF2-40B4-BE49-F238E27FC236}">
                <a16:creationId xmlns:a16="http://schemas.microsoft.com/office/drawing/2014/main" id="{6FCCE3E0-D046-4661-9AFC-19A07F967C42}"/>
              </a:ext>
            </a:extLst>
          </p:cNvPr>
          <p:cNvGrpSpPr/>
          <p:nvPr/>
        </p:nvGrpSpPr>
        <p:grpSpPr>
          <a:xfrm>
            <a:off x="3983516" y="1205045"/>
            <a:ext cx="3583906" cy="527867"/>
            <a:chOff x="4104815" y="1121066"/>
            <a:chExt cx="3583906" cy="527867"/>
          </a:xfrm>
        </p:grpSpPr>
        <p:sp>
          <p:nvSpPr>
            <p:cNvPr id="8" name="矩形 7">
              <a:extLst>
                <a:ext uri="{FF2B5EF4-FFF2-40B4-BE49-F238E27FC236}">
                  <a16:creationId xmlns:a16="http://schemas.microsoft.com/office/drawing/2014/main" id="{51EF9DB1-C171-4C15-8DC6-D61D1A6E9253}"/>
                </a:ext>
              </a:extLst>
            </p:cNvPr>
            <p:cNvSpPr/>
            <p:nvPr/>
          </p:nvSpPr>
          <p:spPr>
            <a:xfrm>
              <a:off x="6785910" y="1125713"/>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32" name="对象 31">
              <a:extLst>
                <a:ext uri="{FF2B5EF4-FFF2-40B4-BE49-F238E27FC236}">
                  <a16:creationId xmlns:a16="http://schemas.microsoft.com/office/drawing/2014/main" id="{B5065EE5-8969-4526-A675-A03EEE74F803}"/>
                </a:ext>
              </a:extLst>
            </p:cNvPr>
            <p:cNvGraphicFramePr>
              <a:graphicFrameLocks noChangeAspect="1"/>
            </p:cNvGraphicFramePr>
            <p:nvPr/>
          </p:nvGraphicFramePr>
          <p:xfrm>
            <a:off x="6031209" y="1245549"/>
            <a:ext cx="749300" cy="317500"/>
          </p:xfrm>
          <a:graphic>
            <a:graphicData uri="http://schemas.openxmlformats.org/presentationml/2006/ole">
              <mc:AlternateContent xmlns:mc="http://schemas.openxmlformats.org/markup-compatibility/2006">
                <mc:Choice xmlns:v="urn:schemas-microsoft-com:vml" Requires="v">
                  <p:oleObj spid="_x0000_s229244" name="Equation" r:id="rId29" imgW="749160" imgH="317160" progId="Equation.DSMT4">
                    <p:embed/>
                  </p:oleObj>
                </mc:Choice>
                <mc:Fallback>
                  <p:oleObj name="Equation" r:id="rId29" imgW="749160" imgH="317160" progId="Equation.DSMT4">
                    <p:embed/>
                    <p:pic>
                      <p:nvPicPr>
                        <p:cNvPr id="32" name="对象 31">
                          <a:extLst>
                            <a:ext uri="{FF2B5EF4-FFF2-40B4-BE49-F238E27FC236}">
                              <a16:creationId xmlns:a16="http://schemas.microsoft.com/office/drawing/2014/main" id="{B5065EE5-8969-4526-A675-A03EEE74F803}"/>
                            </a:ext>
                          </a:extLst>
                        </p:cNvPr>
                        <p:cNvPicPr/>
                        <p:nvPr/>
                      </p:nvPicPr>
                      <p:blipFill>
                        <a:blip r:embed="rId9"/>
                        <a:stretch>
                          <a:fillRect/>
                        </a:stretch>
                      </p:blipFill>
                      <p:spPr>
                        <a:xfrm>
                          <a:off x="6031209" y="1245549"/>
                          <a:ext cx="749300" cy="317500"/>
                        </a:xfrm>
                        <a:prstGeom prst="rect">
                          <a:avLst/>
                        </a:prstGeom>
                      </p:spPr>
                    </p:pic>
                  </p:oleObj>
                </mc:Fallback>
              </mc:AlternateContent>
            </a:graphicData>
          </a:graphic>
        </p:graphicFrame>
        <p:sp>
          <p:nvSpPr>
            <p:cNvPr id="50" name="矩形 49">
              <a:extLst>
                <a:ext uri="{FF2B5EF4-FFF2-40B4-BE49-F238E27FC236}">
                  <a16:creationId xmlns:a16="http://schemas.microsoft.com/office/drawing/2014/main" id="{067ED08E-7758-4360-BEB3-D2E69104A389}"/>
                </a:ext>
              </a:extLst>
            </p:cNvPr>
            <p:cNvSpPr/>
            <p:nvPr/>
          </p:nvSpPr>
          <p:spPr>
            <a:xfrm>
              <a:off x="4104815" y="1121066"/>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只要证明当</a:t>
              </a:r>
              <a:endParaRPr lang="zh-CN" altLang="en-US" sz="2800" dirty="0"/>
            </a:p>
          </p:txBody>
        </p:sp>
      </p:grpSp>
      <p:grpSp>
        <p:nvGrpSpPr>
          <p:cNvPr id="57" name="组合 56">
            <a:extLst>
              <a:ext uri="{FF2B5EF4-FFF2-40B4-BE49-F238E27FC236}">
                <a16:creationId xmlns:a16="http://schemas.microsoft.com/office/drawing/2014/main" id="{CE7E58C1-A0C7-45E8-A6C5-BC8088A7A54B}"/>
              </a:ext>
            </a:extLst>
          </p:cNvPr>
          <p:cNvGrpSpPr/>
          <p:nvPr/>
        </p:nvGrpSpPr>
        <p:grpSpPr>
          <a:xfrm>
            <a:off x="4923451" y="3062916"/>
            <a:ext cx="1726587" cy="523220"/>
            <a:chOff x="5128727" y="3342843"/>
            <a:chExt cx="1726587" cy="523220"/>
          </a:xfrm>
        </p:grpSpPr>
        <p:graphicFrame>
          <p:nvGraphicFramePr>
            <p:cNvPr id="39" name="对象 38">
              <a:extLst>
                <a:ext uri="{FF2B5EF4-FFF2-40B4-BE49-F238E27FC236}">
                  <a16:creationId xmlns:a16="http://schemas.microsoft.com/office/drawing/2014/main" id="{7BF84D67-75A8-4CB6-A1E6-F82CA97EE579}"/>
                </a:ext>
              </a:extLst>
            </p:cNvPr>
            <p:cNvGraphicFramePr>
              <a:graphicFrameLocks noChangeAspect="1"/>
            </p:cNvGraphicFramePr>
            <p:nvPr>
              <p:extLst>
                <p:ext uri="{D42A27DB-BD31-4B8C-83A1-F6EECF244321}">
                  <p14:modId xmlns:p14="http://schemas.microsoft.com/office/powerpoint/2010/main" val="3118704954"/>
                </p:ext>
              </p:extLst>
            </p:nvPr>
          </p:nvGraphicFramePr>
          <p:xfrm>
            <a:off x="5636114" y="3445402"/>
            <a:ext cx="1219200" cy="317500"/>
          </p:xfrm>
          <a:graphic>
            <a:graphicData uri="http://schemas.openxmlformats.org/presentationml/2006/ole">
              <mc:AlternateContent xmlns:mc="http://schemas.openxmlformats.org/markup-compatibility/2006">
                <mc:Choice xmlns:v="urn:schemas-microsoft-com:vml" Requires="v">
                  <p:oleObj spid="_x0000_s229245" name="Equation" r:id="rId30" imgW="1218960" imgH="317160" progId="Equation.DSMT4">
                    <p:embed/>
                  </p:oleObj>
                </mc:Choice>
                <mc:Fallback>
                  <p:oleObj name="Equation" r:id="rId30" imgW="1218960" imgH="317160" progId="Equation.DSMT4">
                    <p:embed/>
                    <p:pic>
                      <p:nvPicPr>
                        <p:cNvPr id="39" name="对象 38">
                          <a:extLst>
                            <a:ext uri="{FF2B5EF4-FFF2-40B4-BE49-F238E27FC236}">
                              <a16:creationId xmlns:a16="http://schemas.microsoft.com/office/drawing/2014/main" id="{7BF84D67-75A8-4CB6-A1E6-F82CA97EE579}"/>
                            </a:ext>
                          </a:extLst>
                        </p:cNvPr>
                        <p:cNvPicPr/>
                        <p:nvPr/>
                      </p:nvPicPr>
                      <p:blipFill>
                        <a:blip r:embed="rId31"/>
                        <a:stretch>
                          <a:fillRect/>
                        </a:stretch>
                      </p:blipFill>
                      <p:spPr>
                        <a:xfrm>
                          <a:off x="5636114" y="3445402"/>
                          <a:ext cx="1219200" cy="317500"/>
                        </a:xfrm>
                        <a:prstGeom prst="rect">
                          <a:avLst/>
                        </a:prstGeom>
                      </p:spPr>
                    </p:pic>
                  </p:oleObj>
                </mc:Fallback>
              </mc:AlternateContent>
            </a:graphicData>
          </a:graphic>
        </p:graphicFrame>
        <p:sp>
          <p:nvSpPr>
            <p:cNvPr id="55" name="矩形 54">
              <a:extLst>
                <a:ext uri="{FF2B5EF4-FFF2-40B4-BE49-F238E27FC236}">
                  <a16:creationId xmlns:a16="http://schemas.microsoft.com/office/drawing/2014/main" id="{61F764E1-1B8A-4D66-A8E7-7932BDBC31A9}"/>
                </a:ext>
              </a:extLst>
            </p:cNvPr>
            <p:cNvSpPr/>
            <p:nvPr/>
          </p:nvSpPr>
          <p:spPr>
            <a:xfrm>
              <a:off x="5128727" y="3342843"/>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有</a:t>
              </a:r>
              <a:endParaRPr lang="zh-CN" altLang="en-US" sz="2800" dirty="0"/>
            </a:p>
          </p:txBody>
        </p:sp>
      </p:grpSp>
      <p:grpSp>
        <p:nvGrpSpPr>
          <p:cNvPr id="64" name="组合 63">
            <a:extLst>
              <a:ext uri="{FF2B5EF4-FFF2-40B4-BE49-F238E27FC236}">
                <a16:creationId xmlns:a16="http://schemas.microsoft.com/office/drawing/2014/main" id="{B51C766F-B1F8-476F-88B0-48880E19AF7C}"/>
              </a:ext>
            </a:extLst>
          </p:cNvPr>
          <p:cNvGrpSpPr/>
          <p:nvPr/>
        </p:nvGrpSpPr>
        <p:grpSpPr>
          <a:xfrm>
            <a:off x="6520389" y="4824031"/>
            <a:ext cx="3022173" cy="523220"/>
            <a:chOff x="6552525" y="5963256"/>
            <a:chExt cx="3022173" cy="523220"/>
          </a:xfrm>
        </p:grpSpPr>
        <p:graphicFrame>
          <p:nvGraphicFramePr>
            <p:cNvPr id="47" name="对象 46">
              <a:extLst>
                <a:ext uri="{FF2B5EF4-FFF2-40B4-BE49-F238E27FC236}">
                  <a16:creationId xmlns:a16="http://schemas.microsoft.com/office/drawing/2014/main" id="{79603954-9767-4AA2-951A-0F709DD9185F}"/>
                </a:ext>
              </a:extLst>
            </p:cNvPr>
            <p:cNvGraphicFramePr>
              <a:graphicFrameLocks noChangeAspect="1"/>
            </p:cNvGraphicFramePr>
            <p:nvPr/>
          </p:nvGraphicFramePr>
          <p:xfrm>
            <a:off x="7758598" y="6066116"/>
            <a:ext cx="1816100" cy="393700"/>
          </p:xfrm>
          <a:graphic>
            <a:graphicData uri="http://schemas.openxmlformats.org/presentationml/2006/ole">
              <mc:AlternateContent xmlns:mc="http://schemas.openxmlformats.org/markup-compatibility/2006">
                <mc:Choice xmlns:v="urn:schemas-microsoft-com:vml" Requires="v">
                  <p:oleObj spid="_x0000_s229246" name="Equation" r:id="rId32" imgW="1815840" imgH="393480" progId="Equation.DSMT4">
                    <p:embed/>
                  </p:oleObj>
                </mc:Choice>
                <mc:Fallback>
                  <p:oleObj name="Equation" r:id="rId32" imgW="1815840" imgH="393480" progId="Equation.DSMT4">
                    <p:embed/>
                    <p:pic>
                      <p:nvPicPr>
                        <p:cNvPr id="47" name="对象 46">
                          <a:extLst>
                            <a:ext uri="{FF2B5EF4-FFF2-40B4-BE49-F238E27FC236}">
                              <a16:creationId xmlns:a16="http://schemas.microsoft.com/office/drawing/2014/main" id="{79603954-9767-4AA2-951A-0F709DD9185F}"/>
                            </a:ext>
                          </a:extLst>
                        </p:cNvPr>
                        <p:cNvPicPr/>
                        <p:nvPr/>
                      </p:nvPicPr>
                      <p:blipFill>
                        <a:blip r:embed="rId33"/>
                        <a:stretch>
                          <a:fillRect/>
                        </a:stretch>
                      </p:blipFill>
                      <p:spPr>
                        <a:xfrm>
                          <a:off x="7758598" y="6066116"/>
                          <a:ext cx="1816100" cy="393700"/>
                        </a:xfrm>
                        <a:prstGeom prst="rect">
                          <a:avLst/>
                        </a:prstGeom>
                      </p:spPr>
                    </p:pic>
                  </p:oleObj>
                </mc:Fallback>
              </mc:AlternateContent>
            </a:graphicData>
          </a:graphic>
        </p:graphicFrame>
        <p:sp>
          <p:nvSpPr>
            <p:cNvPr id="62" name="矩形 61">
              <a:extLst>
                <a:ext uri="{FF2B5EF4-FFF2-40B4-BE49-F238E27FC236}">
                  <a16:creationId xmlns:a16="http://schemas.microsoft.com/office/drawing/2014/main" id="{41A82438-9DD5-4925-A814-D2C9AC70B5E5}"/>
                </a:ext>
              </a:extLst>
            </p:cNvPr>
            <p:cNvSpPr/>
            <p:nvPr/>
          </p:nvSpPr>
          <p:spPr>
            <a:xfrm>
              <a:off x="6552525" y="5963256"/>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也就是</a:t>
              </a:r>
              <a:endParaRPr lang="zh-CN" altLang="en-US" sz="2800" dirty="0"/>
            </a:p>
          </p:txBody>
        </p:sp>
      </p:grpSp>
    </p:spTree>
    <p:extLst>
      <p:ext uri="{BB962C8B-B14F-4D97-AF65-F5344CB8AC3E}">
        <p14:creationId xmlns:p14="http://schemas.microsoft.com/office/powerpoint/2010/main" val="3295760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10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50"/>
                                        <p:tgtEl>
                                          <p:spTgt spid="3"/>
                                        </p:tgtEl>
                                      </p:cBhvr>
                                    </p:animEffec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2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left)">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250"/>
                                        <p:tgtEl>
                                          <p:spTgt spid="16"/>
                                        </p:tgtEl>
                                      </p:cBhvr>
                                    </p:animEffect>
                                  </p:childTnLst>
                                </p:cTn>
                              </p:par>
                            </p:childTnLst>
                          </p:cTn>
                        </p:par>
                        <p:par>
                          <p:cTn id="54" fill="hold">
                            <p:stCondLst>
                              <p:cond delay="250"/>
                            </p:stCondLst>
                            <p:childTnLst>
                              <p:par>
                                <p:cTn id="55" presetID="22" presetClass="entr" presetSubtype="8"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250"/>
                                        <p:tgtEl>
                                          <p:spTgt spid="56"/>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250"/>
                                        <p:tgtEl>
                                          <p:spTgt spid="5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10"/>
                                        <p:tgtEl>
                                          <p:spTgt spid="17"/>
                                        </p:tgtEl>
                                      </p:cBhvr>
                                    </p:animEffect>
                                  </p:childTnLst>
                                </p:cTn>
                              </p:par>
                            </p:childTnLst>
                          </p:cTn>
                        </p:par>
                        <p:par>
                          <p:cTn id="67" fill="hold">
                            <p:stCondLst>
                              <p:cond delay="1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left)">
                                      <p:cBhvr>
                                        <p:cTn id="75" dur="500"/>
                                        <p:tgtEl>
                                          <p:spTgt spid="5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wipe(left)">
                                      <p:cBhvr>
                                        <p:cTn id="85" dur="500"/>
                                        <p:tgtEl>
                                          <p:spTgt spid="60"/>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wipe(left)">
                                      <p:cBhvr>
                                        <p:cTn id="94" dur="250"/>
                                        <p:tgtEl>
                                          <p:spTgt spid="61"/>
                                        </p:tgtEl>
                                      </p:cBhvr>
                                    </p:animEffect>
                                  </p:childTnLst>
                                </p:cTn>
                              </p:par>
                            </p:childTnLst>
                          </p:cTn>
                        </p:par>
                        <p:par>
                          <p:cTn id="95" fill="hold">
                            <p:stCondLst>
                              <p:cond delay="250"/>
                            </p:stCondLst>
                            <p:childTnLst>
                              <p:par>
                                <p:cTn id="96" presetID="22" presetClass="entr" presetSubtype="8"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left)">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left)">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wipe(left)">
                                      <p:cBhvr>
                                        <p:cTn id="10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5" grpId="0"/>
      <p:bldP spid="16" grpId="0"/>
      <p:bldP spid="17" grpId="0"/>
      <p:bldP spid="2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F3568EB-9D6A-42BD-BD06-B61FE577C928}"/>
              </a:ext>
            </a:extLst>
          </p:cNvPr>
          <p:cNvSpPr/>
          <p:nvPr/>
        </p:nvSpPr>
        <p:spPr>
          <a:xfrm>
            <a:off x="1295165" y="1079003"/>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4</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45D1C28D-255B-4B6D-A46B-F8E7079F3337}"/>
              </a:ext>
            </a:extLst>
          </p:cNvPr>
          <p:cNvSpPr/>
          <p:nvPr/>
        </p:nvSpPr>
        <p:spPr>
          <a:xfrm>
            <a:off x="1295165" y="1711242"/>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证</a:t>
            </a:r>
          </a:p>
        </p:txBody>
      </p:sp>
      <p:sp>
        <p:nvSpPr>
          <p:cNvPr id="16" name="矩形 15">
            <a:extLst>
              <a:ext uri="{FF2B5EF4-FFF2-40B4-BE49-F238E27FC236}">
                <a16:creationId xmlns:a16="http://schemas.microsoft.com/office/drawing/2014/main" id="{F2F96AA6-3B5B-4B2B-97B5-4AD5ED3578B8}"/>
              </a:ext>
            </a:extLst>
          </p:cNvPr>
          <p:cNvSpPr/>
          <p:nvPr/>
        </p:nvSpPr>
        <p:spPr>
          <a:xfrm>
            <a:off x="1295165" y="3853657"/>
            <a:ext cx="367805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从上面两个例子看到，</a:t>
            </a:r>
            <a:endParaRPr lang="zh-CN" altLang="en-US" sz="2800" dirty="0"/>
          </a:p>
        </p:txBody>
      </p:sp>
      <p:sp>
        <p:nvSpPr>
          <p:cNvPr id="22" name="矩形 21">
            <a:extLst>
              <a:ext uri="{FF2B5EF4-FFF2-40B4-BE49-F238E27FC236}">
                <a16:creationId xmlns:a16="http://schemas.microsoft.com/office/drawing/2014/main" id="{BEC96631-C70D-4B1F-A1F0-AFFFD959991F}"/>
              </a:ext>
            </a:extLst>
          </p:cNvPr>
          <p:cNvSpPr/>
          <p:nvPr/>
        </p:nvSpPr>
        <p:spPr>
          <a:xfrm>
            <a:off x="1291852" y="4483249"/>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a:t>
            </a:r>
            <a:endParaRPr lang="zh-CN" altLang="en-US" sz="2800" dirty="0"/>
          </a:p>
        </p:txBody>
      </p:sp>
      <p:sp>
        <p:nvSpPr>
          <p:cNvPr id="24" name="矩形 23">
            <a:extLst>
              <a:ext uri="{FF2B5EF4-FFF2-40B4-BE49-F238E27FC236}">
                <a16:creationId xmlns:a16="http://schemas.microsoft.com/office/drawing/2014/main" id="{B14608C5-49F2-4A88-A7DC-81DA773B6EDF}"/>
              </a:ext>
            </a:extLst>
          </p:cNvPr>
          <p:cNvSpPr/>
          <p:nvPr/>
        </p:nvSpPr>
        <p:spPr>
          <a:xfrm>
            <a:off x="1273190" y="5162261"/>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有单调性，</a:t>
            </a:r>
            <a:endParaRPr lang="zh-CN" altLang="en-US" sz="2800" kern="100" dirty="0">
              <a:ea typeface="宋体" panose="02010600030101010101" pitchFamily="2" charset="-122"/>
              <a:cs typeface="Times New Roman" panose="02020603050405020304" pitchFamily="18" charset="0"/>
            </a:endParaRPr>
          </a:p>
        </p:txBody>
      </p:sp>
      <p:grpSp>
        <p:nvGrpSpPr>
          <p:cNvPr id="28" name="组合 27">
            <a:extLst>
              <a:ext uri="{FF2B5EF4-FFF2-40B4-BE49-F238E27FC236}">
                <a16:creationId xmlns:a16="http://schemas.microsoft.com/office/drawing/2014/main" id="{3B64FCC2-825A-4843-A461-580E9F3B5171}"/>
              </a:ext>
            </a:extLst>
          </p:cNvPr>
          <p:cNvGrpSpPr/>
          <p:nvPr/>
        </p:nvGrpSpPr>
        <p:grpSpPr>
          <a:xfrm>
            <a:off x="2069148" y="1079003"/>
            <a:ext cx="3309000" cy="523220"/>
            <a:chOff x="2069148" y="1079003"/>
            <a:chExt cx="3309000" cy="523220"/>
          </a:xfrm>
        </p:grpSpPr>
        <p:sp>
          <p:nvSpPr>
            <p:cNvPr id="4" name="矩形 3">
              <a:extLst>
                <a:ext uri="{FF2B5EF4-FFF2-40B4-BE49-F238E27FC236}">
                  <a16:creationId xmlns:a16="http://schemas.microsoft.com/office/drawing/2014/main" id="{505E243D-E62D-4C90-B4B4-17C927929B91}"/>
                </a:ext>
              </a:extLst>
            </p:cNvPr>
            <p:cNvSpPr/>
            <p:nvPr/>
          </p:nvSpPr>
          <p:spPr>
            <a:xfrm>
              <a:off x="2069148" y="1079003"/>
              <a:ext cx="198002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证明不等式</a:t>
              </a:r>
              <a:endParaRPr lang="zh-CN" altLang="en-US" sz="2800" dirty="0"/>
            </a:p>
          </p:txBody>
        </p:sp>
        <p:graphicFrame>
          <p:nvGraphicFramePr>
            <p:cNvPr id="17" name="对象 16">
              <a:extLst>
                <a:ext uri="{FF2B5EF4-FFF2-40B4-BE49-F238E27FC236}">
                  <a16:creationId xmlns:a16="http://schemas.microsoft.com/office/drawing/2014/main" id="{A7396B5F-B579-4903-A531-6D1F5CD38F82}"/>
                </a:ext>
              </a:extLst>
            </p:cNvPr>
            <p:cNvGraphicFramePr>
              <a:graphicFrameLocks noChangeAspect="1"/>
            </p:cNvGraphicFramePr>
            <p:nvPr/>
          </p:nvGraphicFramePr>
          <p:xfrm>
            <a:off x="3955748" y="1101728"/>
            <a:ext cx="1422400" cy="457200"/>
          </p:xfrm>
          <a:graphic>
            <a:graphicData uri="http://schemas.openxmlformats.org/presentationml/2006/ole">
              <mc:AlternateContent xmlns:mc="http://schemas.openxmlformats.org/markup-compatibility/2006">
                <mc:Choice xmlns:v="urn:schemas-microsoft-com:vml" Requires="v">
                  <p:oleObj spid="_x0000_s229963" name="Equation" r:id="rId3" imgW="1422360" imgH="457200" progId="Equation.DSMT4">
                    <p:embed/>
                  </p:oleObj>
                </mc:Choice>
                <mc:Fallback>
                  <p:oleObj name="Equation" r:id="rId3" imgW="1422360" imgH="457200" progId="Equation.DSMT4">
                    <p:embed/>
                    <p:pic>
                      <p:nvPicPr>
                        <p:cNvPr id="17" name="对象 16">
                          <a:extLst>
                            <a:ext uri="{FF2B5EF4-FFF2-40B4-BE49-F238E27FC236}">
                              <a16:creationId xmlns:a16="http://schemas.microsoft.com/office/drawing/2014/main" id="{A7396B5F-B579-4903-A531-6D1F5CD38F82}"/>
                            </a:ext>
                          </a:extLst>
                        </p:cNvPr>
                        <p:cNvPicPr/>
                        <p:nvPr/>
                      </p:nvPicPr>
                      <p:blipFill>
                        <a:blip r:embed="rId4"/>
                        <a:stretch>
                          <a:fillRect/>
                        </a:stretch>
                      </p:blipFill>
                      <p:spPr>
                        <a:xfrm>
                          <a:off x="3955748" y="1101728"/>
                          <a:ext cx="1422400" cy="457200"/>
                        </a:xfrm>
                        <a:prstGeom prst="rect">
                          <a:avLst/>
                        </a:prstGeom>
                      </p:spPr>
                    </p:pic>
                  </p:oleObj>
                </mc:Fallback>
              </mc:AlternateContent>
            </a:graphicData>
          </a:graphic>
        </p:graphicFrame>
      </p:grpSp>
      <p:grpSp>
        <p:nvGrpSpPr>
          <p:cNvPr id="34" name="组合 33">
            <a:extLst>
              <a:ext uri="{FF2B5EF4-FFF2-40B4-BE49-F238E27FC236}">
                <a16:creationId xmlns:a16="http://schemas.microsoft.com/office/drawing/2014/main" id="{6817A37D-559B-481E-9A31-3B52A24AFE5D}"/>
              </a:ext>
            </a:extLst>
          </p:cNvPr>
          <p:cNvGrpSpPr/>
          <p:nvPr/>
        </p:nvGrpSpPr>
        <p:grpSpPr>
          <a:xfrm>
            <a:off x="5406298" y="1072655"/>
            <a:ext cx="2558309" cy="529568"/>
            <a:chOff x="5406298" y="1072655"/>
            <a:chExt cx="2558309" cy="529568"/>
          </a:xfrm>
        </p:grpSpPr>
        <p:sp>
          <p:nvSpPr>
            <p:cNvPr id="5" name="矩形 4">
              <a:extLst>
                <a:ext uri="{FF2B5EF4-FFF2-40B4-BE49-F238E27FC236}">
                  <a16:creationId xmlns:a16="http://schemas.microsoft.com/office/drawing/2014/main" id="{E6C870CE-47F6-4700-9888-F1B811817460}"/>
                </a:ext>
              </a:extLst>
            </p:cNvPr>
            <p:cNvSpPr/>
            <p:nvPr/>
          </p:nvSpPr>
          <p:spPr>
            <a:xfrm>
              <a:off x="5406298" y="1079003"/>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当</a:t>
              </a:r>
              <a:endParaRPr lang="zh-CN" altLang="en-US" sz="2800" dirty="0"/>
            </a:p>
          </p:txBody>
        </p:sp>
        <p:sp>
          <p:nvSpPr>
            <p:cNvPr id="6" name="矩形 5">
              <a:extLst>
                <a:ext uri="{FF2B5EF4-FFF2-40B4-BE49-F238E27FC236}">
                  <a16:creationId xmlns:a16="http://schemas.microsoft.com/office/drawing/2014/main" id="{E55BDDD4-822C-468A-AE73-F0D35D7009B0}"/>
                </a:ext>
              </a:extLst>
            </p:cNvPr>
            <p:cNvSpPr/>
            <p:nvPr/>
          </p:nvSpPr>
          <p:spPr>
            <a:xfrm>
              <a:off x="6612955" y="1072655"/>
              <a:ext cx="135165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时成立</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1" name="对象 20">
              <a:extLst>
                <a:ext uri="{FF2B5EF4-FFF2-40B4-BE49-F238E27FC236}">
                  <a16:creationId xmlns:a16="http://schemas.microsoft.com/office/drawing/2014/main" id="{1A6D65D0-8149-47FD-80F9-5F23A620CBA4}"/>
                </a:ext>
              </a:extLst>
            </p:cNvPr>
            <p:cNvGraphicFramePr>
              <a:graphicFrameLocks noChangeAspect="1"/>
            </p:cNvGraphicFramePr>
            <p:nvPr/>
          </p:nvGraphicFramePr>
          <p:xfrm>
            <a:off x="5921922" y="1174754"/>
            <a:ext cx="749300" cy="317500"/>
          </p:xfrm>
          <a:graphic>
            <a:graphicData uri="http://schemas.openxmlformats.org/presentationml/2006/ole">
              <mc:AlternateContent xmlns:mc="http://schemas.openxmlformats.org/markup-compatibility/2006">
                <mc:Choice xmlns:v="urn:schemas-microsoft-com:vml" Requires="v">
                  <p:oleObj spid="_x0000_s229964" name="Equation" r:id="rId5" imgW="749160" imgH="317160" progId="Equation.DSMT4">
                    <p:embed/>
                  </p:oleObj>
                </mc:Choice>
                <mc:Fallback>
                  <p:oleObj name="Equation" r:id="rId5" imgW="749160" imgH="317160" progId="Equation.DSMT4">
                    <p:embed/>
                    <p:pic>
                      <p:nvPicPr>
                        <p:cNvPr id="21" name="对象 20">
                          <a:extLst>
                            <a:ext uri="{FF2B5EF4-FFF2-40B4-BE49-F238E27FC236}">
                              <a16:creationId xmlns:a16="http://schemas.microsoft.com/office/drawing/2014/main" id="{1A6D65D0-8149-47FD-80F9-5F23A620CBA4}"/>
                            </a:ext>
                          </a:extLst>
                        </p:cNvPr>
                        <p:cNvPicPr/>
                        <p:nvPr/>
                      </p:nvPicPr>
                      <p:blipFill>
                        <a:blip r:embed="rId6"/>
                        <a:stretch>
                          <a:fillRect/>
                        </a:stretch>
                      </p:blipFill>
                      <p:spPr>
                        <a:xfrm>
                          <a:off x="5921922" y="1174754"/>
                          <a:ext cx="749300" cy="317500"/>
                        </a:xfrm>
                        <a:prstGeom prst="rect">
                          <a:avLst/>
                        </a:prstGeom>
                      </p:spPr>
                    </p:pic>
                  </p:oleObj>
                </mc:Fallback>
              </mc:AlternateContent>
            </a:graphicData>
          </a:graphic>
        </p:graphicFrame>
      </p:grpSp>
      <p:grpSp>
        <p:nvGrpSpPr>
          <p:cNvPr id="35" name="组合 34">
            <a:extLst>
              <a:ext uri="{FF2B5EF4-FFF2-40B4-BE49-F238E27FC236}">
                <a16:creationId xmlns:a16="http://schemas.microsoft.com/office/drawing/2014/main" id="{BC46D7F2-944F-4720-BCB5-DA2D94146F28}"/>
              </a:ext>
            </a:extLst>
          </p:cNvPr>
          <p:cNvGrpSpPr/>
          <p:nvPr/>
        </p:nvGrpSpPr>
        <p:grpSpPr>
          <a:xfrm>
            <a:off x="1873898" y="1706378"/>
            <a:ext cx="2817784" cy="523220"/>
            <a:chOff x="2060518" y="1753033"/>
            <a:chExt cx="2817784" cy="523220"/>
          </a:xfrm>
        </p:grpSpPr>
        <p:sp>
          <p:nvSpPr>
            <p:cNvPr id="7" name="矩形 6">
              <a:extLst>
                <a:ext uri="{FF2B5EF4-FFF2-40B4-BE49-F238E27FC236}">
                  <a16:creationId xmlns:a16="http://schemas.microsoft.com/office/drawing/2014/main" id="{5898D0B9-BF42-419B-A7EE-2E837E686858}"/>
                </a:ext>
              </a:extLst>
            </p:cNvPr>
            <p:cNvSpPr/>
            <p:nvPr/>
          </p:nvSpPr>
          <p:spPr>
            <a:xfrm>
              <a:off x="2060518" y="1753033"/>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令</a:t>
              </a:r>
              <a:endParaRPr lang="zh-CN" altLang="en-US" sz="2800" dirty="0"/>
            </a:p>
          </p:txBody>
        </p:sp>
        <p:graphicFrame>
          <p:nvGraphicFramePr>
            <p:cNvPr id="18" name="对象 17">
              <a:extLst>
                <a:ext uri="{FF2B5EF4-FFF2-40B4-BE49-F238E27FC236}">
                  <a16:creationId xmlns:a16="http://schemas.microsoft.com/office/drawing/2014/main" id="{4559F48A-DC47-4E9D-8311-B5E8E6F754DA}"/>
                </a:ext>
              </a:extLst>
            </p:cNvPr>
            <p:cNvGraphicFramePr>
              <a:graphicFrameLocks noChangeAspect="1"/>
            </p:cNvGraphicFramePr>
            <p:nvPr/>
          </p:nvGraphicFramePr>
          <p:xfrm>
            <a:off x="2452602" y="1796328"/>
            <a:ext cx="2425700" cy="457200"/>
          </p:xfrm>
          <a:graphic>
            <a:graphicData uri="http://schemas.openxmlformats.org/presentationml/2006/ole">
              <mc:AlternateContent xmlns:mc="http://schemas.openxmlformats.org/markup-compatibility/2006">
                <mc:Choice xmlns:v="urn:schemas-microsoft-com:vml" Requires="v">
                  <p:oleObj spid="_x0000_s229965" name="Equation" r:id="rId7" imgW="2425680" imgH="457200" progId="Equation.DSMT4">
                    <p:embed/>
                  </p:oleObj>
                </mc:Choice>
                <mc:Fallback>
                  <p:oleObj name="Equation" r:id="rId7" imgW="2425680" imgH="457200" progId="Equation.DSMT4">
                    <p:embed/>
                    <p:pic>
                      <p:nvPicPr>
                        <p:cNvPr id="18" name="对象 17">
                          <a:extLst>
                            <a:ext uri="{FF2B5EF4-FFF2-40B4-BE49-F238E27FC236}">
                              <a16:creationId xmlns:a16="http://schemas.microsoft.com/office/drawing/2014/main" id="{4559F48A-DC47-4E9D-8311-B5E8E6F754DA}"/>
                            </a:ext>
                          </a:extLst>
                        </p:cNvPr>
                        <p:cNvPicPr/>
                        <p:nvPr/>
                      </p:nvPicPr>
                      <p:blipFill>
                        <a:blip r:embed="rId8"/>
                        <a:stretch>
                          <a:fillRect/>
                        </a:stretch>
                      </p:blipFill>
                      <p:spPr>
                        <a:xfrm>
                          <a:off x="2452602" y="1796328"/>
                          <a:ext cx="2425700" cy="457200"/>
                        </a:xfrm>
                        <a:prstGeom prst="rect">
                          <a:avLst/>
                        </a:prstGeom>
                      </p:spPr>
                    </p:pic>
                  </p:oleObj>
                </mc:Fallback>
              </mc:AlternateContent>
            </a:graphicData>
          </a:graphic>
        </p:graphicFrame>
      </p:grpSp>
      <p:grpSp>
        <p:nvGrpSpPr>
          <p:cNvPr id="38" name="组合 37">
            <a:extLst>
              <a:ext uri="{FF2B5EF4-FFF2-40B4-BE49-F238E27FC236}">
                <a16:creationId xmlns:a16="http://schemas.microsoft.com/office/drawing/2014/main" id="{BA07A43D-4E94-4F7B-8270-BE53B8C3757B}"/>
              </a:ext>
            </a:extLst>
          </p:cNvPr>
          <p:cNvGrpSpPr/>
          <p:nvPr/>
        </p:nvGrpSpPr>
        <p:grpSpPr>
          <a:xfrm>
            <a:off x="4776125" y="1706378"/>
            <a:ext cx="2390288" cy="523220"/>
            <a:chOff x="4888094" y="1753033"/>
            <a:chExt cx="2390288" cy="523220"/>
          </a:xfrm>
        </p:grpSpPr>
        <p:sp>
          <p:nvSpPr>
            <p:cNvPr id="8" name="矩形 7">
              <a:extLst>
                <a:ext uri="{FF2B5EF4-FFF2-40B4-BE49-F238E27FC236}">
                  <a16:creationId xmlns:a16="http://schemas.microsoft.com/office/drawing/2014/main" id="{BEBE22FC-812B-4CA7-8672-7DCD20FEA669}"/>
                </a:ext>
              </a:extLst>
            </p:cNvPr>
            <p:cNvSpPr/>
            <p:nvPr/>
          </p:nvSpPr>
          <p:spPr>
            <a:xfrm>
              <a:off x="4888094" y="1753033"/>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则当</a:t>
              </a:r>
              <a:endParaRPr lang="zh-CN" altLang="en-US" sz="2800" dirty="0"/>
            </a:p>
          </p:txBody>
        </p:sp>
        <p:sp>
          <p:nvSpPr>
            <p:cNvPr id="9" name="矩形 8">
              <a:extLst>
                <a:ext uri="{FF2B5EF4-FFF2-40B4-BE49-F238E27FC236}">
                  <a16:creationId xmlns:a16="http://schemas.microsoft.com/office/drawing/2014/main" id="{D8A329EE-E07F-4C88-B813-E61E74F2F7C2}"/>
                </a:ext>
              </a:extLst>
            </p:cNvPr>
            <p:cNvSpPr/>
            <p:nvPr/>
          </p:nvSpPr>
          <p:spPr>
            <a:xfrm>
              <a:off x="6375571" y="1753033"/>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5" name="对象 24">
              <a:extLst>
                <a:ext uri="{FF2B5EF4-FFF2-40B4-BE49-F238E27FC236}">
                  <a16:creationId xmlns:a16="http://schemas.microsoft.com/office/drawing/2014/main" id="{CD071B8A-D6B4-4B20-B640-FD35C035E99B}"/>
                </a:ext>
              </a:extLst>
            </p:cNvPr>
            <p:cNvGraphicFramePr>
              <a:graphicFrameLocks noChangeAspect="1"/>
            </p:cNvGraphicFramePr>
            <p:nvPr/>
          </p:nvGraphicFramePr>
          <p:xfrm>
            <a:off x="5700044" y="1866178"/>
            <a:ext cx="749300" cy="317500"/>
          </p:xfrm>
          <a:graphic>
            <a:graphicData uri="http://schemas.openxmlformats.org/presentationml/2006/ole">
              <mc:AlternateContent xmlns:mc="http://schemas.openxmlformats.org/markup-compatibility/2006">
                <mc:Choice xmlns:v="urn:schemas-microsoft-com:vml" Requires="v">
                  <p:oleObj spid="_x0000_s229966" name="Equation" r:id="rId9" imgW="749160" imgH="317160" progId="Equation.DSMT4">
                    <p:embed/>
                  </p:oleObj>
                </mc:Choice>
                <mc:Fallback>
                  <p:oleObj name="Equation" r:id="rId9" imgW="749160" imgH="317160" progId="Equation.DSMT4">
                    <p:embed/>
                    <p:pic>
                      <p:nvPicPr>
                        <p:cNvPr id="25" name="对象 24">
                          <a:extLst>
                            <a:ext uri="{FF2B5EF4-FFF2-40B4-BE49-F238E27FC236}">
                              <a16:creationId xmlns:a16="http://schemas.microsoft.com/office/drawing/2014/main" id="{CD071B8A-D6B4-4B20-B640-FD35C035E99B}"/>
                            </a:ext>
                          </a:extLst>
                        </p:cNvPr>
                        <p:cNvPicPr/>
                        <p:nvPr/>
                      </p:nvPicPr>
                      <p:blipFill>
                        <a:blip r:embed="rId6"/>
                        <a:stretch>
                          <a:fillRect/>
                        </a:stretch>
                      </p:blipFill>
                      <p:spPr>
                        <a:xfrm>
                          <a:off x="5700044" y="1866178"/>
                          <a:ext cx="749300" cy="317500"/>
                        </a:xfrm>
                        <a:prstGeom prst="rect">
                          <a:avLst/>
                        </a:prstGeom>
                      </p:spPr>
                    </p:pic>
                  </p:oleObj>
                </mc:Fallback>
              </mc:AlternateContent>
            </a:graphicData>
          </a:graphic>
        </p:graphicFrame>
      </p:grpSp>
      <p:graphicFrame>
        <p:nvGraphicFramePr>
          <p:cNvPr id="19" name="对象 18">
            <a:extLst>
              <a:ext uri="{FF2B5EF4-FFF2-40B4-BE49-F238E27FC236}">
                <a16:creationId xmlns:a16="http://schemas.microsoft.com/office/drawing/2014/main" id="{84E304BF-5242-46BB-9875-99EB93DF2907}"/>
              </a:ext>
            </a:extLst>
          </p:cNvPr>
          <p:cNvGraphicFramePr>
            <a:graphicFrameLocks noChangeAspect="1"/>
          </p:cNvGraphicFramePr>
          <p:nvPr>
            <p:extLst>
              <p:ext uri="{D42A27DB-BD31-4B8C-83A1-F6EECF244321}">
                <p14:modId xmlns:p14="http://schemas.microsoft.com/office/powerpoint/2010/main" val="1474750688"/>
              </p:ext>
            </p:extLst>
          </p:nvPr>
        </p:nvGraphicFramePr>
        <p:xfrm>
          <a:off x="6948927" y="1775650"/>
          <a:ext cx="2527300" cy="457200"/>
        </p:xfrm>
        <a:graphic>
          <a:graphicData uri="http://schemas.openxmlformats.org/presentationml/2006/ole">
            <mc:AlternateContent xmlns:mc="http://schemas.openxmlformats.org/markup-compatibility/2006">
              <mc:Choice xmlns:v="urn:schemas-microsoft-com:vml" Requires="v">
                <p:oleObj spid="_x0000_s229967" name="Equation" r:id="rId10" imgW="2527200" imgH="457200" progId="Equation.DSMT4">
                  <p:embed/>
                </p:oleObj>
              </mc:Choice>
              <mc:Fallback>
                <p:oleObj name="Equation" r:id="rId10" imgW="2527200" imgH="457200" progId="Equation.DSMT4">
                  <p:embed/>
                  <p:pic>
                    <p:nvPicPr>
                      <p:cNvPr id="19" name="对象 18">
                        <a:extLst>
                          <a:ext uri="{FF2B5EF4-FFF2-40B4-BE49-F238E27FC236}">
                            <a16:creationId xmlns:a16="http://schemas.microsoft.com/office/drawing/2014/main" id="{84E304BF-5242-46BB-9875-99EB93DF2907}"/>
                          </a:ext>
                        </a:extLst>
                      </p:cNvPr>
                      <p:cNvPicPr/>
                      <p:nvPr/>
                    </p:nvPicPr>
                    <p:blipFill>
                      <a:blip r:embed="rId11"/>
                      <a:stretch>
                        <a:fillRect/>
                      </a:stretch>
                    </p:blipFill>
                    <p:spPr>
                      <a:xfrm>
                        <a:off x="6948927" y="1775650"/>
                        <a:ext cx="2527300" cy="457200"/>
                      </a:xfrm>
                      <a:prstGeom prst="rect">
                        <a:avLst/>
                      </a:prstGeom>
                    </p:spPr>
                  </p:pic>
                </p:oleObj>
              </mc:Fallback>
            </mc:AlternateContent>
          </a:graphicData>
        </a:graphic>
      </p:graphicFrame>
      <p:grpSp>
        <p:nvGrpSpPr>
          <p:cNvPr id="39" name="组合 38">
            <a:extLst>
              <a:ext uri="{FF2B5EF4-FFF2-40B4-BE49-F238E27FC236}">
                <a16:creationId xmlns:a16="http://schemas.microsoft.com/office/drawing/2014/main" id="{631B363C-A38B-446B-A199-342F7265820B}"/>
              </a:ext>
            </a:extLst>
          </p:cNvPr>
          <p:cNvGrpSpPr/>
          <p:nvPr/>
        </p:nvGrpSpPr>
        <p:grpSpPr>
          <a:xfrm>
            <a:off x="9439821" y="1706378"/>
            <a:ext cx="1541864" cy="523220"/>
            <a:chOff x="9439821" y="1753033"/>
            <a:chExt cx="1541864" cy="523220"/>
          </a:xfrm>
        </p:grpSpPr>
        <p:sp>
          <p:nvSpPr>
            <p:cNvPr id="10" name="矩形 9">
              <a:extLst>
                <a:ext uri="{FF2B5EF4-FFF2-40B4-BE49-F238E27FC236}">
                  <a16:creationId xmlns:a16="http://schemas.microsoft.com/office/drawing/2014/main" id="{A1CECD00-8E60-4D00-8582-933FCCE9E2F9}"/>
                </a:ext>
              </a:extLst>
            </p:cNvPr>
            <p:cNvSpPr/>
            <p:nvPr/>
          </p:nvSpPr>
          <p:spPr>
            <a:xfrm>
              <a:off x="9439821" y="1753033"/>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aphicFrame>
          <p:nvGraphicFramePr>
            <p:cNvPr id="20" name="对象 19">
              <a:extLst>
                <a:ext uri="{FF2B5EF4-FFF2-40B4-BE49-F238E27FC236}">
                  <a16:creationId xmlns:a16="http://schemas.microsoft.com/office/drawing/2014/main" id="{93F5C223-B84F-4929-A2A7-114243D623FF}"/>
                </a:ext>
              </a:extLst>
            </p:cNvPr>
            <p:cNvGraphicFramePr>
              <a:graphicFrameLocks noChangeAspect="1"/>
            </p:cNvGraphicFramePr>
            <p:nvPr/>
          </p:nvGraphicFramePr>
          <p:xfrm>
            <a:off x="10257785" y="1867663"/>
            <a:ext cx="723900" cy="393700"/>
          </p:xfrm>
          <a:graphic>
            <a:graphicData uri="http://schemas.openxmlformats.org/presentationml/2006/ole">
              <mc:AlternateContent xmlns:mc="http://schemas.openxmlformats.org/markup-compatibility/2006">
                <mc:Choice xmlns:v="urn:schemas-microsoft-com:vml" Requires="v">
                  <p:oleObj spid="_x0000_s229968" name="Equation" r:id="rId12" imgW="723600" imgH="393480" progId="Equation.DSMT4">
                    <p:embed/>
                  </p:oleObj>
                </mc:Choice>
                <mc:Fallback>
                  <p:oleObj name="Equation" r:id="rId12" imgW="723600" imgH="393480" progId="Equation.DSMT4">
                    <p:embed/>
                    <p:pic>
                      <p:nvPicPr>
                        <p:cNvPr id="20" name="对象 19">
                          <a:extLst>
                            <a:ext uri="{FF2B5EF4-FFF2-40B4-BE49-F238E27FC236}">
                              <a16:creationId xmlns:a16="http://schemas.microsoft.com/office/drawing/2014/main" id="{93F5C223-B84F-4929-A2A7-114243D623FF}"/>
                            </a:ext>
                          </a:extLst>
                        </p:cNvPr>
                        <p:cNvPicPr/>
                        <p:nvPr/>
                      </p:nvPicPr>
                      <p:blipFill>
                        <a:blip r:embed="rId13"/>
                        <a:stretch>
                          <a:fillRect/>
                        </a:stretch>
                      </p:blipFill>
                      <p:spPr>
                        <a:xfrm>
                          <a:off x="10257785" y="1867663"/>
                          <a:ext cx="723900" cy="393700"/>
                        </a:xfrm>
                        <a:prstGeom prst="rect">
                          <a:avLst/>
                        </a:prstGeom>
                      </p:spPr>
                    </p:pic>
                  </p:oleObj>
                </mc:Fallback>
              </mc:AlternateContent>
            </a:graphicData>
          </a:graphic>
        </p:graphicFrame>
      </p:grpSp>
      <p:grpSp>
        <p:nvGrpSpPr>
          <p:cNvPr id="41" name="组合 40">
            <a:extLst>
              <a:ext uri="{FF2B5EF4-FFF2-40B4-BE49-F238E27FC236}">
                <a16:creationId xmlns:a16="http://schemas.microsoft.com/office/drawing/2014/main" id="{8636B3D0-D4F6-41DC-AA6D-C5BE9DA5B0F2}"/>
              </a:ext>
            </a:extLst>
          </p:cNvPr>
          <p:cNvGrpSpPr/>
          <p:nvPr/>
        </p:nvGrpSpPr>
        <p:grpSpPr>
          <a:xfrm>
            <a:off x="1296768" y="2352812"/>
            <a:ext cx="5013487" cy="523220"/>
            <a:chOff x="1296768" y="2436791"/>
            <a:chExt cx="5013487" cy="523220"/>
          </a:xfrm>
        </p:grpSpPr>
        <p:sp>
          <p:nvSpPr>
            <p:cNvPr id="11" name="矩形 10">
              <a:extLst>
                <a:ext uri="{FF2B5EF4-FFF2-40B4-BE49-F238E27FC236}">
                  <a16:creationId xmlns:a16="http://schemas.microsoft.com/office/drawing/2014/main" id="{5E0B4CEC-8C73-4461-9FDF-F830C3858562}"/>
                </a:ext>
              </a:extLst>
            </p:cNvPr>
            <p:cNvSpPr/>
            <p:nvPr/>
          </p:nvSpPr>
          <p:spPr>
            <a:xfrm>
              <a:off x="1296768" y="2436791"/>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12" name="矩形 11">
              <a:extLst>
                <a:ext uri="{FF2B5EF4-FFF2-40B4-BE49-F238E27FC236}">
                  <a16:creationId xmlns:a16="http://schemas.microsoft.com/office/drawing/2014/main" id="{6D038EE5-49F6-4A98-B5E5-E286D5CA1F4B}"/>
                </a:ext>
              </a:extLst>
            </p:cNvPr>
            <p:cNvSpPr/>
            <p:nvPr/>
          </p:nvSpPr>
          <p:spPr>
            <a:xfrm>
              <a:off x="2455863" y="2436791"/>
              <a:ext cx="3854392"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时是严格单调增加的，</a:t>
              </a:r>
              <a:endParaRPr lang="zh-CN" altLang="en-US" sz="2800" dirty="0"/>
            </a:p>
          </p:txBody>
        </p:sp>
        <p:graphicFrame>
          <p:nvGraphicFramePr>
            <p:cNvPr id="26" name="对象 25">
              <a:extLst>
                <a:ext uri="{FF2B5EF4-FFF2-40B4-BE49-F238E27FC236}">
                  <a16:creationId xmlns:a16="http://schemas.microsoft.com/office/drawing/2014/main" id="{E1FD8E8F-A711-41F4-B4EE-0F19188EF5EF}"/>
                </a:ext>
              </a:extLst>
            </p:cNvPr>
            <p:cNvGraphicFramePr>
              <a:graphicFrameLocks noChangeAspect="1"/>
            </p:cNvGraphicFramePr>
            <p:nvPr>
              <p:extLst>
                <p:ext uri="{D42A27DB-BD31-4B8C-83A1-F6EECF244321}">
                  <p14:modId xmlns:p14="http://schemas.microsoft.com/office/powerpoint/2010/main" val="1005587542"/>
                </p:ext>
              </p:extLst>
            </p:nvPr>
          </p:nvGraphicFramePr>
          <p:xfrm>
            <a:off x="1774347" y="2542945"/>
            <a:ext cx="736600" cy="317500"/>
          </p:xfrm>
          <a:graphic>
            <a:graphicData uri="http://schemas.openxmlformats.org/presentationml/2006/ole">
              <mc:AlternateContent xmlns:mc="http://schemas.openxmlformats.org/markup-compatibility/2006">
                <mc:Choice xmlns:v="urn:schemas-microsoft-com:vml" Requires="v">
                  <p:oleObj spid="_x0000_s229969" name="Equation" r:id="rId14" imgW="736560" imgH="317160" progId="Equation.DSMT4">
                    <p:embed/>
                  </p:oleObj>
                </mc:Choice>
                <mc:Fallback>
                  <p:oleObj name="Equation" r:id="rId14" imgW="736560" imgH="317160" progId="Equation.DSMT4">
                    <p:embed/>
                    <p:pic>
                      <p:nvPicPr>
                        <p:cNvPr id="26" name="对象 25">
                          <a:extLst>
                            <a:ext uri="{FF2B5EF4-FFF2-40B4-BE49-F238E27FC236}">
                              <a16:creationId xmlns:a16="http://schemas.microsoft.com/office/drawing/2014/main" id="{E1FD8E8F-A711-41F4-B4EE-0F19188EF5EF}"/>
                            </a:ext>
                          </a:extLst>
                        </p:cNvPr>
                        <p:cNvPicPr/>
                        <p:nvPr/>
                      </p:nvPicPr>
                      <p:blipFill>
                        <a:blip r:embed="rId15"/>
                        <a:stretch>
                          <a:fillRect/>
                        </a:stretch>
                      </p:blipFill>
                      <p:spPr>
                        <a:xfrm>
                          <a:off x="1774347" y="2542945"/>
                          <a:ext cx="736600" cy="317500"/>
                        </a:xfrm>
                        <a:prstGeom prst="rect">
                          <a:avLst/>
                        </a:prstGeom>
                      </p:spPr>
                    </p:pic>
                  </p:oleObj>
                </mc:Fallback>
              </mc:AlternateContent>
            </a:graphicData>
          </a:graphic>
        </p:graphicFrame>
      </p:grpSp>
      <p:graphicFrame>
        <p:nvGraphicFramePr>
          <p:cNvPr id="29" name="对象 28">
            <a:extLst>
              <a:ext uri="{FF2B5EF4-FFF2-40B4-BE49-F238E27FC236}">
                <a16:creationId xmlns:a16="http://schemas.microsoft.com/office/drawing/2014/main" id="{83DF0E9C-7109-4C43-9BC1-D6998E4DA444}"/>
              </a:ext>
            </a:extLst>
          </p:cNvPr>
          <p:cNvGraphicFramePr>
            <a:graphicFrameLocks noChangeAspect="1"/>
          </p:cNvGraphicFramePr>
          <p:nvPr>
            <p:extLst>
              <p:ext uri="{D42A27DB-BD31-4B8C-83A1-F6EECF244321}">
                <p14:modId xmlns:p14="http://schemas.microsoft.com/office/powerpoint/2010/main" val="665789612"/>
              </p:ext>
            </p:extLst>
          </p:nvPr>
        </p:nvGraphicFramePr>
        <p:xfrm>
          <a:off x="8666831" y="2467717"/>
          <a:ext cx="2387600" cy="393700"/>
        </p:xfrm>
        <a:graphic>
          <a:graphicData uri="http://schemas.openxmlformats.org/presentationml/2006/ole">
            <mc:AlternateContent xmlns:mc="http://schemas.openxmlformats.org/markup-compatibility/2006">
              <mc:Choice xmlns:v="urn:schemas-microsoft-com:vml" Requires="v">
                <p:oleObj spid="_x0000_s229970" name="Equation" r:id="rId16" imgW="2387520" imgH="393480" progId="Equation.DSMT4">
                  <p:embed/>
                </p:oleObj>
              </mc:Choice>
              <mc:Fallback>
                <p:oleObj name="Equation" r:id="rId16" imgW="2387520" imgH="393480" progId="Equation.DSMT4">
                  <p:embed/>
                  <p:pic>
                    <p:nvPicPr>
                      <p:cNvPr id="29" name="对象 28">
                        <a:extLst>
                          <a:ext uri="{FF2B5EF4-FFF2-40B4-BE49-F238E27FC236}">
                            <a16:creationId xmlns:a16="http://schemas.microsoft.com/office/drawing/2014/main" id="{83DF0E9C-7109-4C43-9BC1-D6998E4DA444}"/>
                          </a:ext>
                        </a:extLst>
                      </p:cNvPr>
                      <p:cNvPicPr/>
                      <p:nvPr/>
                    </p:nvPicPr>
                    <p:blipFill>
                      <a:blip r:embed="rId17"/>
                      <a:stretch>
                        <a:fillRect/>
                      </a:stretch>
                    </p:blipFill>
                    <p:spPr>
                      <a:xfrm>
                        <a:off x="8666831" y="2467717"/>
                        <a:ext cx="2387600" cy="393700"/>
                      </a:xfrm>
                      <a:prstGeom prst="rect">
                        <a:avLst/>
                      </a:prstGeom>
                    </p:spPr>
                  </p:pic>
                </p:oleObj>
              </mc:Fallback>
            </mc:AlternateContent>
          </a:graphicData>
        </a:graphic>
      </p:graphicFrame>
      <p:grpSp>
        <p:nvGrpSpPr>
          <p:cNvPr id="43" name="组合 42">
            <a:extLst>
              <a:ext uri="{FF2B5EF4-FFF2-40B4-BE49-F238E27FC236}">
                <a16:creationId xmlns:a16="http://schemas.microsoft.com/office/drawing/2014/main" id="{7D8BA1C9-8A5B-43BF-B03C-4C311343394B}"/>
              </a:ext>
            </a:extLst>
          </p:cNvPr>
          <p:cNvGrpSpPr/>
          <p:nvPr/>
        </p:nvGrpSpPr>
        <p:grpSpPr>
          <a:xfrm>
            <a:off x="1296768" y="2960882"/>
            <a:ext cx="2371814" cy="523220"/>
            <a:chOff x="1296768" y="3110178"/>
            <a:chExt cx="2371814" cy="523220"/>
          </a:xfrm>
        </p:grpSpPr>
        <p:sp>
          <p:nvSpPr>
            <p:cNvPr id="14" name="矩形 13">
              <a:extLst>
                <a:ext uri="{FF2B5EF4-FFF2-40B4-BE49-F238E27FC236}">
                  <a16:creationId xmlns:a16="http://schemas.microsoft.com/office/drawing/2014/main" id="{CE28657B-CA6A-4DE7-A62F-F6E1938899F6}"/>
                </a:ext>
              </a:extLst>
            </p:cNvPr>
            <p:cNvSpPr/>
            <p:nvPr/>
          </p:nvSpPr>
          <p:spPr>
            <a:xfrm>
              <a:off x="1296768" y="3110178"/>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即</a:t>
              </a:r>
              <a:endParaRPr lang="zh-CN" altLang="en-US" sz="2800" dirty="0"/>
            </a:p>
          </p:txBody>
        </p:sp>
        <p:graphicFrame>
          <p:nvGraphicFramePr>
            <p:cNvPr id="30" name="对象 29">
              <a:extLst>
                <a:ext uri="{FF2B5EF4-FFF2-40B4-BE49-F238E27FC236}">
                  <a16:creationId xmlns:a16="http://schemas.microsoft.com/office/drawing/2014/main" id="{FDCB1960-DE89-4FB7-B334-F1387B5777D7}"/>
                </a:ext>
              </a:extLst>
            </p:cNvPr>
            <p:cNvGraphicFramePr>
              <a:graphicFrameLocks noChangeAspect="1"/>
            </p:cNvGraphicFramePr>
            <p:nvPr>
              <p:extLst>
                <p:ext uri="{D42A27DB-BD31-4B8C-83A1-F6EECF244321}">
                  <p14:modId xmlns:p14="http://schemas.microsoft.com/office/powerpoint/2010/main" val="4252527815"/>
                </p:ext>
              </p:extLst>
            </p:nvPr>
          </p:nvGraphicFramePr>
          <p:xfrm>
            <a:off x="1763582" y="3148205"/>
            <a:ext cx="1905000" cy="457200"/>
          </p:xfrm>
          <a:graphic>
            <a:graphicData uri="http://schemas.openxmlformats.org/presentationml/2006/ole">
              <mc:AlternateContent xmlns:mc="http://schemas.openxmlformats.org/markup-compatibility/2006">
                <mc:Choice xmlns:v="urn:schemas-microsoft-com:vml" Requires="v">
                  <p:oleObj spid="_x0000_s229971" name="Equation" r:id="rId18" imgW="1904760" imgH="457200" progId="Equation.DSMT4">
                    <p:embed/>
                  </p:oleObj>
                </mc:Choice>
                <mc:Fallback>
                  <p:oleObj name="Equation" r:id="rId18" imgW="1904760" imgH="457200" progId="Equation.DSMT4">
                    <p:embed/>
                    <p:pic>
                      <p:nvPicPr>
                        <p:cNvPr id="30" name="对象 29">
                          <a:extLst>
                            <a:ext uri="{FF2B5EF4-FFF2-40B4-BE49-F238E27FC236}">
                              <a16:creationId xmlns:a16="http://schemas.microsoft.com/office/drawing/2014/main" id="{FDCB1960-DE89-4FB7-B334-F1387B5777D7}"/>
                            </a:ext>
                          </a:extLst>
                        </p:cNvPr>
                        <p:cNvPicPr/>
                        <p:nvPr/>
                      </p:nvPicPr>
                      <p:blipFill>
                        <a:blip r:embed="rId19"/>
                        <a:stretch>
                          <a:fillRect/>
                        </a:stretch>
                      </p:blipFill>
                      <p:spPr>
                        <a:xfrm>
                          <a:off x="1763582" y="3148205"/>
                          <a:ext cx="1905000" cy="457200"/>
                        </a:xfrm>
                        <a:prstGeom prst="rect">
                          <a:avLst/>
                        </a:prstGeom>
                      </p:spPr>
                    </p:pic>
                  </p:oleObj>
                </mc:Fallback>
              </mc:AlternateContent>
            </a:graphicData>
          </a:graphic>
        </p:graphicFrame>
      </p:grpSp>
      <p:grpSp>
        <p:nvGrpSpPr>
          <p:cNvPr id="44" name="组合 43">
            <a:extLst>
              <a:ext uri="{FF2B5EF4-FFF2-40B4-BE49-F238E27FC236}">
                <a16:creationId xmlns:a16="http://schemas.microsoft.com/office/drawing/2014/main" id="{E49C1741-374B-49D6-BFCA-9FD11684ECAB}"/>
              </a:ext>
            </a:extLst>
          </p:cNvPr>
          <p:cNvGrpSpPr/>
          <p:nvPr/>
        </p:nvGrpSpPr>
        <p:grpSpPr>
          <a:xfrm>
            <a:off x="3968134" y="2960882"/>
            <a:ext cx="4154242" cy="523220"/>
            <a:chOff x="3968134" y="3110178"/>
            <a:chExt cx="4154242" cy="523220"/>
          </a:xfrm>
        </p:grpSpPr>
        <p:sp>
          <p:nvSpPr>
            <p:cNvPr id="15" name="矩形 14">
              <a:extLst>
                <a:ext uri="{FF2B5EF4-FFF2-40B4-BE49-F238E27FC236}">
                  <a16:creationId xmlns:a16="http://schemas.microsoft.com/office/drawing/2014/main" id="{D5E8C4A0-948D-4872-AC0C-7296320BA916}"/>
                </a:ext>
              </a:extLst>
            </p:cNvPr>
            <p:cNvSpPr/>
            <p:nvPr/>
          </p:nvSpPr>
          <p:spPr>
            <a:xfrm>
              <a:off x="3968134" y="3110178"/>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移项即得</a:t>
              </a:r>
              <a:endParaRPr lang="zh-CN" altLang="en-US" sz="2800" dirty="0"/>
            </a:p>
          </p:txBody>
        </p:sp>
        <p:graphicFrame>
          <p:nvGraphicFramePr>
            <p:cNvPr id="31" name="对象 30">
              <a:extLst>
                <a:ext uri="{FF2B5EF4-FFF2-40B4-BE49-F238E27FC236}">
                  <a16:creationId xmlns:a16="http://schemas.microsoft.com/office/drawing/2014/main" id="{352CA9DA-481E-48DF-804F-C2962E316EB1}"/>
                </a:ext>
              </a:extLst>
            </p:cNvPr>
            <p:cNvGraphicFramePr>
              <a:graphicFrameLocks noChangeAspect="1"/>
            </p:cNvGraphicFramePr>
            <p:nvPr/>
          </p:nvGraphicFramePr>
          <p:xfrm>
            <a:off x="5531576" y="3165767"/>
            <a:ext cx="2590800" cy="457200"/>
          </p:xfrm>
          <a:graphic>
            <a:graphicData uri="http://schemas.openxmlformats.org/presentationml/2006/ole">
              <mc:AlternateContent xmlns:mc="http://schemas.openxmlformats.org/markup-compatibility/2006">
                <mc:Choice xmlns:v="urn:schemas-microsoft-com:vml" Requires="v">
                  <p:oleObj spid="_x0000_s229972" name="Equation" r:id="rId20" imgW="2590560" imgH="457200" progId="Equation.DSMT4">
                    <p:embed/>
                  </p:oleObj>
                </mc:Choice>
                <mc:Fallback>
                  <p:oleObj name="Equation" r:id="rId20" imgW="2590560" imgH="457200" progId="Equation.DSMT4">
                    <p:embed/>
                    <p:pic>
                      <p:nvPicPr>
                        <p:cNvPr id="31" name="对象 30">
                          <a:extLst>
                            <a:ext uri="{FF2B5EF4-FFF2-40B4-BE49-F238E27FC236}">
                              <a16:creationId xmlns:a16="http://schemas.microsoft.com/office/drawing/2014/main" id="{352CA9DA-481E-48DF-804F-C2962E316EB1}"/>
                            </a:ext>
                          </a:extLst>
                        </p:cNvPr>
                        <p:cNvPicPr/>
                        <p:nvPr/>
                      </p:nvPicPr>
                      <p:blipFill>
                        <a:blip r:embed="rId21"/>
                        <a:stretch>
                          <a:fillRect/>
                        </a:stretch>
                      </p:blipFill>
                      <p:spPr>
                        <a:xfrm>
                          <a:off x="5531576" y="3165767"/>
                          <a:ext cx="2590800" cy="457200"/>
                        </a:xfrm>
                        <a:prstGeom prst="rect">
                          <a:avLst/>
                        </a:prstGeom>
                      </p:spPr>
                    </p:pic>
                  </p:oleObj>
                </mc:Fallback>
              </mc:AlternateContent>
            </a:graphicData>
          </a:graphic>
        </p:graphicFrame>
      </p:grpSp>
      <p:grpSp>
        <p:nvGrpSpPr>
          <p:cNvPr id="48" name="组合 47">
            <a:extLst>
              <a:ext uri="{FF2B5EF4-FFF2-40B4-BE49-F238E27FC236}">
                <a16:creationId xmlns:a16="http://schemas.microsoft.com/office/drawing/2014/main" id="{2827E5D0-5193-4625-8DA3-0A25E6435BF7}"/>
              </a:ext>
            </a:extLst>
          </p:cNvPr>
          <p:cNvGrpSpPr/>
          <p:nvPr/>
        </p:nvGrpSpPr>
        <p:grpSpPr>
          <a:xfrm>
            <a:off x="8384193" y="4479775"/>
            <a:ext cx="2787943" cy="523220"/>
            <a:chOff x="8710770" y="4451782"/>
            <a:chExt cx="2787943" cy="523220"/>
          </a:xfrm>
        </p:grpSpPr>
        <p:sp>
          <p:nvSpPr>
            <p:cNvPr id="23" name="矩形 22">
              <a:extLst>
                <a:ext uri="{FF2B5EF4-FFF2-40B4-BE49-F238E27FC236}">
                  <a16:creationId xmlns:a16="http://schemas.microsoft.com/office/drawing/2014/main" id="{2FAF6BCA-0671-4E06-A76D-C9C706E880EE}"/>
                </a:ext>
              </a:extLst>
            </p:cNvPr>
            <p:cNvSpPr/>
            <p:nvPr/>
          </p:nvSpPr>
          <p:spPr>
            <a:xfrm>
              <a:off x="8710770" y="4451782"/>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然后证明</a:t>
              </a:r>
              <a:r>
                <a:rPr lang="en-US" altLang="zh-CN" sz="2800" kern="100" dirty="0">
                  <a:ea typeface="宋体" panose="02010600030101010101" pitchFamily="2" charset="-122"/>
                  <a:cs typeface="Times New Roman" panose="02020603050405020304" pitchFamily="18" charset="0"/>
                </a:rPr>
                <a:t>        </a:t>
              </a:r>
              <a:r>
                <a:rPr lang="zh-CN" altLang="en-US" sz="2800" kern="100" dirty="0">
                  <a:ea typeface="宋体" panose="02010600030101010101" pitchFamily="2" charset="-122"/>
                  <a:cs typeface="Times New Roman" panose="02020603050405020304" pitchFamily="18" charset="0"/>
                </a:rPr>
                <a:t>具</a:t>
              </a:r>
              <a:endParaRPr lang="zh-CN" altLang="en-US" sz="2800" dirty="0"/>
            </a:p>
          </p:txBody>
        </p:sp>
        <p:graphicFrame>
          <p:nvGraphicFramePr>
            <p:cNvPr id="33" name="对象 32">
              <a:extLst>
                <a:ext uri="{FF2B5EF4-FFF2-40B4-BE49-F238E27FC236}">
                  <a16:creationId xmlns:a16="http://schemas.microsoft.com/office/drawing/2014/main" id="{C680C3E7-CF49-44BE-9505-A2F57090B270}"/>
                </a:ext>
              </a:extLst>
            </p:cNvPr>
            <p:cNvGraphicFramePr>
              <a:graphicFrameLocks noChangeAspect="1"/>
            </p:cNvGraphicFramePr>
            <p:nvPr>
              <p:extLst>
                <p:ext uri="{D42A27DB-BD31-4B8C-83A1-F6EECF244321}">
                  <p14:modId xmlns:p14="http://schemas.microsoft.com/office/powerpoint/2010/main" val="302022547"/>
                </p:ext>
              </p:extLst>
            </p:nvPr>
          </p:nvGraphicFramePr>
          <p:xfrm>
            <a:off x="10197558" y="4553592"/>
            <a:ext cx="723900" cy="393700"/>
          </p:xfrm>
          <a:graphic>
            <a:graphicData uri="http://schemas.openxmlformats.org/presentationml/2006/ole">
              <mc:AlternateContent xmlns:mc="http://schemas.openxmlformats.org/markup-compatibility/2006">
                <mc:Choice xmlns:v="urn:schemas-microsoft-com:vml" Requires="v">
                  <p:oleObj spid="_x0000_s229973" name="Equation" r:id="rId22" imgW="723600" imgH="393480" progId="Equation.DSMT4">
                    <p:embed/>
                  </p:oleObj>
                </mc:Choice>
                <mc:Fallback>
                  <p:oleObj name="Equation" r:id="rId22" imgW="723600" imgH="393480" progId="Equation.DSMT4">
                    <p:embed/>
                    <p:pic>
                      <p:nvPicPr>
                        <p:cNvPr id="33" name="对象 32">
                          <a:extLst>
                            <a:ext uri="{FF2B5EF4-FFF2-40B4-BE49-F238E27FC236}">
                              <a16:creationId xmlns:a16="http://schemas.microsoft.com/office/drawing/2014/main" id="{C680C3E7-CF49-44BE-9505-A2F57090B270}"/>
                            </a:ext>
                          </a:extLst>
                        </p:cNvPr>
                        <p:cNvPicPr/>
                        <p:nvPr/>
                      </p:nvPicPr>
                      <p:blipFill>
                        <a:blip r:embed="rId23"/>
                        <a:stretch>
                          <a:fillRect/>
                        </a:stretch>
                      </p:blipFill>
                      <p:spPr>
                        <a:xfrm>
                          <a:off x="10197558" y="4553592"/>
                          <a:ext cx="723900" cy="3937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DA8649EF-771F-4B51-B379-ECC65B8A000A}"/>
              </a:ext>
            </a:extLst>
          </p:cNvPr>
          <p:cNvGrpSpPr/>
          <p:nvPr/>
        </p:nvGrpSpPr>
        <p:grpSpPr>
          <a:xfrm>
            <a:off x="6056193" y="2349432"/>
            <a:ext cx="2909904" cy="525631"/>
            <a:chOff x="6205484" y="2433411"/>
            <a:chExt cx="2909904" cy="525631"/>
          </a:xfrm>
        </p:grpSpPr>
        <p:sp>
          <p:nvSpPr>
            <p:cNvPr id="13" name="矩形 12">
              <a:extLst>
                <a:ext uri="{FF2B5EF4-FFF2-40B4-BE49-F238E27FC236}">
                  <a16:creationId xmlns:a16="http://schemas.microsoft.com/office/drawing/2014/main" id="{E240A11A-61ED-4DF7-B8E5-E49CCF3BD621}"/>
                </a:ext>
              </a:extLst>
            </p:cNvPr>
            <p:cNvSpPr/>
            <p:nvPr/>
          </p:nvSpPr>
          <p:spPr>
            <a:xfrm>
              <a:off x="8212577" y="2433411"/>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7" name="对象 26">
              <a:extLst>
                <a:ext uri="{FF2B5EF4-FFF2-40B4-BE49-F238E27FC236}">
                  <a16:creationId xmlns:a16="http://schemas.microsoft.com/office/drawing/2014/main" id="{D5CBC10E-630E-485E-8837-8BF047F61F00}"/>
                </a:ext>
              </a:extLst>
            </p:cNvPr>
            <p:cNvGraphicFramePr>
              <a:graphicFrameLocks noChangeAspect="1"/>
            </p:cNvGraphicFramePr>
            <p:nvPr/>
          </p:nvGraphicFramePr>
          <p:xfrm>
            <a:off x="7463277" y="2555465"/>
            <a:ext cx="749300" cy="317500"/>
          </p:xfrm>
          <a:graphic>
            <a:graphicData uri="http://schemas.openxmlformats.org/presentationml/2006/ole">
              <mc:AlternateContent xmlns:mc="http://schemas.openxmlformats.org/markup-compatibility/2006">
                <mc:Choice xmlns:v="urn:schemas-microsoft-com:vml" Requires="v">
                  <p:oleObj spid="_x0000_s229974" name="Equation" r:id="rId24" imgW="749160" imgH="317160" progId="Equation.DSMT4">
                    <p:embed/>
                  </p:oleObj>
                </mc:Choice>
                <mc:Fallback>
                  <p:oleObj name="Equation" r:id="rId24" imgW="749160" imgH="317160" progId="Equation.DSMT4">
                    <p:embed/>
                    <p:pic>
                      <p:nvPicPr>
                        <p:cNvPr id="27" name="对象 26">
                          <a:extLst>
                            <a:ext uri="{FF2B5EF4-FFF2-40B4-BE49-F238E27FC236}">
                              <a16:creationId xmlns:a16="http://schemas.microsoft.com/office/drawing/2014/main" id="{D5CBC10E-630E-485E-8837-8BF047F61F00}"/>
                            </a:ext>
                          </a:extLst>
                        </p:cNvPr>
                        <p:cNvPicPr/>
                        <p:nvPr/>
                      </p:nvPicPr>
                      <p:blipFill>
                        <a:blip r:embed="rId25"/>
                        <a:stretch>
                          <a:fillRect/>
                        </a:stretch>
                      </p:blipFill>
                      <p:spPr>
                        <a:xfrm>
                          <a:off x="7463277" y="2555465"/>
                          <a:ext cx="749300" cy="317500"/>
                        </a:xfrm>
                        <a:prstGeom prst="rect">
                          <a:avLst/>
                        </a:prstGeom>
                      </p:spPr>
                    </p:pic>
                  </p:oleObj>
                </mc:Fallback>
              </mc:AlternateContent>
            </a:graphicData>
          </a:graphic>
        </p:graphicFrame>
        <p:sp>
          <p:nvSpPr>
            <p:cNvPr id="40" name="矩形 39">
              <a:extLst>
                <a:ext uri="{FF2B5EF4-FFF2-40B4-BE49-F238E27FC236}">
                  <a16:creationId xmlns:a16="http://schemas.microsoft.com/office/drawing/2014/main" id="{3A4A689F-0FEB-47FE-B215-1E2BA78DAE5B}"/>
                </a:ext>
              </a:extLst>
            </p:cNvPr>
            <p:cNvSpPr/>
            <p:nvPr/>
          </p:nvSpPr>
          <p:spPr>
            <a:xfrm>
              <a:off x="6205484" y="2435822"/>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因此当</a:t>
              </a:r>
              <a:endParaRPr lang="zh-CN" altLang="en-US" sz="2800" dirty="0"/>
            </a:p>
          </p:txBody>
        </p:sp>
      </p:grpSp>
      <p:sp>
        <p:nvSpPr>
          <p:cNvPr id="45" name="矩形 44">
            <a:extLst>
              <a:ext uri="{FF2B5EF4-FFF2-40B4-BE49-F238E27FC236}">
                <a16:creationId xmlns:a16="http://schemas.microsoft.com/office/drawing/2014/main" id="{A493F3AA-04EE-4440-AE5F-2F16E97EDEBD}"/>
              </a:ext>
            </a:extLst>
          </p:cNvPr>
          <p:cNvSpPr/>
          <p:nvPr/>
        </p:nvSpPr>
        <p:spPr>
          <a:xfrm>
            <a:off x="4767078" y="3860349"/>
            <a:ext cx="628890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利用函数单调性证明不等式的一般方</a:t>
            </a:r>
            <a:r>
              <a:rPr lang="zh-CN" altLang="en-US" sz="2800" kern="100" dirty="0">
                <a:ea typeface="宋体" panose="02010600030101010101" pitchFamily="2" charset="-122"/>
                <a:cs typeface="Times New Roman" panose="02020603050405020304" pitchFamily="18" charset="0"/>
              </a:rPr>
              <a:t>法</a:t>
            </a:r>
            <a:endParaRPr lang="zh-CN" altLang="en-US" sz="2800" dirty="0"/>
          </a:p>
        </p:txBody>
      </p:sp>
      <p:grpSp>
        <p:nvGrpSpPr>
          <p:cNvPr id="47" name="组合 46">
            <a:extLst>
              <a:ext uri="{FF2B5EF4-FFF2-40B4-BE49-F238E27FC236}">
                <a16:creationId xmlns:a16="http://schemas.microsoft.com/office/drawing/2014/main" id="{47814B7B-7CBD-4F99-B1EB-1A2D61D3EBF4}"/>
              </a:ext>
            </a:extLst>
          </p:cNvPr>
          <p:cNvGrpSpPr/>
          <p:nvPr/>
        </p:nvGrpSpPr>
        <p:grpSpPr>
          <a:xfrm>
            <a:off x="1943888" y="4481830"/>
            <a:ext cx="6328499" cy="523220"/>
            <a:chOff x="2279790" y="4453837"/>
            <a:chExt cx="6328499" cy="523220"/>
          </a:xfrm>
        </p:grpSpPr>
        <p:graphicFrame>
          <p:nvGraphicFramePr>
            <p:cNvPr id="32" name="对象 31">
              <a:extLst>
                <a:ext uri="{FF2B5EF4-FFF2-40B4-BE49-F238E27FC236}">
                  <a16:creationId xmlns:a16="http://schemas.microsoft.com/office/drawing/2014/main" id="{FF71A96A-C4D7-40ED-97D3-7483BBBAAEEF}"/>
                </a:ext>
              </a:extLst>
            </p:cNvPr>
            <p:cNvGraphicFramePr>
              <a:graphicFrameLocks noChangeAspect="1"/>
            </p:cNvGraphicFramePr>
            <p:nvPr/>
          </p:nvGraphicFramePr>
          <p:xfrm>
            <a:off x="7770089" y="4570410"/>
            <a:ext cx="838200" cy="393700"/>
          </p:xfrm>
          <a:graphic>
            <a:graphicData uri="http://schemas.openxmlformats.org/presentationml/2006/ole">
              <mc:AlternateContent xmlns:mc="http://schemas.openxmlformats.org/markup-compatibility/2006">
                <mc:Choice xmlns:v="urn:schemas-microsoft-com:vml" Requires="v">
                  <p:oleObj spid="_x0000_s229975" name="Equation" r:id="rId26" imgW="838080" imgH="393480" progId="Equation.DSMT4">
                    <p:embed/>
                  </p:oleObj>
                </mc:Choice>
                <mc:Fallback>
                  <p:oleObj name="Equation" r:id="rId26" imgW="838080" imgH="393480" progId="Equation.DSMT4">
                    <p:embed/>
                    <p:pic>
                      <p:nvPicPr>
                        <p:cNvPr id="32" name="对象 31">
                          <a:extLst>
                            <a:ext uri="{FF2B5EF4-FFF2-40B4-BE49-F238E27FC236}">
                              <a16:creationId xmlns:a16="http://schemas.microsoft.com/office/drawing/2014/main" id="{FF71A96A-C4D7-40ED-97D3-7483BBBAAEEF}"/>
                            </a:ext>
                          </a:extLst>
                        </p:cNvPr>
                        <p:cNvPicPr/>
                        <p:nvPr/>
                      </p:nvPicPr>
                      <p:blipFill>
                        <a:blip r:embed="rId27"/>
                        <a:stretch>
                          <a:fillRect/>
                        </a:stretch>
                      </p:blipFill>
                      <p:spPr>
                        <a:xfrm>
                          <a:off x="7770089" y="4570410"/>
                          <a:ext cx="838200" cy="393700"/>
                        </a:xfrm>
                        <a:prstGeom prst="rect">
                          <a:avLst/>
                        </a:prstGeom>
                      </p:spPr>
                    </p:pic>
                  </p:oleObj>
                </mc:Fallback>
              </mc:AlternateContent>
            </a:graphicData>
          </a:graphic>
        </p:graphicFrame>
        <p:sp>
          <p:nvSpPr>
            <p:cNvPr id="46" name="矩形 45">
              <a:extLst>
                <a:ext uri="{FF2B5EF4-FFF2-40B4-BE49-F238E27FC236}">
                  <a16:creationId xmlns:a16="http://schemas.microsoft.com/office/drawing/2014/main" id="{DD08208F-E441-401D-AED2-1A7E6CBDE185}"/>
                </a:ext>
              </a:extLst>
            </p:cNvPr>
            <p:cNvSpPr/>
            <p:nvPr/>
          </p:nvSpPr>
          <p:spPr>
            <a:xfrm>
              <a:off x="2279790" y="4453837"/>
              <a:ext cx="5570756"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先将不等式的右边项移到左边设为</a:t>
              </a:r>
              <a:endParaRPr lang="zh-CN" altLang="en-US" sz="2800" dirty="0"/>
            </a:p>
          </p:txBody>
        </p:sp>
      </p:grpSp>
      <p:sp>
        <p:nvSpPr>
          <p:cNvPr id="49" name="矩形 48">
            <a:extLst>
              <a:ext uri="{FF2B5EF4-FFF2-40B4-BE49-F238E27FC236}">
                <a16:creationId xmlns:a16="http://schemas.microsoft.com/office/drawing/2014/main" id="{BABEA570-BB85-472B-A6E7-F17912B76130}"/>
              </a:ext>
            </a:extLst>
          </p:cNvPr>
          <p:cNvSpPr/>
          <p:nvPr/>
        </p:nvSpPr>
        <p:spPr>
          <a:xfrm>
            <a:off x="3067394" y="5167935"/>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最后得出不等式</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27790317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5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250"/>
                                        <p:tgtEl>
                                          <p:spTgt spid="3"/>
                                        </p:tgtEl>
                                      </p:cBhvr>
                                    </p:animEffect>
                                  </p:childTnLst>
                                </p:cTn>
                              </p:par>
                            </p:childTnLst>
                          </p:cTn>
                        </p:par>
                        <p:par>
                          <p:cTn id="21" fill="hold">
                            <p:stCondLst>
                              <p:cond delay="25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250"/>
                                        <p:tgtEl>
                                          <p:spTgt spid="39"/>
                                        </p:tgtEl>
                                      </p:cBhvr>
                                    </p:animEffect>
                                  </p:childTnLst>
                                </p:cTn>
                              </p:par>
                            </p:childTnLst>
                          </p:cTn>
                        </p:par>
                        <p:par>
                          <p:cTn id="40" fill="hold">
                            <p:stCondLst>
                              <p:cond delay="25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75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2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750"/>
                                        <p:tgtEl>
                                          <p:spTgt spid="45"/>
                                        </p:tgtEl>
                                      </p:cBhvr>
                                    </p:animEffect>
                                  </p:childTnLst>
                                </p:cTn>
                              </p:par>
                            </p:childTnLst>
                          </p:cTn>
                        </p:par>
                        <p:par>
                          <p:cTn id="72" fill="hold">
                            <p:stCondLst>
                              <p:cond delay="1250"/>
                            </p:stCondLst>
                            <p:childTnLst>
                              <p:par>
                                <p:cTn id="73" presetID="22" presetClass="entr" presetSubtype="8"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25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75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left)">
                                      <p:cBhvr>
                                        <p:cTn id="85" dur="500"/>
                                        <p:tgtEl>
                                          <p:spTgt spid="48"/>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left)">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22" grpId="0"/>
      <p:bldP spid="24" grpId="0"/>
      <p:bldP spid="45" grpId="0"/>
      <p:bldP spid="4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6A920D-7A66-4B7B-ADDC-9D229244C98B}"/>
              </a:ext>
            </a:extLst>
          </p:cNvPr>
          <p:cNvSpPr/>
          <p:nvPr/>
        </p:nvSpPr>
        <p:spPr>
          <a:xfrm>
            <a:off x="1417673" y="1113147"/>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5</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50B721E8-CBF8-4E08-A691-7F11095AE6A8}"/>
              </a:ext>
            </a:extLst>
          </p:cNvPr>
          <p:cNvSpPr/>
          <p:nvPr/>
        </p:nvSpPr>
        <p:spPr>
          <a:xfrm>
            <a:off x="1417673" y="1876019"/>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12" name="矩形 11">
            <a:extLst>
              <a:ext uri="{FF2B5EF4-FFF2-40B4-BE49-F238E27FC236}">
                <a16:creationId xmlns:a16="http://schemas.microsoft.com/office/drawing/2014/main" id="{611A49ED-5ECC-4F11-9752-D076E77A39FA}"/>
              </a:ext>
            </a:extLst>
          </p:cNvPr>
          <p:cNvSpPr/>
          <p:nvPr/>
        </p:nvSpPr>
        <p:spPr>
          <a:xfrm>
            <a:off x="1417673" y="4538919"/>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pSp>
        <p:nvGrpSpPr>
          <p:cNvPr id="26" name="组合 25">
            <a:extLst>
              <a:ext uri="{FF2B5EF4-FFF2-40B4-BE49-F238E27FC236}">
                <a16:creationId xmlns:a16="http://schemas.microsoft.com/office/drawing/2014/main" id="{E10B6E13-C309-456B-97CB-ED20A9558D19}"/>
              </a:ext>
            </a:extLst>
          </p:cNvPr>
          <p:cNvGrpSpPr/>
          <p:nvPr/>
        </p:nvGrpSpPr>
        <p:grpSpPr>
          <a:xfrm>
            <a:off x="2267185" y="1113147"/>
            <a:ext cx="5041636" cy="523220"/>
            <a:chOff x="2267185" y="1197125"/>
            <a:chExt cx="5041636" cy="523220"/>
          </a:xfrm>
        </p:grpSpPr>
        <p:sp>
          <p:nvSpPr>
            <p:cNvPr id="4" name="矩形 3">
              <a:extLst>
                <a:ext uri="{FF2B5EF4-FFF2-40B4-BE49-F238E27FC236}">
                  <a16:creationId xmlns:a16="http://schemas.microsoft.com/office/drawing/2014/main" id="{1E558938-54F2-4AAB-8603-93AA01E8D97F}"/>
                </a:ext>
              </a:extLst>
            </p:cNvPr>
            <p:cNvSpPr/>
            <p:nvPr/>
          </p:nvSpPr>
          <p:spPr>
            <a:xfrm>
              <a:off x="2267185" y="1197125"/>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求函数</a:t>
              </a:r>
              <a:endParaRPr lang="zh-CN" altLang="en-US" sz="2800" dirty="0"/>
            </a:p>
          </p:txBody>
        </p:sp>
        <p:sp>
          <p:nvSpPr>
            <p:cNvPr id="5" name="矩形 4">
              <a:extLst>
                <a:ext uri="{FF2B5EF4-FFF2-40B4-BE49-F238E27FC236}">
                  <a16:creationId xmlns:a16="http://schemas.microsoft.com/office/drawing/2014/main" id="{F6813DE9-D97E-45DD-AA48-4D19A31E2045}"/>
                </a:ext>
              </a:extLst>
            </p:cNvPr>
            <p:cNvSpPr/>
            <p:nvPr/>
          </p:nvSpPr>
          <p:spPr>
            <a:xfrm>
              <a:off x="5239024" y="1197125"/>
              <a:ext cx="206979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的单调区间</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16" name="对象 15">
              <a:extLst>
                <a:ext uri="{FF2B5EF4-FFF2-40B4-BE49-F238E27FC236}">
                  <a16:creationId xmlns:a16="http://schemas.microsoft.com/office/drawing/2014/main" id="{F87EB36E-3648-44FF-9318-7D0ECA46C5AB}"/>
                </a:ext>
              </a:extLst>
            </p:cNvPr>
            <p:cNvGraphicFramePr>
              <a:graphicFrameLocks noChangeAspect="1"/>
            </p:cNvGraphicFramePr>
            <p:nvPr/>
          </p:nvGraphicFramePr>
          <p:xfrm>
            <a:off x="3416540" y="1230135"/>
            <a:ext cx="1879600" cy="457200"/>
          </p:xfrm>
          <a:graphic>
            <a:graphicData uri="http://schemas.openxmlformats.org/presentationml/2006/ole">
              <mc:AlternateContent xmlns:mc="http://schemas.openxmlformats.org/markup-compatibility/2006">
                <mc:Choice xmlns:v="urn:schemas-microsoft-com:vml" Requires="v">
                  <p:oleObj spid="_x0000_s230842" name="Equation" r:id="rId3" imgW="1879560" imgH="457200" progId="Equation.DSMT4">
                    <p:embed/>
                  </p:oleObj>
                </mc:Choice>
                <mc:Fallback>
                  <p:oleObj name="Equation" r:id="rId3" imgW="1879560" imgH="457200" progId="Equation.DSMT4">
                    <p:embed/>
                    <p:pic>
                      <p:nvPicPr>
                        <p:cNvPr id="16" name="对象 15">
                          <a:extLst>
                            <a:ext uri="{FF2B5EF4-FFF2-40B4-BE49-F238E27FC236}">
                              <a16:creationId xmlns:a16="http://schemas.microsoft.com/office/drawing/2014/main" id="{F87EB36E-3648-44FF-9318-7D0ECA46C5AB}"/>
                            </a:ext>
                          </a:extLst>
                        </p:cNvPr>
                        <p:cNvPicPr/>
                        <p:nvPr/>
                      </p:nvPicPr>
                      <p:blipFill>
                        <a:blip r:embed="rId4"/>
                        <a:stretch>
                          <a:fillRect/>
                        </a:stretch>
                      </p:blipFill>
                      <p:spPr>
                        <a:xfrm>
                          <a:off x="3416540" y="1230135"/>
                          <a:ext cx="1879600" cy="457200"/>
                        </a:xfrm>
                        <a:prstGeom prst="rect">
                          <a:avLst/>
                        </a:prstGeom>
                      </p:spPr>
                    </p:pic>
                  </p:oleObj>
                </mc:Fallback>
              </mc:AlternateContent>
            </a:graphicData>
          </a:graphic>
        </p:graphicFrame>
      </p:grpSp>
      <p:grpSp>
        <p:nvGrpSpPr>
          <p:cNvPr id="27" name="组合 26">
            <a:extLst>
              <a:ext uri="{FF2B5EF4-FFF2-40B4-BE49-F238E27FC236}">
                <a16:creationId xmlns:a16="http://schemas.microsoft.com/office/drawing/2014/main" id="{C8CB4C33-D6CE-452E-98D3-43668DA18D67}"/>
              </a:ext>
            </a:extLst>
          </p:cNvPr>
          <p:cNvGrpSpPr/>
          <p:nvPr/>
        </p:nvGrpSpPr>
        <p:grpSpPr>
          <a:xfrm>
            <a:off x="2082519" y="1733942"/>
            <a:ext cx="2689890" cy="838200"/>
            <a:chOff x="2082519" y="1733942"/>
            <a:chExt cx="2689890" cy="838200"/>
          </a:xfrm>
        </p:grpSpPr>
        <p:sp>
          <p:nvSpPr>
            <p:cNvPr id="6" name="矩形 5">
              <a:extLst>
                <a:ext uri="{FF2B5EF4-FFF2-40B4-BE49-F238E27FC236}">
                  <a16:creationId xmlns:a16="http://schemas.microsoft.com/office/drawing/2014/main" id="{9ACC7F9B-A65C-42AE-BF95-295D043806E0}"/>
                </a:ext>
              </a:extLst>
            </p:cNvPr>
            <p:cNvSpPr/>
            <p:nvPr/>
          </p:nvSpPr>
          <p:spPr>
            <a:xfrm>
              <a:off x="2082519" y="1876019"/>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令</a:t>
              </a:r>
              <a:endParaRPr lang="zh-CN" altLang="en-US" sz="2800" dirty="0"/>
            </a:p>
          </p:txBody>
        </p:sp>
        <p:graphicFrame>
          <p:nvGraphicFramePr>
            <p:cNvPr id="17" name="对象 16">
              <a:extLst>
                <a:ext uri="{FF2B5EF4-FFF2-40B4-BE49-F238E27FC236}">
                  <a16:creationId xmlns:a16="http://schemas.microsoft.com/office/drawing/2014/main" id="{451CA1F0-1156-4ED6-A5E4-92190BED85F4}"/>
                </a:ext>
              </a:extLst>
            </p:cNvPr>
            <p:cNvGraphicFramePr>
              <a:graphicFrameLocks noChangeAspect="1"/>
            </p:cNvGraphicFramePr>
            <p:nvPr/>
          </p:nvGraphicFramePr>
          <p:xfrm>
            <a:off x="2638809" y="1733942"/>
            <a:ext cx="2133600" cy="838200"/>
          </p:xfrm>
          <a:graphic>
            <a:graphicData uri="http://schemas.openxmlformats.org/presentationml/2006/ole">
              <mc:AlternateContent xmlns:mc="http://schemas.openxmlformats.org/markup-compatibility/2006">
                <mc:Choice xmlns:v="urn:schemas-microsoft-com:vml" Requires="v">
                  <p:oleObj spid="_x0000_s230843" name="Equation" r:id="rId5" imgW="2133360" imgH="838080" progId="Equation.DSMT4">
                    <p:embed/>
                  </p:oleObj>
                </mc:Choice>
                <mc:Fallback>
                  <p:oleObj name="Equation" r:id="rId5" imgW="2133360" imgH="838080" progId="Equation.DSMT4">
                    <p:embed/>
                    <p:pic>
                      <p:nvPicPr>
                        <p:cNvPr id="17" name="对象 16">
                          <a:extLst>
                            <a:ext uri="{FF2B5EF4-FFF2-40B4-BE49-F238E27FC236}">
                              <a16:creationId xmlns:a16="http://schemas.microsoft.com/office/drawing/2014/main" id="{451CA1F0-1156-4ED6-A5E4-92190BED85F4}"/>
                            </a:ext>
                          </a:extLst>
                        </p:cNvPr>
                        <p:cNvPicPr/>
                        <p:nvPr/>
                      </p:nvPicPr>
                      <p:blipFill>
                        <a:blip r:embed="rId6"/>
                        <a:stretch>
                          <a:fillRect/>
                        </a:stretch>
                      </p:blipFill>
                      <p:spPr>
                        <a:xfrm>
                          <a:off x="2638809" y="1733942"/>
                          <a:ext cx="2133600" cy="838200"/>
                        </a:xfrm>
                        <a:prstGeom prst="rect">
                          <a:avLst/>
                        </a:prstGeom>
                      </p:spPr>
                    </p:pic>
                  </p:oleObj>
                </mc:Fallback>
              </mc:AlternateContent>
            </a:graphicData>
          </a:graphic>
        </p:graphicFrame>
      </p:grpSp>
      <p:grpSp>
        <p:nvGrpSpPr>
          <p:cNvPr id="28" name="组合 27">
            <a:extLst>
              <a:ext uri="{FF2B5EF4-FFF2-40B4-BE49-F238E27FC236}">
                <a16:creationId xmlns:a16="http://schemas.microsoft.com/office/drawing/2014/main" id="{63A730FA-90E3-4DA5-804E-5DCF6F84FBF1}"/>
              </a:ext>
            </a:extLst>
          </p:cNvPr>
          <p:cNvGrpSpPr/>
          <p:nvPr/>
        </p:nvGrpSpPr>
        <p:grpSpPr>
          <a:xfrm>
            <a:off x="4831616" y="1876019"/>
            <a:ext cx="1719269" cy="523220"/>
            <a:chOff x="4784961" y="1876019"/>
            <a:chExt cx="1719269" cy="523220"/>
          </a:xfrm>
        </p:grpSpPr>
        <p:sp>
          <p:nvSpPr>
            <p:cNvPr id="7" name="矩形 6">
              <a:extLst>
                <a:ext uri="{FF2B5EF4-FFF2-40B4-BE49-F238E27FC236}">
                  <a16:creationId xmlns:a16="http://schemas.microsoft.com/office/drawing/2014/main" id="{BECBD54B-1224-4CE3-BDBE-71A91B15DD20}"/>
                </a:ext>
              </a:extLst>
            </p:cNvPr>
            <p:cNvSpPr/>
            <p:nvPr/>
          </p:nvSpPr>
          <p:spPr>
            <a:xfrm>
              <a:off x="4784961" y="1876019"/>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得到</a:t>
              </a:r>
              <a:endParaRPr lang="zh-CN" altLang="en-US" sz="2800" dirty="0"/>
            </a:p>
          </p:txBody>
        </p:sp>
        <p:graphicFrame>
          <p:nvGraphicFramePr>
            <p:cNvPr id="18" name="对象 17">
              <a:extLst>
                <a:ext uri="{FF2B5EF4-FFF2-40B4-BE49-F238E27FC236}">
                  <a16:creationId xmlns:a16="http://schemas.microsoft.com/office/drawing/2014/main" id="{FB13EC61-5AD3-4689-B1BC-AC3F7E849EC0}"/>
                </a:ext>
              </a:extLst>
            </p:cNvPr>
            <p:cNvGraphicFramePr>
              <a:graphicFrameLocks noChangeAspect="1"/>
            </p:cNvGraphicFramePr>
            <p:nvPr/>
          </p:nvGraphicFramePr>
          <p:xfrm>
            <a:off x="5678730" y="1950250"/>
            <a:ext cx="825500" cy="393700"/>
          </p:xfrm>
          <a:graphic>
            <a:graphicData uri="http://schemas.openxmlformats.org/presentationml/2006/ole">
              <mc:AlternateContent xmlns:mc="http://schemas.openxmlformats.org/markup-compatibility/2006">
                <mc:Choice xmlns:v="urn:schemas-microsoft-com:vml" Requires="v">
                  <p:oleObj spid="_x0000_s230844" name="Equation" r:id="rId7" imgW="825480" imgH="393480" progId="Equation.DSMT4">
                    <p:embed/>
                  </p:oleObj>
                </mc:Choice>
                <mc:Fallback>
                  <p:oleObj name="Equation" r:id="rId7" imgW="825480" imgH="393480" progId="Equation.DSMT4">
                    <p:embed/>
                    <p:pic>
                      <p:nvPicPr>
                        <p:cNvPr id="18" name="对象 17">
                          <a:extLst>
                            <a:ext uri="{FF2B5EF4-FFF2-40B4-BE49-F238E27FC236}">
                              <a16:creationId xmlns:a16="http://schemas.microsoft.com/office/drawing/2014/main" id="{FB13EC61-5AD3-4689-B1BC-AC3F7E849EC0}"/>
                            </a:ext>
                          </a:extLst>
                        </p:cNvPr>
                        <p:cNvPicPr/>
                        <p:nvPr/>
                      </p:nvPicPr>
                      <p:blipFill>
                        <a:blip r:embed="rId8"/>
                        <a:stretch>
                          <a:fillRect/>
                        </a:stretch>
                      </p:blipFill>
                      <p:spPr>
                        <a:xfrm>
                          <a:off x="5678730" y="1950250"/>
                          <a:ext cx="825500" cy="393700"/>
                        </a:xfrm>
                        <a:prstGeom prst="rect">
                          <a:avLst/>
                        </a:prstGeom>
                      </p:spPr>
                    </p:pic>
                  </p:oleObj>
                </mc:Fallback>
              </mc:AlternateContent>
            </a:graphicData>
          </a:graphic>
        </p:graphicFrame>
      </p:grpSp>
      <p:grpSp>
        <p:nvGrpSpPr>
          <p:cNvPr id="29" name="组合 28">
            <a:extLst>
              <a:ext uri="{FF2B5EF4-FFF2-40B4-BE49-F238E27FC236}">
                <a16:creationId xmlns:a16="http://schemas.microsoft.com/office/drawing/2014/main" id="{C9DF7808-DFD0-4530-B401-6F4CEAF397AA}"/>
              </a:ext>
            </a:extLst>
          </p:cNvPr>
          <p:cNvGrpSpPr/>
          <p:nvPr/>
        </p:nvGrpSpPr>
        <p:grpSpPr>
          <a:xfrm>
            <a:off x="2626258" y="2802114"/>
            <a:ext cx="2054456" cy="523220"/>
            <a:chOff x="2626258" y="2802114"/>
            <a:chExt cx="2054456" cy="523220"/>
          </a:xfrm>
        </p:grpSpPr>
        <p:sp>
          <p:nvSpPr>
            <p:cNvPr id="8" name="矩形 7">
              <a:extLst>
                <a:ext uri="{FF2B5EF4-FFF2-40B4-BE49-F238E27FC236}">
                  <a16:creationId xmlns:a16="http://schemas.microsoft.com/office/drawing/2014/main" id="{C18918F7-4E00-4FD9-9AD4-D4063397D5B0}"/>
                </a:ext>
              </a:extLst>
            </p:cNvPr>
            <p:cNvSpPr/>
            <p:nvPr/>
          </p:nvSpPr>
          <p:spPr>
            <a:xfrm>
              <a:off x="2626258" y="280211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sp>
          <p:nvSpPr>
            <p:cNvPr id="9" name="矩形 8">
              <a:extLst>
                <a:ext uri="{FF2B5EF4-FFF2-40B4-BE49-F238E27FC236}">
                  <a16:creationId xmlns:a16="http://schemas.microsoft.com/office/drawing/2014/main" id="{0AA8717B-AFFD-4C78-9801-5CF3B0920BD0}"/>
                </a:ext>
              </a:extLst>
            </p:cNvPr>
            <p:cNvSpPr/>
            <p:nvPr/>
          </p:nvSpPr>
          <p:spPr>
            <a:xfrm>
              <a:off x="3777903" y="280211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19" name="对象 18">
              <a:extLst>
                <a:ext uri="{FF2B5EF4-FFF2-40B4-BE49-F238E27FC236}">
                  <a16:creationId xmlns:a16="http://schemas.microsoft.com/office/drawing/2014/main" id="{7666638B-D6CD-4DE4-BCED-32368CDFECAA}"/>
                </a:ext>
              </a:extLst>
            </p:cNvPr>
            <p:cNvGraphicFramePr>
              <a:graphicFrameLocks noChangeAspect="1"/>
            </p:cNvGraphicFramePr>
            <p:nvPr>
              <p:extLst>
                <p:ext uri="{D42A27DB-BD31-4B8C-83A1-F6EECF244321}">
                  <p14:modId xmlns:p14="http://schemas.microsoft.com/office/powerpoint/2010/main" val="1429938989"/>
                </p:ext>
              </p:extLst>
            </p:nvPr>
          </p:nvGraphicFramePr>
          <p:xfrm>
            <a:off x="3095839" y="2904974"/>
            <a:ext cx="736600" cy="317500"/>
          </p:xfrm>
          <a:graphic>
            <a:graphicData uri="http://schemas.openxmlformats.org/presentationml/2006/ole">
              <mc:AlternateContent xmlns:mc="http://schemas.openxmlformats.org/markup-compatibility/2006">
                <mc:Choice xmlns:v="urn:schemas-microsoft-com:vml" Requires="v">
                  <p:oleObj spid="_x0000_s230845" name="Equation" r:id="rId9" imgW="736560" imgH="317160" progId="Equation.DSMT4">
                    <p:embed/>
                  </p:oleObj>
                </mc:Choice>
                <mc:Fallback>
                  <p:oleObj name="Equation" r:id="rId9" imgW="736560" imgH="317160" progId="Equation.DSMT4">
                    <p:embed/>
                    <p:pic>
                      <p:nvPicPr>
                        <p:cNvPr id="19" name="对象 18">
                          <a:extLst>
                            <a:ext uri="{FF2B5EF4-FFF2-40B4-BE49-F238E27FC236}">
                              <a16:creationId xmlns:a16="http://schemas.microsoft.com/office/drawing/2014/main" id="{7666638B-D6CD-4DE4-BCED-32368CDFECAA}"/>
                            </a:ext>
                          </a:extLst>
                        </p:cNvPr>
                        <p:cNvPicPr/>
                        <p:nvPr/>
                      </p:nvPicPr>
                      <p:blipFill>
                        <a:blip r:embed="rId10"/>
                        <a:stretch>
                          <a:fillRect/>
                        </a:stretch>
                      </p:blipFill>
                      <p:spPr>
                        <a:xfrm>
                          <a:off x="3095839" y="2904974"/>
                          <a:ext cx="736600" cy="317500"/>
                        </a:xfrm>
                        <a:prstGeom prst="rect">
                          <a:avLst/>
                        </a:prstGeom>
                      </p:spPr>
                    </p:pic>
                  </p:oleObj>
                </mc:Fallback>
              </mc:AlternateContent>
            </a:graphicData>
          </a:graphic>
        </p:graphicFrame>
      </p:grpSp>
      <p:graphicFrame>
        <p:nvGraphicFramePr>
          <p:cNvPr id="20" name="对象 19">
            <a:extLst>
              <a:ext uri="{FF2B5EF4-FFF2-40B4-BE49-F238E27FC236}">
                <a16:creationId xmlns:a16="http://schemas.microsoft.com/office/drawing/2014/main" id="{5D68E5B8-23F7-477A-852F-172678333EF9}"/>
              </a:ext>
            </a:extLst>
          </p:cNvPr>
          <p:cNvGraphicFramePr>
            <a:graphicFrameLocks noChangeAspect="1"/>
          </p:cNvGraphicFramePr>
          <p:nvPr/>
        </p:nvGraphicFramePr>
        <p:xfrm>
          <a:off x="4638714" y="2658736"/>
          <a:ext cx="2120900" cy="838200"/>
        </p:xfrm>
        <a:graphic>
          <a:graphicData uri="http://schemas.openxmlformats.org/presentationml/2006/ole">
            <mc:AlternateContent xmlns:mc="http://schemas.openxmlformats.org/markup-compatibility/2006">
              <mc:Choice xmlns:v="urn:schemas-microsoft-com:vml" Requires="v">
                <p:oleObj spid="_x0000_s230846" name="Equation" r:id="rId11" imgW="2120760" imgH="838080" progId="Equation.DSMT4">
                  <p:embed/>
                </p:oleObj>
              </mc:Choice>
              <mc:Fallback>
                <p:oleObj name="Equation" r:id="rId11" imgW="2120760" imgH="838080" progId="Equation.DSMT4">
                  <p:embed/>
                  <p:pic>
                    <p:nvPicPr>
                      <p:cNvPr id="20" name="对象 19">
                        <a:extLst>
                          <a:ext uri="{FF2B5EF4-FFF2-40B4-BE49-F238E27FC236}">
                            <a16:creationId xmlns:a16="http://schemas.microsoft.com/office/drawing/2014/main" id="{5D68E5B8-23F7-477A-852F-172678333EF9}"/>
                          </a:ext>
                        </a:extLst>
                      </p:cNvPr>
                      <p:cNvPicPr/>
                      <p:nvPr/>
                    </p:nvPicPr>
                    <p:blipFill>
                      <a:blip r:embed="rId12"/>
                      <a:stretch>
                        <a:fillRect/>
                      </a:stretch>
                    </p:blipFill>
                    <p:spPr>
                      <a:xfrm>
                        <a:off x="4638714" y="2658736"/>
                        <a:ext cx="2120900" cy="838200"/>
                      </a:xfrm>
                      <a:prstGeom prst="rect">
                        <a:avLst/>
                      </a:prstGeom>
                    </p:spPr>
                  </p:pic>
                </p:oleObj>
              </mc:Fallback>
            </mc:AlternateContent>
          </a:graphicData>
        </a:graphic>
      </p:graphicFrame>
      <p:grpSp>
        <p:nvGrpSpPr>
          <p:cNvPr id="30" name="组合 29">
            <a:extLst>
              <a:ext uri="{FF2B5EF4-FFF2-40B4-BE49-F238E27FC236}">
                <a16:creationId xmlns:a16="http://schemas.microsoft.com/office/drawing/2014/main" id="{E8120773-21EE-4A92-9446-9F47696F2AB2}"/>
              </a:ext>
            </a:extLst>
          </p:cNvPr>
          <p:cNvGrpSpPr/>
          <p:nvPr/>
        </p:nvGrpSpPr>
        <p:grpSpPr>
          <a:xfrm>
            <a:off x="2622035" y="3662767"/>
            <a:ext cx="2063199" cy="523220"/>
            <a:chOff x="2622035" y="3662767"/>
            <a:chExt cx="2063199" cy="523220"/>
          </a:xfrm>
        </p:grpSpPr>
        <p:sp>
          <p:nvSpPr>
            <p:cNvPr id="10" name="矩形 9">
              <a:extLst>
                <a:ext uri="{FF2B5EF4-FFF2-40B4-BE49-F238E27FC236}">
                  <a16:creationId xmlns:a16="http://schemas.microsoft.com/office/drawing/2014/main" id="{4C341BDF-0D05-4C0C-BCF0-8DDD9074F588}"/>
                </a:ext>
              </a:extLst>
            </p:cNvPr>
            <p:cNvSpPr/>
            <p:nvPr/>
          </p:nvSpPr>
          <p:spPr>
            <a:xfrm>
              <a:off x="2622035" y="3662767"/>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sp>
          <p:nvSpPr>
            <p:cNvPr id="11" name="矩形 10">
              <a:extLst>
                <a:ext uri="{FF2B5EF4-FFF2-40B4-BE49-F238E27FC236}">
                  <a16:creationId xmlns:a16="http://schemas.microsoft.com/office/drawing/2014/main" id="{F949D893-F926-444B-A469-FCB2A6F7387B}"/>
                </a:ext>
              </a:extLst>
            </p:cNvPr>
            <p:cNvSpPr/>
            <p:nvPr/>
          </p:nvSpPr>
          <p:spPr>
            <a:xfrm>
              <a:off x="3782423" y="3662767"/>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1" name="对象 20">
              <a:extLst>
                <a:ext uri="{FF2B5EF4-FFF2-40B4-BE49-F238E27FC236}">
                  <a16:creationId xmlns:a16="http://schemas.microsoft.com/office/drawing/2014/main" id="{1AEFA9FE-D1B4-4282-A10E-E2609AC19D96}"/>
                </a:ext>
              </a:extLst>
            </p:cNvPr>
            <p:cNvGraphicFramePr>
              <a:graphicFrameLocks noChangeAspect="1"/>
            </p:cNvGraphicFramePr>
            <p:nvPr>
              <p:extLst>
                <p:ext uri="{D42A27DB-BD31-4B8C-83A1-F6EECF244321}">
                  <p14:modId xmlns:p14="http://schemas.microsoft.com/office/powerpoint/2010/main" val="1060653465"/>
                </p:ext>
              </p:extLst>
            </p:nvPr>
          </p:nvGraphicFramePr>
          <p:xfrm>
            <a:off x="3098437" y="3779442"/>
            <a:ext cx="749300" cy="317500"/>
          </p:xfrm>
          <a:graphic>
            <a:graphicData uri="http://schemas.openxmlformats.org/presentationml/2006/ole">
              <mc:AlternateContent xmlns:mc="http://schemas.openxmlformats.org/markup-compatibility/2006">
                <mc:Choice xmlns:v="urn:schemas-microsoft-com:vml" Requires="v">
                  <p:oleObj spid="_x0000_s230847" name="Equation" r:id="rId13" imgW="749160" imgH="317160" progId="Equation.DSMT4">
                    <p:embed/>
                  </p:oleObj>
                </mc:Choice>
                <mc:Fallback>
                  <p:oleObj name="Equation" r:id="rId13" imgW="749160" imgH="317160" progId="Equation.DSMT4">
                    <p:embed/>
                    <p:pic>
                      <p:nvPicPr>
                        <p:cNvPr id="21" name="对象 20">
                          <a:extLst>
                            <a:ext uri="{FF2B5EF4-FFF2-40B4-BE49-F238E27FC236}">
                              <a16:creationId xmlns:a16="http://schemas.microsoft.com/office/drawing/2014/main" id="{1AEFA9FE-D1B4-4282-A10E-E2609AC19D96}"/>
                            </a:ext>
                          </a:extLst>
                        </p:cNvPr>
                        <p:cNvPicPr/>
                        <p:nvPr/>
                      </p:nvPicPr>
                      <p:blipFill>
                        <a:blip r:embed="rId14"/>
                        <a:stretch>
                          <a:fillRect/>
                        </a:stretch>
                      </p:blipFill>
                      <p:spPr>
                        <a:xfrm>
                          <a:off x="3098437" y="3779442"/>
                          <a:ext cx="749300" cy="317500"/>
                        </a:xfrm>
                        <a:prstGeom prst="rect">
                          <a:avLst/>
                        </a:prstGeom>
                      </p:spPr>
                    </p:pic>
                  </p:oleObj>
                </mc:Fallback>
              </mc:AlternateContent>
            </a:graphicData>
          </a:graphic>
        </p:graphicFrame>
      </p:grpSp>
      <p:graphicFrame>
        <p:nvGraphicFramePr>
          <p:cNvPr id="22" name="对象 21">
            <a:extLst>
              <a:ext uri="{FF2B5EF4-FFF2-40B4-BE49-F238E27FC236}">
                <a16:creationId xmlns:a16="http://schemas.microsoft.com/office/drawing/2014/main" id="{290B7C45-B90F-4CC1-9A46-8EE4B89EB5EA}"/>
              </a:ext>
            </a:extLst>
          </p:cNvPr>
          <p:cNvGraphicFramePr>
            <a:graphicFrameLocks noChangeAspect="1"/>
          </p:cNvGraphicFramePr>
          <p:nvPr/>
        </p:nvGraphicFramePr>
        <p:xfrm>
          <a:off x="4638714" y="3572735"/>
          <a:ext cx="2120900" cy="838200"/>
        </p:xfrm>
        <a:graphic>
          <a:graphicData uri="http://schemas.openxmlformats.org/presentationml/2006/ole">
            <mc:AlternateContent xmlns:mc="http://schemas.openxmlformats.org/markup-compatibility/2006">
              <mc:Choice xmlns:v="urn:schemas-microsoft-com:vml" Requires="v">
                <p:oleObj spid="_x0000_s230848" name="Equation" r:id="rId15" imgW="2120760" imgH="838080" progId="Equation.DSMT4">
                  <p:embed/>
                </p:oleObj>
              </mc:Choice>
              <mc:Fallback>
                <p:oleObj name="Equation" r:id="rId15" imgW="2120760" imgH="838080" progId="Equation.DSMT4">
                  <p:embed/>
                  <p:pic>
                    <p:nvPicPr>
                      <p:cNvPr id="22" name="对象 21">
                        <a:extLst>
                          <a:ext uri="{FF2B5EF4-FFF2-40B4-BE49-F238E27FC236}">
                            <a16:creationId xmlns:a16="http://schemas.microsoft.com/office/drawing/2014/main" id="{290B7C45-B90F-4CC1-9A46-8EE4B89EB5EA}"/>
                          </a:ext>
                        </a:extLst>
                      </p:cNvPr>
                      <p:cNvPicPr/>
                      <p:nvPr/>
                    </p:nvPicPr>
                    <p:blipFill>
                      <a:blip r:embed="rId16"/>
                      <a:stretch>
                        <a:fillRect/>
                      </a:stretch>
                    </p:blipFill>
                    <p:spPr>
                      <a:xfrm>
                        <a:off x="4638714" y="3572735"/>
                        <a:ext cx="2120900" cy="838200"/>
                      </a:xfrm>
                      <a:prstGeom prst="rect">
                        <a:avLst/>
                      </a:prstGeom>
                    </p:spPr>
                  </p:pic>
                </p:oleObj>
              </mc:Fallback>
            </mc:AlternateContent>
          </a:graphicData>
        </a:graphic>
      </p:graphicFrame>
      <p:grpSp>
        <p:nvGrpSpPr>
          <p:cNvPr id="32" name="组合 31">
            <a:extLst>
              <a:ext uri="{FF2B5EF4-FFF2-40B4-BE49-F238E27FC236}">
                <a16:creationId xmlns:a16="http://schemas.microsoft.com/office/drawing/2014/main" id="{2BF7205B-636B-4883-9A53-A004625CB85E}"/>
              </a:ext>
            </a:extLst>
          </p:cNvPr>
          <p:cNvGrpSpPr/>
          <p:nvPr/>
        </p:nvGrpSpPr>
        <p:grpSpPr>
          <a:xfrm>
            <a:off x="2454795" y="4538327"/>
            <a:ext cx="6974807" cy="523812"/>
            <a:chOff x="2454795" y="4538327"/>
            <a:chExt cx="6974807" cy="523812"/>
          </a:xfrm>
        </p:grpSpPr>
        <p:sp>
          <p:nvSpPr>
            <p:cNvPr id="13" name="矩形 12">
              <a:extLst>
                <a:ext uri="{FF2B5EF4-FFF2-40B4-BE49-F238E27FC236}">
                  <a16:creationId xmlns:a16="http://schemas.microsoft.com/office/drawing/2014/main" id="{DF8F1811-F886-47DF-B9D9-B6288E5F7084}"/>
                </a:ext>
              </a:extLst>
            </p:cNvPr>
            <p:cNvSpPr/>
            <p:nvPr/>
          </p:nvSpPr>
          <p:spPr>
            <a:xfrm>
              <a:off x="4234785" y="4538919"/>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14" name="矩形 13">
              <a:extLst>
                <a:ext uri="{FF2B5EF4-FFF2-40B4-BE49-F238E27FC236}">
                  <a16:creationId xmlns:a16="http://schemas.microsoft.com/office/drawing/2014/main" id="{B8D1429F-2F53-4D8B-88CC-929792661CBA}"/>
                </a:ext>
              </a:extLst>
            </p:cNvPr>
            <p:cNvSpPr/>
            <p:nvPr/>
          </p:nvSpPr>
          <p:spPr>
            <a:xfrm>
              <a:off x="6372355" y="4538327"/>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上严格单调减少，</a:t>
              </a:r>
              <a:endParaRPr lang="zh-CN" altLang="en-US" sz="2800" dirty="0"/>
            </a:p>
          </p:txBody>
        </p:sp>
        <p:graphicFrame>
          <p:nvGraphicFramePr>
            <p:cNvPr id="23" name="对象 22">
              <a:extLst>
                <a:ext uri="{FF2B5EF4-FFF2-40B4-BE49-F238E27FC236}">
                  <a16:creationId xmlns:a16="http://schemas.microsoft.com/office/drawing/2014/main" id="{B1E35FC1-AFFE-4C24-85F5-1A494EAA3A40}"/>
                </a:ext>
              </a:extLst>
            </p:cNvPr>
            <p:cNvGraphicFramePr>
              <a:graphicFrameLocks noChangeAspect="1"/>
            </p:cNvGraphicFramePr>
            <p:nvPr/>
          </p:nvGraphicFramePr>
          <p:xfrm>
            <a:off x="2454795" y="4565297"/>
            <a:ext cx="1879600" cy="457200"/>
          </p:xfrm>
          <a:graphic>
            <a:graphicData uri="http://schemas.openxmlformats.org/presentationml/2006/ole">
              <mc:AlternateContent xmlns:mc="http://schemas.openxmlformats.org/markup-compatibility/2006">
                <mc:Choice xmlns:v="urn:schemas-microsoft-com:vml" Requires="v">
                  <p:oleObj spid="_x0000_s230849" name="Equation" r:id="rId17" imgW="1879560" imgH="457200" progId="Equation.DSMT4">
                    <p:embed/>
                  </p:oleObj>
                </mc:Choice>
                <mc:Fallback>
                  <p:oleObj name="Equation" r:id="rId17" imgW="1879560" imgH="457200" progId="Equation.DSMT4">
                    <p:embed/>
                    <p:pic>
                      <p:nvPicPr>
                        <p:cNvPr id="23" name="对象 22">
                          <a:extLst>
                            <a:ext uri="{FF2B5EF4-FFF2-40B4-BE49-F238E27FC236}">
                              <a16:creationId xmlns:a16="http://schemas.microsoft.com/office/drawing/2014/main" id="{B1E35FC1-AFFE-4C24-85F5-1A494EAA3A40}"/>
                            </a:ext>
                          </a:extLst>
                        </p:cNvPr>
                        <p:cNvPicPr/>
                        <p:nvPr/>
                      </p:nvPicPr>
                      <p:blipFill>
                        <a:blip r:embed="rId18"/>
                        <a:stretch>
                          <a:fillRect/>
                        </a:stretch>
                      </p:blipFill>
                      <p:spPr>
                        <a:xfrm>
                          <a:off x="2454795" y="4565297"/>
                          <a:ext cx="1879600" cy="4572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961F0966-FE97-4766-A8FF-FA19D89DCC14}"/>
                </a:ext>
              </a:extLst>
            </p:cNvPr>
            <p:cNvGraphicFramePr>
              <a:graphicFrameLocks noChangeAspect="1"/>
            </p:cNvGraphicFramePr>
            <p:nvPr/>
          </p:nvGraphicFramePr>
          <p:xfrm>
            <a:off x="5445717" y="4627897"/>
            <a:ext cx="1016000" cy="393700"/>
          </p:xfrm>
          <a:graphic>
            <a:graphicData uri="http://schemas.openxmlformats.org/presentationml/2006/ole">
              <mc:AlternateContent xmlns:mc="http://schemas.openxmlformats.org/markup-compatibility/2006">
                <mc:Choice xmlns:v="urn:schemas-microsoft-com:vml" Requires="v">
                  <p:oleObj spid="_x0000_s230850" name="Equation" r:id="rId19" imgW="1015920" imgH="393480" progId="Equation.DSMT4">
                    <p:embed/>
                  </p:oleObj>
                </mc:Choice>
                <mc:Fallback>
                  <p:oleObj name="Equation" r:id="rId19" imgW="1015920" imgH="393480" progId="Equation.DSMT4">
                    <p:embed/>
                    <p:pic>
                      <p:nvPicPr>
                        <p:cNvPr id="24" name="对象 23">
                          <a:extLst>
                            <a:ext uri="{FF2B5EF4-FFF2-40B4-BE49-F238E27FC236}">
                              <a16:creationId xmlns:a16="http://schemas.microsoft.com/office/drawing/2014/main" id="{961F0966-FE97-4766-A8FF-FA19D89DCC14}"/>
                            </a:ext>
                          </a:extLst>
                        </p:cNvPr>
                        <p:cNvPicPr/>
                        <p:nvPr/>
                      </p:nvPicPr>
                      <p:blipFill>
                        <a:blip r:embed="rId20"/>
                        <a:stretch>
                          <a:fillRect/>
                        </a:stretch>
                      </p:blipFill>
                      <p:spPr>
                        <a:xfrm>
                          <a:off x="5445717" y="4627897"/>
                          <a:ext cx="1016000" cy="393700"/>
                        </a:xfrm>
                        <a:prstGeom prst="rect">
                          <a:avLst/>
                        </a:prstGeom>
                      </p:spPr>
                    </p:pic>
                  </p:oleObj>
                </mc:Fallback>
              </mc:AlternateContent>
            </a:graphicData>
          </a:graphic>
        </p:graphicFrame>
      </p:grpSp>
      <p:grpSp>
        <p:nvGrpSpPr>
          <p:cNvPr id="33" name="组合 32">
            <a:extLst>
              <a:ext uri="{FF2B5EF4-FFF2-40B4-BE49-F238E27FC236}">
                <a16:creationId xmlns:a16="http://schemas.microsoft.com/office/drawing/2014/main" id="{3CC03A86-9E89-464B-A511-71595A6BBB8D}"/>
              </a:ext>
            </a:extLst>
          </p:cNvPr>
          <p:cNvGrpSpPr/>
          <p:nvPr/>
        </p:nvGrpSpPr>
        <p:grpSpPr>
          <a:xfrm>
            <a:off x="1546965" y="5215629"/>
            <a:ext cx="3744973" cy="523220"/>
            <a:chOff x="1546965" y="5215629"/>
            <a:chExt cx="3744973" cy="523220"/>
          </a:xfrm>
        </p:grpSpPr>
        <p:sp>
          <p:nvSpPr>
            <p:cNvPr id="15" name="矩形 14">
              <a:extLst>
                <a:ext uri="{FF2B5EF4-FFF2-40B4-BE49-F238E27FC236}">
                  <a16:creationId xmlns:a16="http://schemas.microsoft.com/office/drawing/2014/main" id="{994D426A-4857-46FA-B999-5E5656F2BDC4}"/>
                </a:ext>
              </a:extLst>
            </p:cNvPr>
            <p:cNvSpPr/>
            <p:nvPr/>
          </p:nvSpPr>
          <p:spPr>
            <a:xfrm>
              <a:off x="2503995" y="5215629"/>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上严格单调增加</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5" name="对象 24">
              <a:extLst>
                <a:ext uri="{FF2B5EF4-FFF2-40B4-BE49-F238E27FC236}">
                  <a16:creationId xmlns:a16="http://schemas.microsoft.com/office/drawing/2014/main" id="{8C5826F1-4510-48DC-B8BD-1BA3851C83C9}"/>
                </a:ext>
              </a:extLst>
            </p:cNvPr>
            <p:cNvGraphicFramePr>
              <a:graphicFrameLocks noChangeAspect="1"/>
            </p:cNvGraphicFramePr>
            <p:nvPr/>
          </p:nvGraphicFramePr>
          <p:xfrm>
            <a:off x="1546965" y="5280389"/>
            <a:ext cx="1003300" cy="393700"/>
          </p:xfrm>
          <a:graphic>
            <a:graphicData uri="http://schemas.openxmlformats.org/presentationml/2006/ole">
              <mc:AlternateContent xmlns:mc="http://schemas.openxmlformats.org/markup-compatibility/2006">
                <mc:Choice xmlns:v="urn:schemas-microsoft-com:vml" Requires="v">
                  <p:oleObj spid="_x0000_s230851" name="Equation" r:id="rId21" imgW="1002960" imgH="393480" progId="Equation.DSMT4">
                    <p:embed/>
                  </p:oleObj>
                </mc:Choice>
                <mc:Fallback>
                  <p:oleObj name="Equation" r:id="rId21" imgW="1002960" imgH="393480" progId="Equation.DSMT4">
                    <p:embed/>
                    <p:pic>
                      <p:nvPicPr>
                        <p:cNvPr id="25" name="对象 24">
                          <a:extLst>
                            <a:ext uri="{FF2B5EF4-FFF2-40B4-BE49-F238E27FC236}">
                              <a16:creationId xmlns:a16="http://schemas.microsoft.com/office/drawing/2014/main" id="{8C5826F1-4510-48DC-B8BD-1BA3851C83C9}"/>
                            </a:ext>
                          </a:extLst>
                        </p:cNvPr>
                        <p:cNvPicPr/>
                        <p:nvPr/>
                      </p:nvPicPr>
                      <p:blipFill>
                        <a:blip r:embed="rId22"/>
                        <a:stretch>
                          <a:fillRect/>
                        </a:stretch>
                      </p:blipFill>
                      <p:spPr>
                        <a:xfrm>
                          <a:off x="1546965" y="5280389"/>
                          <a:ext cx="1003300" cy="393700"/>
                        </a:xfrm>
                        <a:prstGeom prst="rect">
                          <a:avLst/>
                        </a:prstGeom>
                      </p:spPr>
                    </p:pic>
                  </p:oleObj>
                </mc:Fallback>
              </mc:AlternateContent>
            </a:graphicData>
          </a:graphic>
        </p:graphicFrame>
      </p:grpSp>
      <p:sp>
        <p:nvSpPr>
          <p:cNvPr id="31" name="矩形 30">
            <a:extLst>
              <a:ext uri="{FF2B5EF4-FFF2-40B4-BE49-F238E27FC236}">
                <a16:creationId xmlns:a16="http://schemas.microsoft.com/office/drawing/2014/main" id="{2877849E-CD3B-466A-95AE-BA60FBB20356}"/>
              </a:ext>
            </a:extLst>
          </p:cNvPr>
          <p:cNvSpPr/>
          <p:nvPr/>
        </p:nvSpPr>
        <p:spPr>
          <a:xfrm>
            <a:off x="9189467" y="4538919"/>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Tree>
    <p:extLst>
      <p:ext uri="{BB962C8B-B14F-4D97-AF65-F5344CB8AC3E}">
        <p14:creationId xmlns:p14="http://schemas.microsoft.com/office/powerpoint/2010/main" val="33822457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50"/>
                                        <p:tgtEl>
                                          <p:spTgt spid="3"/>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250"/>
                                        <p:tgtEl>
                                          <p:spTgt spid="12"/>
                                        </p:tgtEl>
                                      </p:cBhvr>
                                    </p:animEffect>
                                  </p:childTnLst>
                                </p:cTn>
                              </p:par>
                            </p:childTnLst>
                          </p:cTn>
                        </p:par>
                        <p:par>
                          <p:cTn id="51" fill="hold">
                            <p:stCondLst>
                              <p:cond delay="250"/>
                            </p:stCondLst>
                            <p:childTnLst>
                              <p:par>
                                <p:cTn id="52" presetID="22" presetClass="entr" presetSubtype="8"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75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250"/>
                                        <p:tgtEl>
                                          <p:spTgt spid="31"/>
                                        </p:tgtEl>
                                      </p:cBhvr>
                                    </p:animEffect>
                                  </p:childTnLst>
                                </p:cTn>
                              </p:par>
                            </p:childTnLst>
                          </p:cTn>
                        </p:par>
                        <p:par>
                          <p:cTn id="60" fill="hold">
                            <p:stCondLst>
                              <p:cond delay="2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3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05996D-5C70-418A-BF2A-02618C81034C}"/>
              </a:ext>
            </a:extLst>
          </p:cNvPr>
          <p:cNvSpPr/>
          <p:nvPr/>
        </p:nvSpPr>
        <p:spPr>
          <a:xfrm>
            <a:off x="1243390" y="639741"/>
            <a:ext cx="3432350" cy="656846"/>
          </a:xfrm>
          <a:prstGeom prst="rect">
            <a:avLst/>
          </a:prstGeom>
        </p:spPr>
        <p:txBody>
          <a:bodyPr wrap="none">
            <a:spAutoFit/>
          </a:bodyPr>
          <a:lstStyle/>
          <a:p>
            <a:pPr algn="just">
              <a:lnSpc>
                <a:spcPct val="150000"/>
              </a:lnSpc>
            </a:pPr>
            <a:r>
              <a:rPr lang="en-US" altLang="zh-CN" sz="2800" b="1" kern="100" dirty="0">
                <a:solidFill>
                  <a:srgbClr val="FF0000"/>
                </a:solidFill>
                <a:latin typeface="宋体" panose="02010600030101010101" pitchFamily="2" charset="-122"/>
                <a:ea typeface="宋体" panose="02010600030101010101" pitchFamily="2" charset="-122"/>
              </a:rPr>
              <a:t>2.</a:t>
            </a:r>
            <a:r>
              <a:rPr lang="zh-CN" altLang="zh-CN" sz="2800" b="1" kern="100" dirty="0">
                <a:solidFill>
                  <a:srgbClr val="FF0000"/>
                </a:solidFill>
                <a:latin typeface="宋体" panose="02010600030101010101" pitchFamily="2" charset="-122"/>
                <a:ea typeface="宋体" panose="02010600030101010101" pitchFamily="2" charset="-122"/>
              </a:rPr>
              <a:t>函数的极值和最值</a:t>
            </a:r>
          </a:p>
        </p:txBody>
      </p:sp>
      <p:sp>
        <p:nvSpPr>
          <p:cNvPr id="3" name="矩形 2">
            <a:extLst>
              <a:ext uri="{FF2B5EF4-FFF2-40B4-BE49-F238E27FC236}">
                <a16:creationId xmlns:a16="http://schemas.microsoft.com/office/drawing/2014/main" id="{0AE39FE9-297E-4F5A-BD7F-C21DA6749D25}"/>
              </a:ext>
            </a:extLst>
          </p:cNvPr>
          <p:cNvSpPr/>
          <p:nvPr/>
        </p:nvSpPr>
        <p:spPr>
          <a:xfrm>
            <a:off x="1243390" y="1478594"/>
            <a:ext cx="5211683"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极值是极大值和极小值的统称，</a:t>
            </a:r>
            <a:endParaRPr lang="zh-CN" altLang="en-US" sz="2800" dirty="0"/>
          </a:p>
        </p:txBody>
      </p:sp>
      <p:sp>
        <p:nvSpPr>
          <p:cNvPr id="4" name="矩形 3">
            <a:extLst>
              <a:ext uri="{FF2B5EF4-FFF2-40B4-BE49-F238E27FC236}">
                <a16:creationId xmlns:a16="http://schemas.microsoft.com/office/drawing/2014/main" id="{9019D33E-6044-4A13-AB01-4F65261EF603}"/>
              </a:ext>
            </a:extLst>
          </p:cNvPr>
          <p:cNvSpPr/>
          <p:nvPr/>
        </p:nvSpPr>
        <p:spPr>
          <a:xfrm>
            <a:off x="6049847" y="1478594"/>
            <a:ext cx="521168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所谓极大值就是相对的最大</a:t>
            </a:r>
            <a:r>
              <a:rPr lang="zh-CN" altLang="en-US" sz="2800" kern="100" dirty="0">
                <a:ea typeface="宋体" panose="02010600030101010101" pitchFamily="2" charset="-122"/>
                <a:cs typeface="Times New Roman" panose="02020603050405020304" pitchFamily="18" charset="0"/>
              </a:rPr>
              <a:t>值，</a:t>
            </a:r>
            <a:endParaRPr lang="zh-CN" altLang="en-US" sz="2800" dirty="0"/>
          </a:p>
        </p:txBody>
      </p:sp>
      <p:sp>
        <p:nvSpPr>
          <p:cNvPr id="9" name="矩形 8">
            <a:extLst>
              <a:ext uri="{FF2B5EF4-FFF2-40B4-BE49-F238E27FC236}">
                <a16:creationId xmlns:a16="http://schemas.microsoft.com/office/drawing/2014/main" id="{DF824B8A-525C-47AF-8660-E1BBCE571155}"/>
              </a:ext>
            </a:extLst>
          </p:cNvPr>
          <p:cNvSpPr/>
          <p:nvPr/>
        </p:nvSpPr>
        <p:spPr>
          <a:xfrm>
            <a:off x="1234809" y="2664101"/>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如图，</a:t>
            </a:r>
            <a:endParaRPr lang="zh-CN" altLang="en-US" sz="2800" dirty="0"/>
          </a:p>
        </p:txBody>
      </p:sp>
      <p:sp>
        <p:nvSpPr>
          <p:cNvPr id="14" name="矩形 13">
            <a:extLst>
              <a:ext uri="{FF2B5EF4-FFF2-40B4-BE49-F238E27FC236}">
                <a16:creationId xmlns:a16="http://schemas.microsoft.com/office/drawing/2014/main" id="{7E508402-7BAD-4261-BE0E-5BBFE2527761}"/>
              </a:ext>
            </a:extLst>
          </p:cNvPr>
          <p:cNvSpPr/>
          <p:nvPr/>
        </p:nvSpPr>
        <p:spPr>
          <a:xfrm>
            <a:off x="1243390" y="3925888"/>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局部范围内是最小值，</a:t>
            </a:r>
            <a:endParaRPr lang="zh-CN" altLang="en-US" sz="2800" dirty="0"/>
          </a:p>
        </p:txBody>
      </p:sp>
      <p:sp>
        <p:nvSpPr>
          <p:cNvPr id="15" name="矩形 14">
            <a:extLst>
              <a:ext uri="{FF2B5EF4-FFF2-40B4-BE49-F238E27FC236}">
                <a16:creationId xmlns:a16="http://schemas.microsoft.com/office/drawing/2014/main" id="{9F8D232A-49B6-4B14-B1BE-1462FD71E28C}"/>
              </a:ext>
            </a:extLst>
          </p:cNvPr>
          <p:cNvSpPr/>
          <p:nvPr/>
        </p:nvSpPr>
        <p:spPr>
          <a:xfrm>
            <a:off x="1234809" y="4584014"/>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整体看，</a:t>
            </a:r>
            <a:endParaRPr lang="zh-CN" altLang="en-US" sz="2800" dirty="0"/>
          </a:p>
        </p:txBody>
      </p:sp>
      <p:pic>
        <p:nvPicPr>
          <p:cNvPr id="18" name="Picture 74" descr="fig2-4">
            <a:extLst>
              <a:ext uri="{FF2B5EF4-FFF2-40B4-BE49-F238E27FC236}">
                <a16:creationId xmlns:a16="http://schemas.microsoft.com/office/drawing/2014/main" id="{CEF816DF-1100-4F3C-A757-C0241738F26C}"/>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1133" y="2584284"/>
            <a:ext cx="4852610" cy="349651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a:extLst>
              <a:ext uri="{FF2B5EF4-FFF2-40B4-BE49-F238E27FC236}">
                <a16:creationId xmlns:a16="http://schemas.microsoft.com/office/drawing/2014/main" id="{4B180472-9B80-4F12-8C73-0423044C1E5E}"/>
              </a:ext>
            </a:extLst>
          </p:cNvPr>
          <p:cNvGrpSpPr/>
          <p:nvPr/>
        </p:nvGrpSpPr>
        <p:grpSpPr>
          <a:xfrm>
            <a:off x="1243390" y="3295136"/>
            <a:ext cx="4457049" cy="523220"/>
            <a:chOff x="1243390" y="3519075"/>
            <a:chExt cx="4457049" cy="523220"/>
          </a:xfrm>
        </p:grpSpPr>
        <p:sp>
          <p:nvSpPr>
            <p:cNvPr id="11" name="矩形 10">
              <a:extLst>
                <a:ext uri="{FF2B5EF4-FFF2-40B4-BE49-F238E27FC236}">
                  <a16:creationId xmlns:a16="http://schemas.microsoft.com/office/drawing/2014/main" id="{DA4EDEBA-4562-4BEE-9CF7-F75D1C2D8371}"/>
                </a:ext>
              </a:extLst>
            </p:cNvPr>
            <p:cNvSpPr/>
            <p:nvPr/>
          </p:nvSpPr>
          <p:spPr>
            <a:xfrm>
              <a:off x="1243390" y="3519075"/>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左边那个</a:t>
              </a:r>
              <a:endParaRPr lang="zh-CN" altLang="en-US" sz="2800" dirty="0"/>
            </a:p>
          </p:txBody>
        </p:sp>
        <p:sp>
          <p:nvSpPr>
            <p:cNvPr id="12" name="矩形 11">
              <a:extLst>
                <a:ext uri="{FF2B5EF4-FFF2-40B4-BE49-F238E27FC236}">
                  <a16:creationId xmlns:a16="http://schemas.microsoft.com/office/drawing/2014/main" id="{6C8C8B2F-339D-4F48-AF0E-57A56340EDB9}"/>
                </a:ext>
              </a:extLst>
            </p:cNvPr>
            <p:cNvSpPr/>
            <p:nvPr/>
          </p:nvSpPr>
          <p:spPr>
            <a:xfrm>
              <a:off x="3107772" y="3519075"/>
              <a:ext cx="134360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处的值</a:t>
              </a:r>
              <a:endParaRPr lang="zh-CN" altLang="en-US" sz="2800" dirty="0"/>
            </a:p>
          </p:txBody>
        </p:sp>
        <p:sp>
          <p:nvSpPr>
            <p:cNvPr id="13" name="矩形 12">
              <a:extLst>
                <a:ext uri="{FF2B5EF4-FFF2-40B4-BE49-F238E27FC236}">
                  <a16:creationId xmlns:a16="http://schemas.microsoft.com/office/drawing/2014/main" id="{7D6A7C41-EE47-4549-999B-646209675CF1}"/>
                </a:ext>
              </a:extLst>
            </p:cNvPr>
            <p:cNvSpPr/>
            <p:nvPr/>
          </p:nvSpPr>
          <p:spPr>
            <a:xfrm>
              <a:off x="5156700" y="3519075"/>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graphicFrame>
          <p:nvGraphicFramePr>
            <p:cNvPr id="7" name="对象 6">
              <a:extLst>
                <a:ext uri="{FF2B5EF4-FFF2-40B4-BE49-F238E27FC236}">
                  <a16:creationId xmlns:a16="http://schemas.microsoft.com/office/drawing/2014/main" id="{B1108757-6B91-4050-81EB-328C5C2D8CE7}"/>
                </a:ext>
              </a:extLst>
            </p:cNvPr>
            <p:cNvGraphicFramePr>
              <a:graphicFrameLocks noChangeAspect="1"/>
            </p:cNvGraphicFramePr>
            <p:nvPr>
              <p:extLst>
                <p:ext uri="{D42A27DB-BD31-4B8C-83A1-F6EECF244321}">
                  <p14:modId xmlns:p14="http://schemas.microsoft.com/office/powerpoint/2010/main" val="3981853195"/>
                </p:ext>
              </p:extLst>
            </p:nvPr>
          </p:nvGraphicFramePr>
          <p:xfrm>
            <a:off x="2796872" y="3601830"/>
            <a:ext cx="317500" cy="431800"/>
          </p:xfrm>
          <a:graphic>
            <a:graphicData uri="http://schemas.openxmlformats.org/presentationml/2006/ole">
              <mc:AlternateContent xmlns:mc="http://schemas.openxmlformats.org/markup-compatibility/2006">
                <mc:Choice xmlns:v="urn:schemas-microsoft-com:vml" Requires="v">
                  <p:oleObj spid="_x0000_s231602" name="Equation" r:id="rId4" imgW="317160" imgH="431640" progId="Equation.DSMT4">
                    <p:embed/>
                  </p:oleObj>
                </mc:Choice>
                <mc:Fallback>
                  <p:oleObj name="Equation" r:id="rId4" imgW="317160" imgH="431640" progId="Equation.DSMT4">
                    <p:embed/>
                    <p:pic>
                      <p:nvPicPr>
                        <p:cNvPr id="7" name="对象 6">
                          <a:extLst>
                            <a:ext uri="{FF2B5EF4-FFF2-40B4-BE49-F238E27FC236}">
                              <a16:creationId xmlns:a16="http://schemas.microsoft.com/office/drawing/2014/main" id="{B1108757-6B91-4050-81EB-328C5C2D8CE7}"/>
                            </a:ext>
                          </a:extLst>
                        </p:cNvPr>
                        <p:cNvPicPr/>
                        <p:nvPr/>
                      </p:nvPicPr>
                      <p:blipFill>
                        <a:blip r:embed="rId5"/>
                        <a:stretch>
                          <a:fillRect/>
                        </a:stretch>
                      </p:blipFill>
                      <p:spPr>
                        <a:xfrm>
                          <a:off x="2796872" y="3601830"/>
                          <a:ext cx="317500" cy="4318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A57BA9F6-B1ED-46D8-82EC-044BD9F1FF3C}"/>
                </a:ext>
              </a:extLst>
            </p:cNvPr>
            <p:cNvGraphicFramePr>
              <a:graphicFrameLocks noChangeAspect="1"/>
            </p:cNvGraphicFramePr>
            <p:nvPr>
              <p:extLst>
                <p:ext uri="{D42A27DB-BD31-4B8C-83A1-F6EECF244321}">
                  <p14:modId xmlns:p14="http://schemas.microsoft.com/office/powerpoint/2010/main" val="2459793754"/>
                </p:ext>
              </p:extLst>
            </p:nvPr>
          </p:nvGraphicFramePr>
          <p:xfrm>
            <a:off x="4330078" y="3567996"/>
            <a:ext cx="838200" cy="431800"/>
          </p:xfrm>
          <a:graphic>
            <a:graphicData uri="http://schemas.openxmlformats.org/presentationml/2006/ole">
              <mc:AlternateContent xmlns:mc="http://schemas.openxmlformats.org/markup-compatibility/2006">
                <mc:Choice xmlns:v="urn:schemas-microsoft-com:vml" Requires="v">
                  <p:oleObj spid="_x0000_s231603" name="Equation" r:id="rId6" imgW="838080" imgH="431640" progId="Equation.DSMT4">
                    <p:embed/>
                  </p:oleObj>
                </mc:Choice>
                <mc:Fallback>
                  <p:oleObj name="Equation" r:id="rId6" imgW="838080" imgH="431640" progId="Equation.DSMT4">
                    <p:embed/>
                    <p:pic>
                      <p:nvPicPr>
                        <p:cNvPr id="20" name="对象 19">
                          <a:extLst>
                            <a:ext uri="{FF2B5EF4-FFF2-40B4-BE49-F238E27FC236}">
                              <a16:creationId xmlns:a16="http://schemas.microsoft.com/office/drawing/2014/main" id="{A57BA9F6-B1ED-46D8-82EC-044BD9F1FF3C}"/>
                            </a:ext>
                          </a:extLst>
                        </p:cNvPr>
                        <p:cNvPicPr/>
                        <p:nvPr/>
                      </p:nvPicPr>
                      <p:blipFill>
                        <a:blip r:embed="rId7"/>
                        <a:stretch>
                          <a:fillRect/>
                        </a:stretch>
                      </p:blipFill>
                      <p:spPr>
                        <a:xfrm>
                          <a:off x="4330078" y="3567996"/>
                          <a:ext cx="838200" cy="431800"/>
                        </a:xfrm>
                        <a:prstGeom prst="rect">
                          <a:avLst/>
                        </a:prstGeom>
                      </p:spPr>
                    </p:pic>
                  </p:oleObj>
                </mc:Fallback>
              </mc:AlternateContent>
            </a:graphicData>
          </a:graphic>
        </p:graphicFrame>
      </p:grpSp>
      <p:grpSp>
        <p:nvGrpSpPr>
          <p:cNvPr id="27" name="组合 26">
            <a:extLst>
              <a:ext uri="{FF2B5EF4-FFF2-40B4-BE49-F238E27FC236}">
                <a16:creationId xmlns:a16="http://schemas.microsoft.com/office/drawing/2014/main" id="{709E1903-D341-4D08-851D-3026BC97C783}"/>
              </a:ext>
            </a:extLst>
          </p:cNvPr>
          <p:cNvGrpSpPr/>
          <p:nvPr/>
        </p:nvGrpSpPr>
        <p:grpSpPr>
          <a:xfrm>
            <a:off x="1243390" y="5234888"/>
            <a:ext cx="3311256" cy="523220"/>
            <a:chOff x="1243390" y="5664102"/>
            <a:chExt cx="3311256" cy="523220"/>
          </a:xfrm>
        </p:grpSpPr>
        <p:sp>
          <p:nvSpPr>
            <p:cNvPr id="16" name="矩形 15">
              <a:extLst>
                <a:ext uri="{FF2B5EF4-FFF2-40B4-BE49-F238E27FC236}">
                  <a16:creationId xmlns:a16="http://schemas.microsoft.com/office/drawing/2014/main" id="{6A06EE79-39AB-45D3-9A87-213BA54E5AD0}"/>
                </a:ext>
              </a:extLst>
            </p:cNvPr>
            <p:cNvSpPr/>
            <p:nvPr/>
          </p:nvSpPr>
          <p:spPr>
            <a:xfrm>
              <a:off x="1243390" y="5664102"/>
              <a:ext cx="92151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sp>
          <p:nvSpPr>
            <p:cNvPr id="17" name="矩形 16">
              <a:extLst>
                <a:ext uri="{FF2B5EF4-FFF2-40B4-BE49-F238E27FC236}">
                  <a16:creationId xmlns:a16="http://schemas.microsoft.com/office/drawing/2014/main" id="{C50D6757-9A74-43DC-9EAA-DE5D0E152265}"/>
                </a:ext>
              </a:extLst>
            </p:cNvPr>
            <p:cNvSpPr/>
            <p:nvPr/>
          </p:nvSpPr>
          <p:spPr>
            <a:xfrm>
              <a:off x="2843921" y="5664102"/>
              <a:ext cx="171072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是极小值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21" name="对象 20">
              <a:extLst>
                <a:ext uri="{FF2B5EF4-FFF2-40B4-BE49-F238E27FC236}">
                  <a16:creationId xmlns:a16="http://schemas.microsoft.com/office/drawing/2014/main" id="{75A9331E-8638-4532-8809-DB777BF42A75}"/>
                </a:ext>
              </a:extLst>
            </p:cNvPr>
            <p:cNvGraphicFramePr>
              <a:graphicFrameLocks noChangeAspect="1"/>
            </p:cNvGraphicFramePr>
            <p:nvPr>
              <p:extLst>
                <p:ext uri="{D42A27DB-BD31-4B8C-83A1-F6EECF244321}">
                  <p14:modId xmlns:p14="http://schemas.microsoft.com/office/powerpoint/2010/main" val="1335530943"/>
                </p:ext>
              </p:extLst>
            </p:nvPr>
          </p:nvGraphicFramePr>
          <p:xfrm>
            <a:off x="2078369" y="5709812"/>
            <a:ext cx="838200" cy="431800"/>
          </p:xfrm>
          <a:graphic>
            <a:graphicData uri="http://schemas.openxmlformats.org/presentationml/2006/ole">
              <mc:AlternateContent xmlns:mc="http://schemas.openxmlformats.org/markup-compatibility/2006">
                <mc:Choice xmlns:v="urn:schemas-microsoft-com:vml" Requires="v">
                  <p:oleObj spid="_x0000_s231604" name="Equation" r:id="rId8" imgW="838080" imgH="431640" progId="Equation.DSMT4">
                    <p:embed/>
                  </p:oleObj>
                </mc:Choice>
                <mc:Fallback>
                  <p:oleObj name="Equation" r:id="rId8" imgW="838080" imgH="431640" progId="Equation.DSMT4">
                    <p:embed/>
                    <p:pic>
                      <p:nvPicPr>
                        <p:cNvPr id="21" name="对象 20">
                          <a:extLst>
                            <a:ext uri="{FF2B5EF4-FFF2-40B4-BE49-F238E27FC236}">
                              <a16:creationId xmlns:a16="http://schemas.microsoft.com/office/drawing/2014/main" id="{75A9331E-8638-4532-8809-DB777BF42A75}"/>
                            </a:ext>
                          </a:extLst>
                        </p:cNvPr>
                        <p:cNvPicPr/>
                        <p:nvPr/>
                      </p:nvPicPr>
                      <p:blipFill>
                        <a:blip r:embed="rId9"/>
                        <a:stretch>
                          <a:fillRect/>
                        </a:stretch>
                      </p:blipFill>
                      <p:spPr>
                        <a:xfrm>
                          <a:off x="2078369" y="5709812"/>
                          <a:ext cx="838200" cy="431800"/>
                        </a:xfrm>
                        <a:prstGeom prst="rect">
                          <a:avLst/>
                        </a:prstGeom>
                      </p:spPr>
                    </p:pic>
                  </p:oleObj>
                </mc:Fallback>
              </mc:AlternateContent>
            </a:graphicData>
          </a:graphic>
        </p:graphicFrame>
      </p:grpSp>
      <p:sp>
        <p:nvSpPr>
          <p:cNvPr id="8" name="矩形 7">
            <a:extLst>
              <a:ext uri="{FF2B5EF4-FFF2-40B4-BE49-F238E27FC236}">
                <a16:creationId xmlns:a16="http://schemas.microsoft.com/office/drawing/2014/main" id="{03A89B4A-9A1D-41D3-8ED4-0917A6D63112}"/>
              </a:ext>
            </a:extLst>
          </p:cNvPr>
          <p:cNvSpPr/>
          <p:nvPr/>
        </p:nvSpPr>
        <p:spPr>
          <a:xfrm>
            <a:off x="1234809" y="2060885"/>
            <a:ext cx="495039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或者说是</a:t>
            </a:r>
            <a:r>
              <a:rPr lang="zh-CN" altLang="zh-CN" sz="2800" b="1" kern="100" dirty="0">
                <a:solidFill>
                  <a:srgbClr val="0070C0"/>
                </a:solidFill>
                <a:ea typeface="宋体" panose="02010600030101010101" pitchFamily="2" charset="-122"/>
                <a:cs typeface="Times New Roman" panose="02020603050405020304" pitchFamily="18" charset="0"/>
              </a:rPr>
              <a:t>局部范围内</a:t>
            </a:r>
            <a:r>
              <a:rPr lang="zh-CN" altLang="zh-CN" sz="2800" kern="100" dirty="0">
                <a:ea typeface="宋体" panose="02010600030101010101" pitchFamily="2" charset="-122"/>
                <a:cs typeface="Times New Roman" panose="02020603050405020304" pitchFamily="18" charset="0"/>
              </a:rPr>
              <a:t>的最大值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22" name="组合 21">
            <a:extLst>
              <a:ext uri="{FF2B5EF4-FFF2-40B4-BE49-F238E27FC236}">
                <a16:creationId xmlns:a16="http://schemas.microsoft.com/office/drawing/2014/main" id="{9288D815-71B8-428F-ABEB-801530FADCFB}"/>
              </a:ext>
            </a:extLst>
          </p:cNvPr>
          <p:cNvGrpSpPr/>
          <p:nvPr/>
        </p:nvGrpSpPr>
        <p:grpSpPr>
          <a:xfrm>
            <a:off x="2164906" y="2664101"/>
            <a:ext cx="3597807" cy="526429"/>
            <a:chOff x="2239554" y="2804066"/>
            <a:chExt cx="3597807" cy="526429"/>
          </a:xfrm>
        </p:grpSpPr>
        <p:sp>
          <p:nvSpPr>
            <p:cNvPr id="10" name="矩形 9">
              <a:extLst>
                <a:ext uri="{FF2B5EF4-FFF2-40B4-BE49-F238E27FC236}">
                  <a16:creationId xmlns:a16="http://schemas.microsoft.com/office/drawing/2014/main" id="{7AB9FF96-D562-48B5-A266-6BF7FE7B21A9}"/>
                </a:ext>
              </a:extLst>
            </p:cNvPr>
            <p:cNvSpPr/>
            <p:nvPr/>
          </p:nvSpPr>
          <p:spPr>
            <a:xfrm>
              <a:off x="4216404" y="2804066"/>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的图形在</a:t>
              </a:r>
              <a:endParaRPr lang="zh-CN" altLang="en-US" sz="2800" dirty="0"/>
            </a:p>
          </p:txBody>
        </p:sp>
        <p:graphicFrame>
          <p:nvGraphicFramePr>
            <p:cNvPr id="6" name="对象 5">
              <a:extLst>
                <a:ext uri="{FF2B5EF4-FFF2-40B4-BE49-F238E27FC236}">
                  <a16:creationId xmlns:a16="http://schemas.microsoft.com/office/drawing/2014/main" id="{ECD47B7F-B7A9-4F21-BC80-BCA67A300871}"/>
                </a:ext>
              </a:extLst>
            </p:cNvPr>
            <p:cNvGraphicFramePr>
              <a:graphicFrameLocks noChangeAspect="1"/>
            </p:cNvGraphicFramePr>
            <p:nvPr>
              <p:extLst>
                <p:ext uri="{D42A27DB-BD31-4B8C-83A1-F6EECF244321}">
                  <p14:modId xmlns:p14="http://schemas.microsoft.com/office/powerpoint/2010/main" val="3692330693"/>
                </p:ext>
              </p:extLst>
            </p:nvPr>
          </p:nvGraphicFramePr>
          <p:xfrm>
            <a:off x="3021477" y="2916041"/>
            <a:ext cx="1282700" cy="393700"/>
          </p:xfrm>
          <a:graphic>
            <a:graphicData uri="http://schemas.openxmlformats.org/presentationml/2006/ole">
              <mc:AlternateContent xmlns:mc="http://schemas.openxmlformats.org/markup-compatibility/2006">
                <mc:Choice xmlns:v="urn:schemas-microsoft-com:vml" Requires="v">
                  <p:oleObj spid="_x0000_s231605" name="Equation" r:id="rId10" imgW="1282680" imgH="393480" progId="Equation.DSMT4">
                    <p:embed/>
                  </p:oleObj>
                </mc:Choice>
                <mc:Fallback>
                  <p:oleObj name="Equation" r:id="rId10" imgW="1282680" imgH="393480" progId="Equation.DSMT4">
                    <p:embed/>
                    <p:pic>
                      <p:nvPicPr>
                        <p:cNvPr id="6" name="对象 5">
                          <a:extLst>
                            <a:ext uri="{FF2B5EF4-FFF2-40B4-BE49-F238E27FC236}">
                              <a16:creationId xmlns:a16="http://schemas.microsoft.com/office/drawing/2014/main" id="{ECD47B7F-B7A9-4F21-BC80-BCA67A300871}"/>
                            </a:ext>
                          </a:extLst>
                        </p:cNvPr>
                        <p:cNvPicPr/>
                        <p:nvPr/>
                      </p:nvPicPr>
                      <p:blipFill>
                        <a:blip r:embed="rId11"/>
                        <a:stretch>
                          <a:fillRect/>
                        </a:stretch>
                      </p:blipFill>
                      <p:spPr>
                        <a:xfrm>
                          <a:off x="3021477" y="2916041"/>
                          <a:ext cx="1282700" cy="393700"/>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5A5AFF6E-00B2-4D63-AE72-3CF7114EDF6D}"/>
                </a:ext>
              </a:extLst>
            </p:cNvPr>
            <p:cNvSpPr/>
            <p:nvPr/>
          </p:nvSpPr>
          <p:spPr>
            <a:xfrm>
              <a:off x="2239554" y="280727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a:t>
              </a:r>
              <a:endParaRPr lang="zh-CN" altLang="en-US" sz="2800" dirty="0"/>
            </a:p>
          </p:txBody>
        </p:sp>
      </p:grpSp>
      <p:sp>
        <p:nvSpPr>
          <p:cNvPr id="24" name="矩形 23">
            <a:extLst>
              <a:ext uri="{FF2B5EF4-FFF2-40B4-BE49-F238E27FC236}">
                <a16:creationId xmlns:a16="http://schemas.microsoft.com/office/drawing/2014/main" id="{E31F68C1-7D47-4C47-9FAA-ADF367CADD67}"/>
              </a:ext>
            </a:extLst>
          </p:cNvPr>
          <p:cNvSpPr/>
          <p:nvPr/>
        </p:nvSpPr>
        <p:spPr>
          <a:xfrm>
            <a:off x="4759021" y="392588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但从</a:t>
            </a:r>
            <a:endParaRPr lang="zh-CN" altLang="en-US" sz="2800" dirty="0"/>
          </a:p>
        </p:txBody>
      </p:sp>
      <p:sp>
        <p:nvSpPr>
          <p:cNvPr id="25" name="矩形 24">
            <a:extLst>
              <a:ext uri="{FF2B5EF4-FFF2-40B4-BE49-F238E27FC236}">
                <a16:creationId xmlns:a16="http://schemas.microsoft.com/office/drawing/2014/main" id="{755D1A76-9E53-4D41-8696-235E5D86C175}"/>
              </a:ext>
            </a:extLst>
          </p:cNvPr>
          <p:cNvSpPr/>
          <p:nvPr/>
        </p:nvSpPr>
        <p:spPr>
          <a:xfrm>
            <a:off x="2586797" y="4584373"/>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它并不是最小的，</a:t>
            </a:r>
            <a:endParaRPr lang="zh-CN" altLang="en-US" sz="2800" dirty="0"/>
          </a:p>
        </p:txBody>
      </p:sp>
    </p:spTree>
    <p:extLst>
      <p:ext uri="{BB962C8B-B14F-4D97-AF65-F5344CB8AC3E}">
        <p14:creationId xmlns:p14="http://schemas.microsoft.com/office/powerpoint/2010/main" val="7700343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50"/>
                                        <p:tgtEl>
                                          <p:spTgt spid="9"/>
                                        </p:tgtEl>
                                      </p:cBhvr>
                                    </p:animEffect>
                                  </p:childTnLst>
                                </p:cTn>
                              </p:par>
                            </p:childTnLst>
                          </p:cTn>
                        </p:par>
                        <p:par>
                          <p:cTn id="28" fill="hold">
                            <p:stCondLst>
                              <p:cond delay="25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75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750"/>
                                        <p:tgtEl>
                                          <p:spTgt spid="23"/>
                                        </p:tgtEl>
                                      </p:cBhvr>
                                    </p:animEffect>
                                  </p:childTnLst>
                                </p:cTn>
                              </p:par>
                            </p:childTnLst>
                          </p:cTn>
                        </p:par>
                        <p:par>
                          <p:cTn id="41" fill="hold">
                            <p:stCondLst>
                              <p:cond delay="125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250"/>
                                        <p:tgtEl>
                                          <p:spTgt spid="24"/>
                                        </p:tgtEl>
                                      </p:cBhvr>
                                    </p:animEffect>
                                  </p:childTnLst>
                                </p:cTn>
                              </p:par>
                            </p:childTnLst>
                          </p:cTn>
                        </p:par>
                        <p:par>
                          <p:cTn id="50" fill="hold">
                            <p:stCondLst>
                              <p:cond delay="25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25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4" grpId="0"/>
      <p:bldP spid="15" grpId="0"/>
      <p:bldP spid="8" grpId="0"/>
      <p:bldP spid="24" grpId="0"/>
      <p:bldP spid="2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8AB7BA-A84A-4B6D-8DA9-0534B3A9CBCF}"/>
              </a:ext>
            </a:extLst>
          </p:cNvPr>
          <p:cNvSpPr/>
          <p:nvPr/>
        </p:nvSpPr>
        <p:spPr>
          <a:xfrm>
            <a:off x="1103160" y="618153"/>
            <a:ext cx="1085554"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定义</a:t>
            </a:r>
            <a:r>
              <a:rPr lang="en-US" altLang="zh-CN" sz="2800" b="1" kern="100" dirty="0">
                <a:solidFill>
                  <a:srgbClr val="FF0000"/>
                </a:solidFill>
                <a:ea typeface="宋体" panose="02010600030101010101" pitchFamily="2" charset="-122"/>
                <a:cs typeface="Times New Roman" panose="02020603050405020304" pitchFamily="18" charset="0"/>
              </a:rPr>
              <a:t>1</a:t>
            </a:r>
            <a:endParaRPr lang="zh-CN" altLang="en-US" sz="2800" dirty="0">
              <a:solidFill>
                <a:srgbClr val="FF0000"/>
              </a:solidFill>
            </a:endParaRPr>
          </a:p>
        </p:txBody>
      </p:sp>
      <p:sp>
        <p:nvSpPr>
          <p:cNvPr id="19" name="矩形 18">
            <a:extLst>
              <a:ext uri="{FF2B5EF4-FFF2-40B4-BE49-F238E27FC236}">
                <a16:creationId xmlns:a16="http://schemas.microsoft.com/office/drawing/2014/main" id="{28FEC9D9-9B0F-4D0C-BAFA-5BBEE86A30EA}"/>
              </a:ext>
            </a:extLst>
          </p:cNvPr>
          <p:cNvSpPr/>
          <p:nvPr/>
        </p:nvSpPr>
        <p:spPr>
          <a:xfrm>
            <a:off x="1103160" y="2499363"/>
            <a:ext cx="459613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个</a:t>
            </a:r>
            <a:r>
              <a:rPr lang="zh-CN" altLang="zh-CN" sz="2800" b="1" kern="100" dirty="0">
                <a:solidFill>
                  <a:srgbClr val="0070C0"/>
                </a:solidFill>
                <a:ea typeface="宋体" panose="02010600030101010101" pitchFamily="2" charset="-122"/>
                <a:cs typeface="Times New Roman" panose="02020603050405020304" pitchFamily="18" charset="0"/>
              </a:rPr>
              <a:t>极大值点</a:t>
            </a:r>
            <a:r>
              <a:rPr lang="zh-CN" altLang="zh-CN" sz="2800" kern="100" dirty="0">
                <a:ea typeface="宋体" panose="02010600030101010101" pitchFamily="2" charset="-122"/>
                <a:cs typeface="Times New Roman" panose="02020603050405020304" pitchFamily="18" charset="0"/>
              </a:rPr>
              <a:t>（或</a:t>
            </a:r>
            <a:r>
              <a:rPr lang="zh-CN" altLang="zh-CN" sz="2800" b="1" kern="100" dirty="0">
                <a:solidFill>
                  <a:srgbClr val="0070C0"/>
                </a:solidFill>
                <a:ea typeface="宋体" panose="02010600030101010101" pitchFamily="2" charset="-122"/>
                <a:cs typeface="Times New Roman" panose="02020603050405020304" pitchFamily="18" charset="0"/>
              </a:rPr>
              <a:t>极小值点</a:t>
            </a:r>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0" name="矩形 19">
            <a:extLst>
              <a:ext uri="{FF2B5EF4-FFF2-40B4-BE49-F238E27FC236}">
                <a16:creationId xmlns:a16="http://schemas.microsoft.com/office/drawing/2014/main" id="{A5FB8BB1-C9D1-44C0-8ED2-9BCF414F5E98}"/>
              </a:ext>
            </a:extLst>
          </p:cNvPr>
          <p:cNvSpPr/>
          <p:nvPr/>
        </p:nvSpPr>
        <p:spPr>
          <a:xfrm>
            <a:off x="1105716" y="3102324"/>
            <a:ext cx="560140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函数的极大值、极小值统称为</a:t>
            </a:r>
            <a:r>
              <a:rPr lang="zh-CN" altLang="zh-CN" sz="2800" b="1" kern="100" dirty="0">
                <a:solidFill>
                  <a:srgbClr val="0070C0"/>
                </a:solidFill>
                <a:ea typeface="宋体" panose="02010600030101010101" pitchFamily="2" charset="-122"/>
                <a:cs typeface="Times New Roman" panose="02020603050405020304" pitchFamily="18" charset="0"/>
              </a:rPr>
              <a:t>极值</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sp>
        <p:nvSpPr>
          <p:cNvPr id="21" name="矩形 20">
            <a:extLst>
              <a:ext uri="{FF2B5EF4-FFF2-40B4-BE49-F238E27FC236}">
                <a16:creationId xmlns:a16="http://schemas.microsoft.com/office/drawing/2014/main" id="{B494844D-7C50-4E2A-8A07-2F8E6C3AA73E}"/>
              </a:ext>
            </a:extLst>
          </p:cNvPr>
          <p:cNvSpPr/>
          <p:nvPr/>
        </p:nvSpPr>
        <p:spPr>
          <a:xfrm>
            <a:off x="6794326" y="3102324"/>
            <a:ext cx="413446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极大值点、极小值点统称</a:t>
            </a:r>
            <a:endParaRPr lang="zh-CN" altLang="en-US" sz="2800" dirty="0"/>
          </a:p>
        </p:txBody>
      </p:sp>
      <p:sp>
        <p:nvSpPr>
          <p:cNvPr id="22" name="矩形 21">
            <a:extLst>
              <a:ext uri="{FF2B5EF4-FFF2-40B4-BE49-F238E27FC236}">
                <a16:creationId xmlns:a16="http://schemas.microsoft.com/office/drawing/2014/main" id="{6985B5AA-CF1C-4D77-9DF0-44576CB7DBD0}"/>
              </a:ext>
            </a:extLst>
          </p:cNvPr>
          <p:cNvSpPr/>
          <p:nvPr/>
        </p:nvSpPr>
        <p:spPr>
          <a:xfrm>
            <a:off x="1103160" y="3708022"/>
            <a:ext cx="171553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为</a:t>
            </a:r>
            <a:r>
              <a:rPr lang="zh-CN" altLang="zh-CN" sz="2800" b="1" kern="100" dirty="0">
                <a:solidFill>
                  <a:srgbClr val="0070C0"/>
                </a:solidFill>
                <a:ea typeface="宋体" panose="02010600030101010101" pitchFamily="2" charset="-122"/>
                <a:cs typeface="Times New Roman" panose="02020603050405020304" pitchFamily="18" charset="0"/>
              </a:rPr>
              <a:t>极值点</a:t>
            </a:r>
            <a:r>
              <a:rPr lang="en-US" altLang="zh-CN" sz="2800" kern="100" dirty="0">
                <a:solidFill>
                  <a:srgbClr val="0070C0"/>
                </a:solidFill>
                <a:ea typeface="宋体" panose="02010600030101010101" pitchFamily="2" charset="-122"/>
                <a:cs typeface="Times New Roman" panose="02020603050405020304" pitchFamily="18" charset="0"/>
              </a:rPr>
              <a:t>.</a:t>
            </a:r>
            <a:endParaRPr lang="zh-CN" altLang="en-US" sz="2800" dirty="0">
              <a:solidFill>
                <a:srgbClr val="0070C0"/>
              </a:solidFill>
            </a:endParaRPr>
          </a:p>
        </p:txBody>
      </p:sp>
      <p:sp>
        <p:nvSpPr>
          <p:cNvPr id="23" name="矩形 22">
            <a:extLst>
              <a:ext uri="{FF2B5EF4-FFF2-40B4-BE49-F238E27FC236}">
                <a16:creationId xmlns:a16="http://schemas.microsoft.com/office/drawing/2014/main" id="{681A6E85-4D5E-4911-BFA5-A4FF04E8D09A}"/>
              </a:ext>
            </a:extLst>
          </p:cNvPr>
          <p:cNvSpPr/>
          <p:nvPr/>
        </p:nvSpPr>
        <p:spPr>
          <a:xfrm>
            <a:off x="1148721" y="4326375"/>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要求出极值，</a:t>
            </a:r>
            <a:endParaRPr lang="zh-CN" altLang="en-US" sz="2800" dirty="0"/>
          </a:p>
        </p:txBody>
      </p:sp>
      <p:sp>
        <p:nvSpPr>
          <p:cNvPr id="24" name="矩形 23">
            <a:extLst>
              <a:ext uri="{FF2B5EF4-FFF2-40B4-BE49-F238E27FC236}">
                <a16:creationId xmlns:a16="http://schemas.microsoft.com/office/drawing/2014/main" id="{C068ABA1-1DE6-42A9-81AC-E98CF55D4E75}"/>
              </a:ext>
            </a:extLst>
          </p:cNvPr>
          <p:cNvSpPr/>
          <p:nvPr/>
        </p:nvSpPr>
        <p:spPr>
          <a:xfrm>
            <a:off x="6707123" y="4321519"/>
            <a:ext cx="413446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那么怎样才能找出极值点</a:t>
            </a:r>
            <a:endParaRPr lang="zh-CN" altLang="en-US" sz="2800" dirty="0"/>
          </a:p>
        </p:txBody>
      </p:sp>
      <p:sp>
        <p:nvSpPr>
          <p:cNvPr id="25" name="矩形 24">
            <a:extLst>
              <a:ext uri="{FF2B5EF4-FFF2-40B4-BE49-F238E27FC236}">
                <a16:creationId xmlns:a16="http://schemas.microsoft.com/office/drawing/2014/main" id="{87B35700-86C8-4B58-A1E7-A1A1C406DD5F}"/>
              </a:ext>
            </a:extLst>
          </p:cNvPr>
          <p:cNvSpPr/>
          <p:nvPr/>
        </p:nvSpPr>
        <p:spPr>
          <a:xfrm>
            <a:off x="1177808" y="4901757"/>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呢？</a:t>
            </a:r>
            <a:endParaRPr lang="zh-CN" altLang="en-US" sz="2800" dirty="0"/>
          </a:p>
        </p:txBody>
      </p:sp>
      <p:sp>
        <p:nvSpPr>
          <p:cNvPr id="26" name="矩形 25">
            <a:extLst>
              <a:ext uri="{FF2B5EF4-FFF2-40B4-BE49-F238E27FC236}">
                <a16:creationId xmlns:a16="http://schemas.microsoft.com/office/drawing/2014/main" id="{B38E66A5-1338-4C8B-BD13-BA5AAF652E24}"/>
              </a:ext>
            </a:extLst>
          </p:cNvPr>
          <p:cNvSpPr/>
          <p:nvPr/>
        </p:nvSpPr>
        <p:spPr>
          <a:xfrm>
            <a:off x="1843436" y="4901757"/>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换句话说，</a:t>
            </a:r>
            <a:endParaRPr lang="zh-CN" altLang="en-US" sz="2800" dirty="0"/>
          </a:p>
        </p:txBody>
      </p:sp>
      <p:sp>
        <p:nvSpPr>
          <p:cNvPr id="27" name="矩形 26">
            <a:extLst>
              <a:ext uri="{FF2B5EF4-FFF2-40B4-BE49-F238E27FC236}">
                <a16:creationId xmlns:a16="http://schemas.microsoft.com/office/drawing/2014/main" id="{1E904334-2F51-45D9-A29A-AA719389039C}"/>
              </a:ext>
            </a:extLst>
          </p:cNvPr>
          <p:cNvSpPr/>
          <p:nvPr/>
        </p:nvSpPr>
        <p:spPr>
          <a:xfrm>
            <a:off x="1105981" y="5449846"/>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一下子就找到它？</a:t>
            </a:r>
            <a:endParaRPr lang="zh-CN" altLang="en-US" sz="2800" dirty="0"/>
          </a:p>
        </p:txBody>
      </p:sp>
      <p:grpSp>
        <p:nvGrpSpPr>
          <p:cNvPr id="36" name="组合 35">
            <a:extLst>
              <a:ext uri="{FF2B5EF4-FFF2-40B4-BE49-F238E27FC236}">
                <a16:creationId xmlns:a16="http://schemas.microsoft.com/office/drawing/2014/main" id="{8CA703EB-A0A4-4733-AA5C-ABB31593BA96}"/>
              </a:ext>
            </a:extLst>
          </p:cNvPr>
          <p:cNvGrpSpPr/>
          <p:nvPr/>
        </p:nvGrpSpPr>
        <p:grpSpPr>
          <a:xfrm>
            <a:off x="2202509" y="616935"/>
            <a:ext cx="7202933" cy="536596"/>
            <a:chOff x="2202509" y="616935"/>
            <a:chExt cx="7202933" cy="536596"/>
          </a:xfrm>
        </p:grpSpPr>
        <p:sp>
          <p:nvSpPr>
            <p:cNvPr id="3" name="矩形 2">
              <a:extLst>
                <a:ext uri="{FF2B5EF4-FFF2-40B4-BE49-F238E27FC236}">
                  <a16:creationId xmlns:a16="http://schemas.microsoft.com/office/drawing/2014/main" id="{034E62D8-47F8-41DA-8C87-3277E227E66D}"/>
                </a:ext>
              </a:extLst>
            </p:cNvPr>
            <p:cNvSpPr/>
            <p:nvPr/>
          </p:nvSpPr>
          <p:spPr>
            <a:xfrm>
              <a:off x="2202509" y="618153"/>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设函数</a:t>
              </a:r>
              <a:endParaRPr lang="zh-CN" altLang="en-US" sz="2800" dirty="0"/>
            </a:p>
          </p:txBody>
        </p:sp>
        <p:sp>
          <p:nvSpPr>
            <p:cNvPr id="4" name="矩形 3">
              <a:extLst>
                <a:ext uri="{FF2B5EF4-FFF2-40B4-BE49-F238E27FC236}">
                  <a16:creationId xmlns:a16="http://schemas.microsoft.com/office/drawing/2014/main" id="{3D87D4A7-4DD3-46F1-A33C-EBF97A5B03EA}"/>
                </a:ext>
              </a:extLst>
            </p:cNvPr>
            <p:cNvSpPr/>
            <p:nvPr/>
          </p:nvSpPr>
          <p:spPr>
            <a:xfrm>
              <a:off x="3976255" y="616935"/>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5" name="矩形 4">
              <a:extLst>
                <a:ext uri="{FF2B5EF4-FFF2-40B4-BE49-F238E27FC236}">
                  <a16:creationId xmlns:a16="http://schemas.microsoft.com/office/drawing/2014/main" id="{06C683A7-1517-4A6F-9499-B8ABCF69C6A6}"/>
                </a:ext>
              </a:extLst>
            </p:cNvPr>
            <p:cNvSpPr/>
            <p:nvPr/>
          </p:nvSpPr>
          <p:spPr>
            <a:xfrm>
              <a:off x="4666449" y="620562"/>
              <a:ext cx="213414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的某个邻域</a:t>
              </a:r>
              <a:endParaRPr lang="zh-CN" altLang="en-US" sz="2800" dirty="0"/>
            </a:p>
          </p:txBody>
        </p:sp>
        <p:sp>
          <p:nvSpPr>
            <p:cNvPr id="6" name="矩形 5">
              <a:extLst>
                <a:ext uri="{FF2B5EF4-FFF2-40B4-BE49-F238E27FC236}">
                  <a16:creationId xmlns:a16="http://schemas.microsoft.com/office/drawing/2014/main" id="{F0E6DF3C-E509-4EF4-A86D-2D4B291B2056}"/>
                </a:ext>
              </a:extLst>
            </p:cNvPr>
            <p:cNvSpPr/>
            <p:nvPr/>
          </p:nvSpPr>
          <p:spPr>
            <a:xfrm>
              <a:off x="7360786" y="616935"/>
              <a:ext cx="204465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内有定义，</a:t>
              </a:r>
              <a:endParaRPr lang="zh-CN" altLang="en-US" sz="2800" dirty="0"/>
            </a:p>
          </p:txBody>
        </p:sp>
        <p:graphicFrame>
          <p:nvGraphicFramePr>
            <p:cNvPr id="28" name="对象 27">
              <a:extLst>
                <a:ext uri="{FF2B5EF4-FFF2-40B4-BE49-F238E27FC236}">
                  <a16:creationId xmlns:a16="http://schemas.microsoft.com/office/drawing/2014/main" id="{3E623DAA-3016-4542-BA7F-BEBAB7F0CFA4}"/>
                </a:ext>
              </a:extLst>
            </p:cNvPr>
            <p:cNvGraphicFramePr>
              <a:graphicFrameLocks noChangeAspect="1"/>
            </p:cNvGraphicFramePr>
            <p:nvPr/>
          </p:nvGraphicFramePr>
          <p:xfrm>
            <a:off x="3357563" y="731838"/>
            <a:ext cx="774700" cy="393700"/>
          </p:xfrm>
          <a:graphic>
            <a:graphicData uri="http://schemas.openxmlformats.org/presentationml/2006/ole">
              <mc:AlternateContent xmlns:mc="http://schemas.openxmlformats.org/markup-compatibility/2006">
                <mc:Choice xmlns:v="urn:schemas-microsoft-com:vml" Requires="v">
                  <p:oleObj spid="_x0000_s192100" name="Equation" r:id="rId3" imgW="774360" imgH="393480" progId="Equation.DSMT4">
                    <p:embed/>
                  </p:oleObj>
                </mc:Choice>
                <mc:Fallback>
                  <p:oleObj name="Equation" r:id="rId3" imgW="774360" imgH="393480" progId="Equation.DSMT4">
                    <p:embed/>
                    <p:pic>
                      <p:nvPicPr>
                        <p:cNvPr id="28" name="对象 27">
                          <a:extLst>
                            <a:ext uri="{FF2B5EF4-FFF2-40B4-BE49-F238E27FC236}">
                              <a16:creationId xmlns:a16="http://schemas.microsoft.com/office/drawing/2014/main" id="{3E623DAA-3016-4542-BA7F-BEBAB7F0CFA4}"/>
                            </a:ext>
                          </a:extLst>
                        </p:cNvPr>
                        <p:cNvPicPr/>
                        <p:nvPr/>
                      </p:nvPicPr>
                      <p:blipFill>
                        <a:blip r:embed="rId4"/>
                        <a:stretch>
                          <a:fillRect/>
                        </a:stretch>
                      </p:blipFill>
                      <p:spPr>
                        <a:xfrm>
                          <a:off x="3357563" y="731838"/>
                          <a:ext cx="774700" cy="393700"/>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CF62E4C8-01E5-4C55-A70F-D88C71282730}"/>
                </a:ext>
              </a:extLst>
            </p:cNvPr>
            <p:cNvGraphicFramePr>
              <a:graphicFrameLocks noChangeAspect="1"/>
            </p:cNvGraphicFramePr>
            <p:nvPr/>
          </p:nvGraphicFramePr>
          <p:xfrm>
            <a:off x="4459858" y="665668"/>
            <a:ext cx="317500" cy="431800"/>
          </p:xfrm>
          <a:graphic>
            <a:graphicData uri="http://schemas.openxmlformats.org/presentationml/2006/ole">
              <mc:AlternateContent xmlns:mc="http://schemas.openxmlformats.org/markup-compatibility/2006">
                <mc:Choice xmlns:v="urn:schemas-microsoft-com:vml" Requires="v">
                  <p:oleObj spid="_x0000_s192101" name="Equation" r:id="rId5" imgW="317160" imgH="431640" progId="Equation.DSMT4">
                    <p:embed/>
                  </p:oleObj>
                </mc:Choice>
                <mc:Fallback>
                  <p:oleObj name="Equation" r:id="rId5" imgW="317160" imgH="431640" progId="Equation.DSMT4">
                    <p:embed/>
                    <p:pic>
                      <p:nvPicPr>
                        <p:cNvPr id="29" name="对象 28">
                          <a:extLst>
                            <a:ext uri="{FF2B5EF4-FFF2-40B4-BE49-F238E27FC236}">
                              <a16:creationId xmlns:a16="http://schemas.microsoft.com/office/drawing/2014/main" id="{CF62E4C8-01E5-4C55-A70F-D88C71282730}"/>
                            </a:ext>
                          </a:extLst>
                        </p:cNvPr>
                        <p:cNvPicPr/>
                        <p:nvPr/>
                      </p:nvPicPr>
                      <p:blipFill>
                        <a:blip r:embed="rId6"/>
                        <a:stretch>
                          <a:fillRect/>
                        </a:stretch>
                      </p:blipFill>
                      <p:spPr>
                        <a:xfrm>
                          <a:off x="4459858" y="665668"/>
                          <a:ext cx="317500" cy="4318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EAB62189-1A0C-432C-99CA-67C928A04527}"/>
                </a:ext>
              </a:extLst>
            </p:cNvPr>
            <p:cNvGraphicFramePr>
              <a:graphicFrameLocks noChangeAspect="1"/>
            </p:cNvGraphicFramePr>
            <p:nvPr>
              <p:extLst>
                <p:ext uri="{D42A27DB-BD31-4B8C-83A1-F6EECF244321}">
                  <p14:modId xmlns:p14="http://schemas.microsoft.com/office/powerpoint/2010/main" val="1226160952"/>
                </p:ext>
              </p:extLst>
            </p:nvPr>
          </p:nvGraphicFramePr>
          <p:xfrm>
            <a:off x="6580421" y="721731"/>
            <a:ext cx="863600" cy="431800"/>
          </p:xfrm>
          <a:graphic>
            <a:graphicData uri="http://schemas.openxmlformats.org/presentationml/2006/ole">
              <mc:AlternateContent xmlns:mc="http://schemas.openxmlformats.org/markup-compatibility/2006">
                <mc:Choice xmlns:v="urn:schemas-microsoft-com:vml" Requires="v">
                  <p:oleObj spid="_x0000_s192102" name="Equation" r:id="rId7" imgW="863280" imgH="431640" progId="Equation.DSMT4">
                    <p:embed/>
                  </p:oleObj>
                </mc:Choice>
                <mc:Fallback>
                  <p:oleObj name="Equation" r:id="rId7" imgW="863280" imgH="431640" progId="Equation.DSMT4">
                    <p:embed/>
                    <p:pic>
                      <p:nvPicPr>
                        <p:cNvPr id="8" name="对象 7">
                          <a:extLst>
                            <a:ext uri="{FF2B5EF4-FFF2-40B4-BE49-F238E27FC236}">
                              <a16:creationId xmlns:a16="http://schemas.microsoft.com/office/drawing/2014/main" id="{EAB62189-1A0C-432C-99CA-67C928A04527}"/>
                            </a:ext>
                          </a:extLst>
                        </p:cNvPr>
                        <p:cNvPicPr/>
                        <p:nvPr/>
                      </p:nvPicPr>
                      <p:blipFill>
                        <a:blip r:embed="rId8"/>
                        <a:stretch>
                          <a:fillRect/>
                        </a:stretch>
                      </p:blipFill>
                      <p:spPr>
                        <a:xfrm>
                          <a:off x="6580421" y="721731"/>
                          <a:ext cx="863600" cy="431800"/>
                        </a:xfrm>
                        <a:prstGeom prst="rect">
                          <a:avLst/>
                        </a:prstGeom>
                      </p:spPr>
                    </p:pic>
                  </p:oleObj>
                </mc:Fallback>
              </mc:AlternateContent>
            </a:graphicData>
          </a:graphic>
        </p:graphicFrame>
      </p:grpSp>
      <p:grpSp>
        <p:nvGrpSpPr>
          <p:cNvPr id="37" name="组合 36">
            <a:extLst>
              <a:ext uri="{FF2B5EF4-FFF2-40B4-BE49-F238E27FC236}">
                <a16:creationId xmlns:a16="http://schemas.microsoft.com/office/drawing/2014/main" id="{E1392C3D-3ED0-46D5-92E1-79A0475B637E}"/>
              </a:ext>
            </a:extLst>
          </p:cNvPr>
          <p:cNvGrpSpPr/>
          <p:nvPr/>
        </p:nvGrpSpPr>
        <p:grpSpPr>
          <a:xfrm>
            <a:off x="1103160" y="1246994"/>
            <a:ext cx="1372711" cy="523220"/>
            <a:chOff x="1103160" y="1246994"/>
            <a:chExt cx="1372711" cy="523220"/>
          </a:xfrm>
        </p:grpSpPr>
        <p:sp>
          <p:nvSpPr>
            <p:cNvPr id="7" name="矩形 6">
              <a:extLst>
                <a:ext uri="{FF2B5EF4-FFF2-40B4-BE49-F238E27FC236}">
                  <a16:creationId xmlns:a16="http://schemas.microsoft.com/office/drawing/2014/main" id="{D40013EF-B506-4010-8991-6165DD4E137A}"/>
                </a:ext>
              </a:extLst>
            </p:cNvPr>
            <p:cNvSpPr/>
            <p:nvPr/>
          </p:nvSpPr>
          <p:spPr>
            <a:xfrm>
              <a:off x="1103160" y="124699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切</a:t>
              </a:r>
              <a:endParaRPr lang="zh-CN" altLang="en-US" sz="2800" dirty="0"/>
            </a:p>
          </p:txBody>
        </p:sp>
        <p:graphicFrame>
          <p:nvGraphicFramePr>
            <p:cNvPr id="9" name="对象 8">
              <a:extLst>
                <a:ext uri="{FF2B5EF4-FFF2-40B4-BE49-F238E27FC236}">
                  <a16:creationId xmlns:a16="http://schemas.microsoft.com/office/drawing/2014/main" id="{72C969BB-327C-4F45-9623-33E3DFF4FDE6}"/>
                </a:ext>
              </a:extLst>
            </p:cNvPr>
            <p:cNvGraphicFramePr>
              <a:graphicFrameLocks noChangeAspect="1"/>
            </p:cNvGraphicFramePr>
            <p:nvPr/>
          </p:nvGraphicFramePr>
          <p:xfrm>
            <a:off x="1536071" y="1368650"/>
            <a:ext cx="939800" cy="381000"/>
          </p:xfrm>
          <a:graphic>
            <a:graphicData uri="http://schemas.openxmlformats.org/presentationml/2006/ole">
              <mc:AlternateContent xmlns:mc="http://schemas.openxmlformats.org/markup-compatibility/2006">
                <mc:Choice xmlns:v="urn:schemas-microsoft-com:vml" Requires="v">
                  <p:oleObj spid="_x0000_s192103" name="Equation" r:id="rId9" imgW="939600" imgH="380880" progId="Equation.DSMT4">
                    <p:embed/>
                  </p:oleObj>
                </mc:Choice>
                <mc:Fallback>
                  <p:oleObj name="Equation" r:id="rId9" imgW="939600" imgH="380880" progId="Equation.DSMT4">
                    <p:embed/>
                    <p:pic>
                      <p:nvPicPr>
                        <p:cNvPr id="9" name="对象 8">
                          <a:extLst>
                            <a:ext uri="{FF2B5EF4-FFF2-40B4-BE49-F238E27FC236}">
                              <a16:creationId xmlns:a16="http://schemas.microsoft.com/office/drawing/2014/main" id="{72C969BB-327C-4F45-9623-33E3DFF4FDE6}"/>
                            </a:ext>
                          </a:extLst>
                        </p:cNvPr>
                        <p:cNvPicPr/>
                        <p:nvPr/>
                      </p:nvPicPr>
                      <p:blipFill>
                        <a:blip r:embed="rId10"/>
                        <a:stretch>
                          <a:fillRect/>
                        </a:stretch>
                      </p:blipFill>
                      <p:spPr>
                        <a:xfrm>
                          <a:off x="1536071" y="1368650"/>
                          <a:ext cx="939800" cy="381000"/>
                        </a:xfrm>
                        <a:prstGeom prst="rect">
                          <a:avLst/>
                        </a:prstGeom>
                      </p:spPr>
                    </p:pic>
                  </p:oleObj>
                </mc:Fallback>
              </mc:AlternateContent>
            </a:graphicData>
          </a:graphic>
        </p:graphicFrame>
      </p:grpSp>
      <p:grpSp>
        <p:nvGrpSpPr>
          <p:cNvPr id="38" name="组合 37">
            <a:extLst>
              <a:ext uri="{FF2B5EF4-FFF2-40B4-BE49-F238E27FC236}">
                <a16:creationId xmlns:a16="http://schemas.microsoft.com/office/drawing/2014/main" id="{52A87C3A-7A66-4AEB-BA3D-B70715C4A98A}"/>
              </a:ext>
            </a:extLst>
          </p:cNvPr>
          <p:cNvGrpSpPr/>
          <p:nvPr/>
        </p:nvGrpSpPr>
        <p:grpSpPr>
          <a:xfrm>
            <a:off x="2539442" y="1246994"/>
            <a:ext cx="5302554" cy="523220"/>
            <a:chOff x="2539442" y="1246994"/>
            <a:chExt cx="5302554" cy="523220"/>
          </a:xfrm>
        </p:grpSpPr>
        <p:sp>
          <p:nvSpPr>
            <p:cNvPr id="11" name="矩形 10">
              <a:extLst>
                <a:ext uri="{FF2B5EF4-FFF2-40B4-BE49-F238E27FC236}">
                  <a16:creationId xmlns:a16="http://schemas.microsoft.com/office/drawing/2014/main" id="{820F0864-54DB-4FDE-AEF2-346C05738167}"/>
                </a:ext>
              </a:extLst>
            </p:cNvPr>
            <p:cNvSpPr/>
            <p:nvPr/>
          </p:nvSpPr>
          <p:spPr>
            <a:xfrm>
              <a:off x="2539442" y="124699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恒有</a:t>
              </a:r>
              <a:endParaRPr lang="zh-CN" altLang="en-US" sz="2800" dirty="0"/>
            </a:p>
          </p:txBody>
        </p:sp>
        <p:sp>
          <p:nvSpPr>
            <p:cNvPr id="12" name="矩形 11">
              <a:extLst>
                <a:ext uri="{FF2B5EF4-FFF2-40B4-BE49-F238E27FC236}">
                  <a16:creationId xmlns:a16="http://schemas.microsoft.com/office/drawing/2014/main" id="{239C0B7D-8C92-4373-88D2-92069300CD4B}"/>
                </a:ext>
              </a:extLst>
            </p:cNvPr>
            <p:cNvSpPr/>
            <p:nvPr/>
          </p:nvSpPr>
          <p:spPr>
            <a:xfrm>
              <a:off x="5044030" y="1246994"/>
              <a:ext cx="723275" cy="523220"/>
            </a:xfrm>
            <a:prstGeom prst="rect">
              <a:avLst/>
            </a:prstGeom>
          </p:spPr>
          <p:txBody>
            <a:bodyPr wrap="none">
              <a:spAutoFit/>
            </a:bodyPr>
            <a:lstStyle/>
            <a:p>
              <a:r>
                <a:rPr lang="en-US" altLang="zh-CN" sz="2800" kern="100" dirty="0">
                  <a:latin typeface="宋体" panose="02010600030101010101" pitchFamily="2" charset="-122"/>
                  <a:cs typeface="Times New Roman" panose="02020603050405020304" pitchFamily="18" charset="0"/>
                </a:rPr>
                <a:t>(</a:t>
              </a:r>
              <a:r>
                <a:rPr lang="zh-CN" altLang="zh-CN" sz="2800" kern="100" dirty="0">
                  <a:ea typeface="宋体" panose="02010600030101010101" pitchFamily="2" charset="-122"/>
                  <a:cs typeface="Times New Roman" panose="02020603050405020304" pitchFamily="18" charset="0"/>
                </a:rPr>
                <a:t>或</a:t>
              </a:r>
              <a:endParaRPr lang="zh-CN" altLang="en-US" sz="2800" dirty="0"/>
            </a:p>
          </p:txBody>
        </p:sp>
        <p:graphicFrame>
          <p:nvGraphicFramePr>
            <p:cNvPr id="10" name="对象 9">
              <a:extLst>
                <a:ext uri="{FF2B5EF4-FFF2-40B4-BE49-F238E27FC236}">
                  <a16:creationId xmlns:a16="http://schemas.microsoft.com/office/drawing/2014/main" id="{D9910B66-B79D-4E20-A400-3547CB41A0E7}"/>
                </a:ext>
              </a:extLst>
            </p:cNvPr>
            <p:cNvGraphicFramePr>
              <a:graphicFrameLocks noChangeAspect="1"/>
            </p:cNvGraphicFramePr>
            <p:nvPr/>
          </p:nvGraphicFramePr>
          <p:xfrm>
            <a:off x="3283139" y="1323579"/>
            <a:ext cx="1879600" cy="431800"/>
          </p:xfrm>
          <a:graphic>
            <a:graphicData uri="http://schemas.openxmlformats.org/presentationml/2006/ole">
              <mc:AlternateContent xmlns:mc="http://schemas.openxmlformats.org/markup-compatibility/2006">
                <mc:Choice xmlns:v="urn:schemas-microsoft-com:vml" Requires="v">
                  <p:oleObj spid="_x0000_s192104" name="Equation" r:id="rId11" imgW="1879560" imgH="431640" progId="Equation.DSMT4">
                    <p:embed/>
                  </p:oleObj>
                </mc:Choice>
                <mc:Fallback>
                  <p:oleObj name="Equation" r:id="rId11" imgW="1879560" imgH="431640" progId="Equation.DSMT4">
                    <p:embed/>
                    <p:pic>
                      <p:nvPicPr>
                        <p:cNvPr id="10" name="对象 9">
                          <a:extLst>
                            <a:ext uri="{FF2B5EF4-FFF2-40B4-BE49-F238E27FC236}">
                              <a16:creationId xmlns:a16="http://schemas.microsoft.com/office/drawing/2014/main" id="{D9910B66-B79D-4E20-A400-3547CB41A0E7}"/>
                            </a:ext>
                          </a:extLst>
                        </p:cNvPr>
                        <p:cNvPicPr/>
                        <p:nvPr/>
                      </p:nvPicPr>
                      <p:blipFill>
                        <a:blip r:embed="rId12"/>
                        <a:stretch>
                          <a:fillRect/>
                        </a:stretch>
                      </p:blipFill>
                      <p:spPr>
                        <a:xfrm>
                          <a:off x="3283139" y="1323579"/>
                          <a:ext cx="1879600" cy="4318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9857A279-F472-4871-A939-4C38BF4D6C78}"/>
                </a:ext>
              </a:extLst>
            </p:cNvPr>
            <p:cNvGraphicFramePr>
              <a:graphicFrameLocks noChangeAspect="1"/>
            </p:cNvGraphicFramePr>
            <p:nvPr/>
          </p:nvGraphicFramePr>
          <p:xfrm>
            <a:off x="5759196" y="1315434"/>
            <a:ext cx="2082800" cy="431800"/>
          </p:xfrm>
          <a:graphic>
            <a:graphicData uri="http://schemas.openxmlformats.org/presentationml/2006/ole">
              <mc:AlternateContent xmlns:mc="http://schemas.openxmlformats.org/markup-compatibility/2006">
                <mc:Choice xmlns:v="urn:schemas-microsoft-com:vml" Requires="v">
                  <p:oleObj spid="_x0000_s192105" name="Equation" r:id="rId13" imgW="2082600" imgH="431640" progId="Equation.DSMT4">
                    <p:embed/>
                  </p:oleObj>
                </mc:Choice>
                <mc:Fallback>
                  <p:oleObj name="Equation" r:id="rId13" imgW="2082600" imgH="431640" progId="Equation.DSMT4">
                    <p:embed/>
                    <p:pic>
                      <p:nvPicPr>
                        <p:cNvPr id="30" name="对象 29">
                          <a:extLst>
                            <a:ext uri="{FF2B5EF4-FFF2-40B4-BE49-F238E27FC236}">
                              <a16:creationId xmlns:a16="http://schemas.microsoft.com/office/drawing/2014/main" id="{9857A279-F472-4871-A939-4C38BF4D6C78}"/>
                            </a:ext>
                          </a:extLst>
                        </p:cNvPr>
                        <p:cNvPicPr/>
                        <p:nvPr/>
                      </p:nvPicPr>
                      <p:blipFill>
                        <a:blip r:embed="rId14"/>
                        <a:stretch>
                          <a:fillRect/>
                        </a:stretch>
                      </p:blipFill>
                      <p:spPr>
                        <a:xfrm>
                          <a:off x="5759196" y="1315434"/>
                          <a:ext cx="2082800" cy="431800"/>
                        </a:xfrm>
                        <a:prstGeom prst="rect">
                          <a:avLst/>
                        </a:prstGeom>
                      </p:spPr>
                    </p:pic>
                  </p:oleObj>
                </mc:Fallback>
              </mc:AlternateContent>
            </a:graphicData>
          </a:graphic>
        </p:graphicFrame>
      </p:grpSp>
      <p:grpSp>
        <p:nvGrpSpPr>
          <p:cNvPr id="39" name="组合 38">
            <a:extLst>
              <a:ext uri="{FF2B5EF4-FFF2-40B4-BE49-F238E27FC236}">
                <a16:creationId xmlns:a16="http://schemas.microsoft.com/office/drawing/2014/main" id="{84F00AAD-8B81-4B07-81DC-2172B438DDB7}"/>
              </a:ext>
            </a:extLst>
          </p:cNvPr>
          <p:cNvGrpSpPr/>
          <p:nvPr/>
        </p:nvGrpSpPr>
        <p:grpSpPr>
          <a:xfrm>
            <a:off x="7934772" y="1246994"/>
            <a:ext cx="2833655" cy="523220"/>
            <a:chOff x="7832131" y="1246994"/>
            <a:chExt cx="2833655" cy="523220"/>
          </a:xfrm>
        </p:grpSpPr>
        <p:sp>
          <p:nvSpPr>
            <p:cNvPr id="13" name="矩形 12">
              <a:extLst>
                <a:ext uri="{FF2B5EF4-FFF2-40B4-BE49-F238E27FC236}">
                  <a16:creationId xmlns:a16="http://schemas.microsoft.com/office/drawing/2014/main" id="{B58AA41A-2119-45B5-8462-D6F8A29F9DD3}"/>
                </a:ext>
              </a:extLst>
            </p:cNvPr>
            <p:cNvSpPr/>
            <p:nvPr/>
          </p:nvSpPr>
          <p:spPr>
            <a:xfrm>
              <a:off x="7832131" y="1246994"/>
              <a:ext cx="91761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则称</a:t>
              </a:r>
              <a:endParaRPr lang="zh-CN" altLang="en-US" sz="2800" dirty="0"/>
            </a:p>
          </p:txBody>
        </p:sp>
        <p:sp>
          <p:nvSpPr>
            <p:cNvPr id="14" name="矩形 13">
              <a:extLst>
                <a:ext uri="{FF2B5EF4-FFF2-40B4-BE49-F238E27FC236}">
                  <a16:creationId xmlns:a16="http://schemas.microsoft.com/office/drawing/2014/main" id="{88F7AD72-4FCD-473A-A524-49711C5EAD51}"/>
                </a:ext>
              </a:extLst>
            </p:cNvPr>
            <p:cNvSpPr/>
            <p:nvPr/>
          </p:nvSpPr>
          <p:spPr>
            <a:xfrm>
              <a:off x="9386779" y="1246994"/>
              <a:ext cx="127900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是函数</a:t>
              </a:r>
              <a:endParaRPr lang="zh-CN" altLang="en-US" sz="2800" dirty="0"/>
            </a:p>
          </p:txBody>
        </p:sp>
        <p:graphicFrame>
          <p:nvGraphicFramePr>
            <p:cNvPr id="31" name="对象 30">
              <a:extLst>
                <a:ext uri="{FF2B5EF4-FFF2-40B4-BE49-F238E27FC236}">
                  <a16:creationId xmlns:a16="http://schemas.microsoft.com/office/drawing/2014/main" id="{78A994BB-5633-4698-BF25-12C375E0F309}"/>
                </a:ext>
              </a:extLst>
            </p:cNvPr>
            <p:cNvGraphicFramePr>
              <a:graphicFrameLocks noChangeAspect="1"/>
            </p:cNvGraphicFramePr>
            <p:nvPr/>
          </p:nvGraphicFramePr>
          <p:xfrm>
            <a:off x="8600330" y="1288575"/>
            <a:ext cx="838200" cy="431800"/>
          </p:xfrm>
          <a:graphic>
            <a:graphicData uri="http://schemas.openxmlformats.org/presentationml/2006/ole">
              <mc:AlternateContent xmlns:mc="http://schemas.openxmlformats.org/markup-compatibility/2006">
                <mc:Choice xmlns:v="urn:schemas-microsoft-com:vml" Requires="v">
                  <p:oleObj spid="_x0000_s192106" name="Equation" r:id="rId15" imgW="838080" imgH="431640" progId="Equation.DSMT4">
                    <p:embed/>
                  </p:oleObj>
                </mc:Choice>
                <mc:Fallback>
                  <p:oleObj name="Equation" r:id="rId15" imgW="838080" imgH="431640" progId="Equation.DSMT4">
                    <p:embed/>
                    <p:pic>
                      <p:nvPicPr>
                        <p:cNvPr id="31" name="对象 30">
                          <a:extLst>
                            <a:ext uri="{FF2B5EF4-FFF2-40B4-BE49-F238E27FC236}">
                              <a16:creationId xmlns:a16="http://schemas.microsoft.com/office/drawing/2014/main" id="{78A994BB-5633-4698-BF25-12C375E0F309}"/>
                            </a:ext>
                          </a:extLst>
                        </p:cNvPr>
                        <p:cNvPicPr/>
                        <p:nvPr/>
                      </p:nvPicPr>
                      <p:blipFill>
                        <a:blip r:embed="rId16"/>
                        <a:stretch>
                          <a:fillRect/>
                        </a:stretch>
                      </p:blipFill>
                      <p:spPr>
                        <a:xfrm>
                          <a:off x="8600330" y="1288575"/>
                          <a:ext cx="838200" cy="431800"/>
                        </a:xfrm>
                        <a:prstGeom prst="rect">
                          <a:avLst/>
                        </a:prstGeom>
                      </p:spPr>
                    </p:pic>
                  </p:oleObj>
                </mc:Fallback>
              </mc:AlternateContent>
            </a:graphicData>
          </a:graphic>
        </p:graphicFrame>
      </p:grpSp>
      <p:grpSp>
        <p:nvGrpSpPr>
          <p:cNvPr id="40" name="组合 39">
            <a:extLst>
              <a:ext uri="{FF2B5EF4-FFF2-40B4-BE49-F238E27FC236}">
                <a16:creationId xmlns:a16="http://schemas.microsoft.com/office/drawing/2014/main" id="{B71E8E73-10BD-405D-96CB-6C5FC1FA08C0}"/>
              </a:ext>
            </a:extLst>
          </p:cNvPr>
          <p:cNvGrpSpPr/>
          <p:nvPr/>
        </p:nvGrpSpPr>
        <p:grpSpPr>
          <a:xfrm>
            <a:off x="1148721" y="1871007"/>
            <a:ext cx="5326724" cy="523220"/>
            <a:chOff x="1148721" y="1871007"/>
            <a:chExt cx="5326724" cy="523220"/>
          </a:xfrm>
        </p:grpSpPr>
        <p:sp>
          <p:nvSpPr>
            <p:cNvPr id="15" name="矩形 14">
              <a:extLst>
                <a:ext uri="{FF2B5EF4-FFF2-40B4-BE49-F238E27FC236}">
                  <a16:creationId xmlns:a16="http://schemas.microsoft.com/office/drawing/2014/main" id="{C294A9A3-5ACD-420C-AC7D-58EC2D2AA9F5}"/>
                </a:ext>
              </a:extLst>
            </p:cNvPr>
            <p:cNvSpPr/>
            <p:nvPr/>
          </p:nvSpPr>
          <p:spPr>
            <a:xfrm>
              <a:off x="1808907" y="1871007"/>
              <a:ext cx="466653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的一个</a:t>
              </a:r>
              <a:r>
                <a:rPr lang="zh-CN" altLang="zh-CN" sz="2800" b="1" kern="100" dirty="0">
                  <a:solidFill>
                    <a:srgbClr val="0070C0"/>
                  </a:solidFill>
                  <a:ea typeface="宋体" panose="02010600030101010101" pitchFamily="2" charset="-122"/>
                  <a:cs typeface="Times New Roman" panose="02020603050405020304" pitchFamily="18" charset="0"/>
                </a:rPr>
                <a:t>极大值</a:t>
              </a:r>
              <a:r>
                <a:rPr lang="zh-CN" altLang="zh-CN" sz="2800" kern="100" dirty="0">
                  <a:ea typeface="宋体" panose="02010600030101010101" pitchFamily="2" charset="-122"/>
                  <a:cs typeface="Times New Roman" panose="02020603050405020304" pitchFamily="18" charset="0"/>
                </a:rPr>
                <a:t>（或</a:t>
              </a:r>
              <a:r>
                <a:rPr lang="zh-CN" altLang="zh-CN" sz="2800" b="1" kern="100" dirty="0">
                  <a:solidFill>
                    <a:srgbClr val="0070C0"/>
                  </a:solidFill>
                  <a:ea typeface="宋体" panose="02010600030101010101" pitchFamily="2" charset="-122"/>
                  <a:cs typeface="Times New Roman" panose="02020603050405020304" pitchFamily="18" charset="0"/>
                </a:rPr>
                <a:t>极小值</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2" name="对象 31">
              <a:extLst>
                <a:ext uri="{FF2B5EF4-FFF2-40B4-BE49-F238E27FC236}">
                  <a16:creationId xmlns:a16="http://schemas.microsoft.com/office/drawing/2014/main" id="{F159D416-7108-4571-B6C5-201FA27F8427}"/>
                </a:ext>
              </a:extLst>
            </p:cNvPr>
            <p:cNvGraphicFramePr>
              <a:graphicFrameLocks noChangeAspect="1"/>
            </p:cNvGraphicFramePr>
            <p:nvPr/>
          </p:nvGraphicFramePr>
          <p:xfrm>
            <a:off x="1148721" y="1947096"/>
            <a:ext cx="774700" cy="393700"/>
          </p:xfrm>
          <a:graphic>
            <a:graphicData uri="http://schemas.openxmlformats.org/presentationml/2006/ole">
              <mc:AlternateContent xmlns:mc="http://schemas.openxmlformats.org/markup-compatibility/2006">
                <mc:Choice xmlns:v="urn:schemas-microsoft-com:vml" Requires="v">
                  <p:oleObj spid="_x0000_s192107" name="Equation" r:id="rId17" imgW="774360" imgH="393480" progId="Equation.DSMT4">
                    <p:embed/>
                  </p:oleObj>
                </mc:Choice>
                <mc:Fallback>
                  <p:oleObj name="Equation" r:id="rId17" imgW="774360" imgH="393480" progId="Equation.DSMT4">
                    <p:embed/>
                    <p:pic>
                      <p:nvPicPr>
                        <p:cNvPr id="32" name="对象 31">
                          <a:extLst>
                            <a:ext uri="{FF2B5EF4-FFF2-40B4-BE49-F238E27FC236}">
                              <a16:creationId xmlns:a16="http://schemas.microsoft.com/office/drawing/2014/main" id="{F159D416-7108-4571-B6C5-201FA27F8427}"/>
                            </a:ext>
                          </a:extLst>
                        </p:cNvPr>
                        <p:cNvPicPr/>
                        <p:nvPr/>
                      </p:nvPicPr>
                      <p:blipFill>
                        <a:blip r:embed="rId4"/>
                        <a:stretch>
                          <a:fillRect/>
                        </a:stretch>
                      </p:blipFill>
                      <p:spPr>
                        <a:xfrm>
                          <a:off x="1148721" y="1947096"/>
                          <a:ext cx="774700" cy="393700"/>
                        </a:xfrm>
                        <a:prstGeom prst="rect">
                          <a:avLst/>
                        </a:prstGeom>
                      </p:spPr>
                    </p:pic>
                  </p:oleObj>
                </mc:Fallback>
              </mc:AlternateContent>
            </a:graphicData>
          </a:graphic>
        </p:graphicFrame>
      </p:grpSp>
      <p:grpSp>
        <p:nvGrpSpPr>
          <p:cNvPr id="41" name="组合 40">
            <a:extLst>
              <a:ext uri="{FF2B5EF4-FFF2-40B4-BE49-F238E27FC236}">
                <a16:creationId xmlns:a16="http://schemas.microsoft.com/office/drawing/2014/main" id="{F8A567C4-15FC-4D98-B353-FAD191595E52}"/>
              </a:ext>
            </a:extLst>
          </p:cNvPr>
          <p:cNvGrpSpPr/>
          <p:nvPr/>
        </p:nvGrpSpPr>
        <p:grpSpPr>
          <a:xfrm>
            <a:off x="6373640" y="1871007"/>
            <a:ext cx="4442613" cy="523220"/>
            <a:chOff x="6578922" y="1871007"/>
            <a:chExt cx="4442613" cy="523220"/>
          </a:xfrm>
        </p:grpSpPr>
        <p:sp>
          <p:nvSpPr>
            <p:cNvPr id="16" name="矩形 15">
              <a:extLst>
                <a:ext uri="{FF2B5EF4-FFF2-40B4-BE49-F238E27FC236}">
                  <a16:creationId xmlns:a16="http://schemas.microsoft.com/office/drawing/2014/main" id="{12277800-BBF5-438B-9A71-E878DA139BD2}"/>
                </a:ext>
              </a:extLst>
            </p:cNvPr>
            <p:cNvSpPr/>
            <p:nvPr/>
          </p:nvSpPr>
          <p:spPr>
            <a:xfrm>
              <a:off x="6578922" y="1871007"/>
              <a:ext cx="174004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同时称点</a:t>
              </a:r>
              <a:endParaRPr lang="zh-CN" altLang="en-US" sz="2800" dirty="0"/>
            </a:p>
          </p:txBody>
        </p:sp>
        <p:sp>
          <p:nvSpPr>
            <p:cNvPr id="17" name="矩形 16">
              <a:extLst>
                <a:ext uri="{FF2B5EF4-FFF2-40B4-BE49-F238E27FC236}">
                  <a16:creationId xmlns:a16="http://schemas.microsoft.com/office/drawing/2014/main" id="{E9AA68A1-3450-400C-B3D6-7960804102B4}"/>
                </a:ext>
              </a:extLst>
            </p:cNvPr>
            <p:cNvSpPr/>
            <p:nvPr/>
          </p:nvSpPr>
          <p:spPr>
            <a:xfrm>
              <a:off x="8332825" y="1871007"/>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是函数</a:t>
              </a:r>
              <a:endParaRPr lang="zh-CN" altLang="en-US" sz="2800" dirty="0"/>
            </a:p>
          </p:txBody>
        </p:sp>
        <p:sp>
          <p:nvSpPr>
            <p:cNvPr id="18" name="矩形 17">
              <a:extLst>
                <a:ext uri="{FF2B5EF4-FFF2-40B4-BE49-F238E27FC236}">
                  <a16:creationId xmlns:a16="http://schemas.microsoft.com/office/drawing/2014/main" id="{ACBF82E2-0262-4C5D-B27A-255D435122C2}"/>
                </a:ext>
              </a:extLst>
            </p:cNvPr>
            <p:cNvSpPr/>
            <p:nvPr/>
          </p:nvSpPr>
          <p:spPr>
            <a:xfrm>
              <a:off x="10118724" y="1871007"/>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的一</a:t>
              </a:r>
              <a:endParaRPr lang="zh-CN" altLang="en-US" sz="2800" dirty="0"/>
            </a:p>
          </p:txBody>
        </p:sp>
        <p:graphicFrame>
          <p:nvGraphicFramePr>
            <p:cNvPr id="33" name="对象 32">
              <a:extLst>
                <a:ext uri="{FF2B5EF4-FFF2-40B4-BE49-F238E27FC236}">
                  <a16:creationId xmlns:a16="http://schemas.microsoft.com/office/drawing/2014/main" id="{8390F866-AD96-4B42-9521-F4ADB6A4BBFC}"/>
                </a:ext>
              </a:extLst>
            </p:cNvPr>
            <p:cNvGraphicFramePr>
              <a:graphicFrameLocks noChangeAspect="1"/>
            </p:cNvGraphicFramePr>
            <p:nvPr/>
          </p:nvGraphicFramePr>
          <p:xfrm>
            <a:off x="8117081" y="1885597"/>
            <a:ext cx="317500" cy="431800"/>
          </p:xfrm>
          <a:graphic>
            <a:graphicData uri="http://schemas.openxmlformats.org/presentationml/2006/ole">
              <mc:AlternateContent xmlns:mc="http://schemas.openxmlformats.org/markup-compatibility/2006">
                <mc:Choice xmlns:v="urn:schemas-microsoft-com:vml" Requires="v">
                  <p:oleObj spid="_x0000_s192108" name="Equation" r:id="rId18" imgW="317160" imgH="431640" progId="Equation.DSMT4">
                    <p:embed/>
                  </p:oleObj>
                </mc:Choice>
                <mc:Fallback>
                  <p:oleObj name="Equation" r:id="rId18" imgW="317160" imgH="431640" progId="Equation.DSMT4">
                    <p:embed/>
                    <p:pic>
                      <p:nvPicPr>
                        <p:cNvPr id="33" name="对象 32">
                          <a:extLst>
                            <a:ext uri="{FF2B5EF4-FFF2-40B4-BE49-F238E27FC236}">
                              <a16:creationId xmlns:a16="http://schemas.microsoft.com/office/drawing/2014/main" id="{8390F866-AD96-4B42-9521-F4ADB6A4BBFC}"/>
                            </a:ext>
                          </a:extLst>
                        </p:cNvPr>
                        <p:cNvPicPr/>
                        <p:nvPr/>
                      </p:nvPicPr>
                      <p:blipFill>
                        <a:blip r:embed="rId6"/>
                        <a:stretch>
                          <a:fillRect/>
                        </a:stretch>
                      </p:blipFill>
                      <p:spPr>
                        <a:xfrm>
                          <a:off x="8117081" y="1885597"/>
                          <a:ext cx="317500" cy="431800"/>
                        </a:xfrm>
                        <a:prstGeom prst="rect">
                          <a:avLst/>
                        </a:prstGeom>
                      </p:spPr>
                    </p:pic>
                  </p:oleObj>
                </mc:Fallback>
              </mc:AlternateContent>
            </a:graphicData>
          </a:graphic>
        </p:graphicFrame>
        <p:graphicFrame>
          <p:nvGraphicFramePr>
            <p:cNvPr id="34" name="对象 33">
              <a:extLst>
                <a:ext uri="{FF2B5EF4-FFF2-40B4-BE49-F238E27FC236}">
                  <a16:creationId xmlns:a16="http://schemas.microsoft.com/office/drawing/2014/main" id="{FF96A5F2-A7C1-40B8-BC82-FF3A3A170D70}"/>
                </a:ext>
              </a:extLst>
            </p:cNvPr>
            <p:cNvGraphicFramePr>
              <a:graphicFrameLocks noChangeAspect="1"/>
            </p:cNvGraphicFramePr>
            <p:nvPr/>
          </p:nvGraphicFramePr>
          <p:xfrm>
            <a:off x="9492270" y="1964271"/>
            <a:ext cx="774700" cy="393700"/>
          </p:xfrm>
          <a:graphic>
            <a:graphicData uri="http://schemas.openxmlformats.org/presentationml/2006/ole">
              <mc:AlternateContent xmlns:mc="http://schemas.openxmlformats.org/markup-compatibility/2006">
                <mc:Choice xmlns:v="urn:schemas-microsoft-com:vml" Requires="v">
                  <p:oleObj spid="_x0000_s192109" name="Equation" r:id="rId19" imgW="774360" imgH="393480" progId="Equation.DSMT4">
                    <p:embed/>
                  </p:oleObj>
                </mc:Choice>
                <mc:Fallback>
                  <p:oleObj name="Equation" r:id="rId19" imgW="774360" imgH="393480" progId="Equation.DSMT4">
                    <p:embed/>
                    <p:pic>
                      <p:nvPicPr>
                        <p:cNvPr id="34" name="对象 33">
                          <a:extLst>
                            <a:ext uri="{FF2B5EF4-FFF2-40B4-BE49-F238E27FC236}">
                              <a16:creationId xmlns:a16="http://schemas.microsoft.com/office/drawing/2014/main" id="{FF96A5F2-A7C1-40B8-BC82-FF3A3A170D70}"/>
                            </a:ext>
                          </a:extLst>
                        </p:cNvPr>
                        <p:cNvPicPr/>
                        <p:nvPr/>
                      </p:nvPicPr>
                      <p:blipFill>
                        <a:blip r:embed="rId4"/>
                        <a:stretch>
                          <a:fillRect/>
                        </a:stretch>
                      </p:blipFill>
                      <p:spPr>
                        <a:xfrm>
                          <a:off x="9492270" y="1964271"/>
                          <a:ext cx="774700" cy="393700"/>
                        </a:xfrm>
                        <a:prstGeom prst="rect">
                          <a:avLst/>
                        </a:prstGeom>
                      </p:spPr>
                    </p:pic>
                  </p:oleObj>
                </mc:Fallback>
              </mc:AlternateContent>
            </a:graphicData>
          </a:graphic>
        </p:graphicFrame>
      </p:grpSp>
      <p:sp>
        <p:nvSpPr>
          <p:cNvPr id="35" name="矩形 34">
            <a:extLst>
              <a:ext uri="{FF2B5EF4-FFF2-40B4-BE49-F238E27FC236}">
                <a16:creationId xmlns:a16="http://schemas.microsoft.com/office/drawing/2014/main" id="{DCBBF86F-E460-4997-8926-659B2107F4FD}"/>
              </a:ext>
            </a:extLst>
          </p:cNvPr>
          <p:cNvSpPr/>
          <p:nvPr/>
        </p:nvSpPr>
        <p:spPr>
          <a:xfrm>
            <a:off x="9085702" y="616935"/>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如果对一</a:t>
            </a:r>
            <a:endParaRPr lang="zh-CN" altLang="en-US" sz="2800" dirty="0"/>
          </a:p>
        </p:txBody>
      </p:sp>
      <p:sp>
        <p:nvSpPr>
          <p:cNvPr id="42" name="矩形 41">
            <a:extLst>
              <a:ext uri="{FF2B5EF4-FFF2-40B4-BE49-F238E27FC236}">
                <a16:creationId xmlns:a16="http://schemas.microsoft.com/office/drawing/2014/main" id="{DAEC5D18-8B62-491F-ADE7-8170C4E91026}"/>
              </a:ext>
            </a:extLst>
          </p:cNvPr>
          <p:cNvSpPr/>
          <p:nvPr/>
        </p:nvSpPr>
        <p:spPr>
          <a:xfrm>
            <a:off x="3263343" y="4326375"/>
            <a:ext cx="361989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只要找到极值点就行</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43" name="矩形 42">
            <a:extLst>
              <a:ext uri="{FF2B5EF4-FFF2-40B4-BE49-F238E27FC236}">
                <a16:creationId xmlns:a16="http://schemas.microsoft.com/office/drawing/2014/main" id="{D02FF9FD-5C32-4886-8735-9D1D45625D5F}"/>
              </a:ext>
            </a:extLst>
          </p:cNvPr>
          <p:cNvSpPr/>
          <p:nvPr/>
        </p:nvSpPr>
        <p:spPr>
          <a:xfrm>
            <a:off x="3563140" y="4906150"/>
            <a:ext cx="592982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函数的极值点上有什么特殊的性质，</a:t>
            </a:r>
            <a:endParaRPr lang="zh-CN" altLang="en-US" sz="2800" dirty="0"/>
          </a:p>
        </p:txBody>
      </p:sp>
      <p:sp>
        <p:nvSpPr>
          <p:cNvPr id="44" name="矩形 43">
            <a:extLst>
              <a:ext uri="{FF2B5EF4-FFF2-40B4-BE49-F238E27FC236}">
                <a16:creationId xmlns:a16="http://schemas.microsoft.com/office/drawing/2014/main" id="{13B15C6F-ABDD-4232-81A2-9D449D1A3D53}"/>
              </a:ext>
            </a:extLst>
          </p:cNvPr>
          <p:cNvSpPr/>
          <p:nvPr/>
        </p:nvSpPr>
        <p:spPr>
          <a:xfrm>
            <a:off x="9179011" y="4901757"/>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使我们能</a:t>
            </a:r>
            <a:endParaRPr lang="zh-CN" altLang="en-US" sz="2800" dirty="0"/>
          </a:p>
        </p:txBody>
      </p:sp>
    </p:spTree>
    <p:extLst>
      <p:ext uri="{BB962C8B-B14F-4D97-AF65-F5344CB8AC3E}">
        <p14:creationId xmlns:p14="http://schemas.microsoft.com/office/powerpoint/2010/main" val="14883746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10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25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75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75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75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75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750"/>
                                        <p:tgtEl>
                                          <p:spTgt spid="21"/>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750"/>
                                        <p:tgtEl>
                                          <p:spTgt spid="24"/>
                                        </p:tgtEl>
                                      </p:cBhvr>
                                    </p:animEffect>
                                  </p:childTnLst>
                                </p:cTn>
                              </p:par>
                            </p:childTnLst>
                          </p:cTn>
                        </p:par>
                        <p:par>
                          <p:cTn id="72" fill="hold">
                            <p:stCondLst>
                              <p:cond delay="75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1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250"/>
                                        <p:tgtEl>
                                          <p:spTgt spid="26"/>
                                        </p:tgtEl>
                                      </p:cBhvr>
                                    </p:animEffect>
                                  </p:childTnLst>
                                </p:cTn>
                              </p:par>
                            </p:childTnLst>
                          </p:cTn>
                        </p:par>
                        <p:par>
                          <p:cTn id="81" fill="hold">
                            <p:stCondLst>
                              <p:cond delay="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75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250"/>
                                        <p:tgtEl>
                                          <p:spTgt spid="44"/>
                                        </p:tgtEl>
                                      </p:cBhvr>
                                    </p:animEffect>
                                  </p:childTnLst>
                                </p:cTn>
                              </p:par>
                            </p:childTnLst>
                          </p:cTn>
                        </p:par>
                        <p:par>
                          <p:cTn id="90" fill="hold">
                            <p:stCondLst>
                              <p:cond delay="250"/>
                            </p:stCondLst>
                            <p:childTnLst>
                              <p:par>
                                <p:cTn id="91" presetID="22" presetClass="entr" presetSubtype="8"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P spid="23" grpId="0"/>
      <p:bldP spid="24" grpId="0"/>
      <p:bldP spid="25" grpId="0"/>
      <p:bldP spid="26" grpId="0"/>
      <p:bldP spid="27" grpId="0"/>
      <p:bldP spid="35"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EC4D51B-EA32-488A-8CE5-500B177F4D8E}"/>
              </a:ext>
            </a:extLst>
          </p:cNvPr>
          <p:cNvSpPr/>
          <p:nvPr/>
        </p:nvSpPr>
        <p:spPr>
          <a:xfrm>
            <a:off x="1133755" y="707738"/>
            <a:ext cx="2877711" cy="656846"/>
          </a:xfrm>
          <a:prstGeom prst="rect">
            <a:avLst/>
          </a:prstGeom>
        </p:spPr>
        <p:txBody>
          <a:bodyPr wrap="none">
            <a:spAutoFit/>
          </a:bodyPr>
          <a:lstStyle/>
          <a:p>
            <a:pPr algn="just">
              <a:lnSpc>
                <a:spcPct val="150000"/>
              </a:lnSpc>
              <a:spcAft>
                <a:spcPts val="0"/>
              </a:spcAft>
            </a:pPr>
            <a:r>
              <a:rPr lang="en-US" altLang="zh-CN" sz="2800" b="1" kern="100" dirty="0">
                <a:solidFill>
                  <a:srgbClr val="FF0000"/>
                </a:solidFill>
                <a:latin typeface="宋体" panose="02010600030101010101" pitchFamily="2" charset="-122"/>
                <a:ea typeface="宋体" panose="02010600030101010101" pitchFamily="2" charset="-122"/>
              </a:rPr>
              <a:t>2. </a:t>
            </a:r>
            <a:r>
              <a:rPr lang="zh-CN" altLang="en-US" sz="2800" b="1" kern="100" dirty="0">
                <a:solidFill>
                  <a:srgbClr val="FF0000"/>
                </a:solidFill>
                <a:latin typeface="宋体" panose="02010600030101010101" pitchFamily="2" charset="-122"/>
                <a:ea typeface="宋体" panose="02010600030101010101" pitchFamily="2" charset="-122"/>
              </a:rPr>
              <a:t>瞬时速度问题</a:t>
            </a:r>
            <a:endParaRPr lang="zh-CN" altLang="zh-CN" sz="2800" b="1" kern="100" dirty="0">
              <a:solidFill>
                <a:srgbClr val="FF0000"/>
              </a:solidFill>
              <a:effectLst/>
              <a:latin typeface="Times New Roman" panose="02020603050405020304" pitchFamily="18" charset="0"/>
              <a:ea typeface="宋体" panose="02010600030101010101" pitchFamily="2" charset="-122"/>
            </a:endParaRPr>
          </a:p>
        </p:txBody>
      </p:sp>
      <p:sp>
        <p:nvSpPr>
          <p:cNvPr id="3" name="矩形 2">
            <a:extLst>
              <a:ext uri="{FF2B5EF4-FFF2-40B4-BE49-F238E27FC236}">
                <a16:creationId xmlns:a16="http://schemas.microsoft.com/office/drawing/2014/main" id="{180672BC-F230-4D22-8449-003E388C8B68}"/>
              </a:ext>
            </a:extLst>
          </p:cNvPr>
          <p:cNvSpPr/>
          <p:nvPr/>
        </p:nvSpPr>
        <p:spPr>
          <a:xfrm>
            <a:off x="1133754" y="1459210"/>
            <a:ext cx="1008089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中学涉及的速度都是平均速度，平均速度实质是将整个过程</a:t>
            </a:r>
            <a:r>
              <a:rPr lang="zh-CN" altLang="en-US" sz="2800" kern="100" dirty="0">
                <a:ea typeface="宋体" panose="02010600030101010101" pitchFamily="2" charset="-122"/>
                <a:cs typeface="Times New Roman" panose="02020603050405020304" pitchFamily="18" charset="0"/>
              </a:rPr>
              <a:t>看</a:t>
            </a:r>
            <a:endParaRPr lang="zh-CN" altLang="en-US" sz="2800" dirty="0"/>
          </a:p>
        </p:txBody>
      </p:sp>
      <p:sp>
        <p:nvSpPr>
          <p:cNvPr id="4" name="矩形 3">
            <a:extLst>
              <a:ext uri="{FF2B5EF4-FFF2-40B4-BE49-F238E27FC236}">
                <a16:creationId xmlns:a16="http://schemas.microsoft.com/office/drawing/2014/main" id="{A0D546C5-0709-4639-8667-C3B8D8312AF5}"/>
              </a:ext>
            </a:extLst>
          </p:cNvPr>
          <p:cNvSpPr/>
          <p:nvPr/>
        </p:nvSpPr>
        <p:spPr>
          <a:xfrm>
            <a:off x="1133755" y="2022065"/>
            <a:ext cx="4493538"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成是匀速运动时的速度</a:t>
            </a:r>
            <a:r>
              <a:rPr lang="en-US" altLang="zh-CN" sz="2800" kern="100" dirty="0">
                <a:ea typeface="宋体" panose="02010600030101010101" pitchFamily="2" charset="-122"/>
                <a:cs typeface="Times New Roman" panose="02020603050405020304" pitchFamily="18" charset="0"/>
              </a:rPr>
              <a:t>. </a:t>
            </a:r>
            <a:endParaRPr lang="zh-CN" altLang="en-US" sz="2800" dirty="0"/>
          </a:p>
        </p:txBody>
      </p:sp>
      <p:sp>
        <p:nvSpPr>
          <p:cNvPr id="5" name="矩形 4">
            <a:extLst>
              <a:ext uri="{FF2B5EF4-FFF2-40B4-BE49-F238E27FC236}">
                <a16:creationId xmlns:a16="http://schemas.microsoft.com/office/drawing/2014/main" id="{E247E23D-CD79-4F30-8A05-1CC4C5AD53B2}"/>
              </a:ext>
            </a:extLst>
          </p:cNvPr>
          <p:cNvSpPr/>
          <p:nvPr/>
        </p:nvSpPr>
        <p:spPr>
          <a:xfrm>
            <a:off x="1133755" y="2612913"/>
            <a:ext cx="5431937"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的速度时，这就是</a:t>
            </a:r>
            <a:r>
              <a:rPr lang="zh-CN" altLang="zh-CN" sz="2800" b="1" kern="100" dirty="0">
                <a:solidFill>
                  <a:srgbClr val="0070C0"/>
                </a:solidFill>
                <a:ea typeface="宋体" panose="02010600030101010101" pitchFamily="2" charset="-122"/>
                <a:cs typeface="Times New Roman" panose="02020603050405020304" pitchFamily="18" charset="0"/>
              </a:rPr>
              <a:t>瞬</a:t>
            </a:r>
            <a:r>
              <a:rPr lang="zh-CN" altLang="en-US" sz="2800" b="1" kern="100" dirty="0">
                <a:solidFill>
                  <a:srgbClr val="0070C0"/>
                </a:solidFill>
                <a:ea typeface="宋体" panose="02010600030101010101" pitchFamily="2" charset="-122"/>
                <a:cs typeface="Times New Roman" panose="02020603050405020304" pitchFamily="18" charset="0"/>
              </a:rPr>
              <a:t>时</a:t>
            </a:r>
            <a:r>
              <a:rPr lang="zh-CN" altLang="zh-CN" sz="2800" b="1" kern="100" dirty="0">
                <a:solidFill>
                  <a:srgbClr val="0070C0"/>
                </a:solidFill>
                <a:ea typeface="宋体" panose="02010600030101010101" pitchFamily="2" charset="-122"/>
                <a:cs typeface="Times New Roman" panose="02020603050405020304" pitchFamily="18" charset="0"/>
              </a:rPr>
              <a:t>速度</a:t>
            </a:r>
            <a:r>
              <a:rPr lang="zh-CN" altLang="zh-CN" sz="2800" kern="100" dirty="0">
                <a:ea typeface="宋体" panose="02010600030101010101" pitchFamily="2" charset="-122"/>
                <a:cs typeface="Times New Roman" panose="02020603050405020304" pitchFamily="18" charset="0"/>
              </a:rPr>
              <a:t>了</a:t>
            </a:r>
            <a:r>
              <a:rPr lang="en-US" altLang="zh-CN" sz="2800" b="1" kern="100" dirty="0">
                <a:ea typeface="宋体" panose="02010600030101010101" pitchFamily="2" charset="-122"/>
                <a:cs typeface="Times New Roman" panose="02020603050405020304" pitchFamily="18" charset="0"/>
              </a:rPr>
              <a:t>.</a:t>
            </a:r>
            <a:endParaRPr lang="zh-CN" altLang="en-US" sz="2800" dirty="0"/>
          </a:p>
        </p:txBody>
      </p:sp>
      <p:sp>
        <p:nvSpPr>
          <p:cNvPr id="6" name="矩形 5">
            <a:extLst>
              <a:ext uri="{FF2B5EF4-FFF2-40B4-BE49-F238E27FC236}">
                <a16:creationId xmlns:a16="http://schemas.microsoft.com/office/drawing/2014/main" id="{14FD3698-4784-45FB-9426-25E8A7E5FE91}"/>
              </a:ext>
            </a:extLst>
          </p:cNvPr>
          <p:cNvSpPr/>
          <p:nvPr/>
        </p:nvSpPr>
        <p:spPr>
          <a:xfrm>
            <a:off x="1133755" y="3206338"/>
            <a:ext cx="4134465" cy="523220"/>
          </a:xfrm>
          <a:prstGeom prst="rect">
            <a:avLst/>
          </a:prstGeom>
        </p:spPr>
        <p:txBody>
          <a:bodyPr wrap="none">
            <a:spAutoFit/>
          </a:bodyPr>
          <a:lstStyle/>
          <a:p>
            <a:pPr>
              <a:spcAft>
                <a:spcPts val="0"/>
              </a:spcAft>
            </a:pPr>
            <a:r>
              <a:rPr lang="zh-CN" altLang="zh-CN" sz="2800" kern="100" dirty="0">
                <a:latin typeface="Times New Roman" panose="02020603050405020304" pitchFamily="18" charset="0"/>
                <a:ea typeface="宋体" panose="02010600030101010101" pitchFamily="2" charset="-122"/>
              </a:rPr>
              <a:t>“速度”一条的解释是：</a:t>
            </a:r>
            <a:endParaRPr lang="zh-CN" altLang="zh-CN" sz="1600" kern="100" dirty="0">
              <a:effectLst/>
              <a:latin typeface="Times New Roman" panose="02020603050405020304" pitchFamily="18" charset="0"/>
              <a:ea typeface="宋体" panose="02010600030101010101" pitchFamily="2" charset="-122"/>
            </a:endParaRPr>
          </a:p>
        </p:txBody>
      </p:sp>
      <p:sp>
        <p:nvSpPr>
          <p:cNvPr id="7" name="矩形 6">
            <a:extLst>
              <a:ext uri="{FF2B5EF4-FFF2-40B4-BE49-F238E27FC236}">
                <a16:creationId xmlns:a16="http://schemas.microsoft.com/office/drawing/2014/main" id="{2239D033-A865-4F2B-ADA9-C0481FBF750C}"/>
              </a:ext>
            </a:extLst>
          </p:cNvPr>
          <p:cNvSpPr/>
          <p:nvPr/>
        </p:nvSpPr>
        <p:spPr>
          <a:xfrm>
            <a:off x="5032346" y="2017712"/>
            <a:ext cx="592982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但是，当人们要研究运动在某一时</a:t>
            </a:r>
            <a:r>
              <a:rPr lang="zh-CN" altLang="en-US" sz="2800" kern="100" dirty="0">
                <a:ea typeface="宋体" panose="02010600030101010101" pitchFamily="2" charset="-122"/>
                <a:cs typeface="Times New Roman" panose="02020603050405020304" pitchFamily="18" charset="0"/>
              </a:rPr>
              <a:t>刻</a:t>
            </a:r>
            <a:endParaRPr lang="zh-CN" altLang="en-US" sz="2800" dirty="0"/>
          </a:p>
        </p:txBody>
      </p:sp>
      <p:sp>
        <p:nvSpPr>
          <p:cNvPr id="8" name="矩形 7">
            <a:extLst>
              <a:ext uri="{FF2B5EF4-FFF2-40B4-BE49-F238E27FC236}">
                <a16:creationId xmlns:a16="http://schemas.microsoft.com/office/drawing/2014/main" id="{1B708D15-DCBD-4F5B-97C1-CC5C92200A81}"/>
              </a:ext>
            </a:extLst>
          </p:cNvPr>
          <p:cNvSpPr/>
          <p:nvPr/>
        </p:nvSpPr>
        <p:spPr>
          <a:xfrm>
            <a:off x="6072787" y="2617936"/>
            <a:ext cx="501130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什么是瞬时速度呢</a:t>
            </a:r>
            <a:r>
              <a:rPr lang="en-US" altLang="zh-CN" sz="2800" kern="100" dirty="0">
                <a:ea typeface="宋体" panose="02010600030101010101" pitchFamily="2" charset="-122"/>
                <a:cs typeface="Times New Roman" panose="02020603050405020304" pitchFamily="18" charset="0"/>
              </a:rPr>
              <a:t>?</a:t>
            </a:r>
            <a:r>
              <a:rPr lang="zh-CN" altLang="zh-CN" sz="2800" kern="100" dirty="0">
                <a:ea typeface="宋体" panose="02010600030101010101" pitchFamily="2" charset="-122"/>
                <a:cs typeface="Times New Roman" panose="02020603050405020304" pitchFamily="18" charset="0"/>
              </a:rPr>
              <a:t>《辞海》</a:t>
            </a:r>
            <a:r>
              <a:rPr lang="zh-CN" altLang="en-US" sz="2800" kern="100" dirty="0">
                <a:ea typeface="宋体" panose="02010600030101010101" pitchFamily="2" charset="-122"/>
                <a:cs typeface="Times New Roman" panose="02020603050405020304" pitchFamily="18" charset="0"/>
              </a:rPr>
              <a:t>中</a:t>
            </a:r>
            <a:endParaRPr lang="zh-CN" altLang="en-US" sz="2800" dirty="0"/>
          </a:p>
        </p:txBody>
      </p:sp>
      <p:sp>
        <p:nvSpPr>
          <p:cNvPr id="9" name="矩形 8">
            <a:extLst>
              <a:ext uri="{FF2B5EF4-FFF2-40B4-BE49-F238E27FC236}">
                <a16:creationId xmlns:a16="http://schemas.microsoft.com/office/drawing/2014/main" id="{988F121F-2907-4392-B305-29590CC48736}"/>
              </a:ext>
            </a:extLst>
          </p:cNvPr>
          <p:cNvSpPr/>
          <p:nvPr/>
        </p:nvSpPr>
        <p:spPr>
          <a:xfrm>
            <a:off x="1133755" y="3820841"/>
            <a:ext cx="9698636" cy="523220"/>
          </a:xfrm>
          <a:prstGeom prst="rect">
            <a:avLst/>
          </a:prstGeom>
        </p:spPr>
        <p:txBody>
          <a:bodyPr wrap="square">
            <a:spAutoFit/>
          </a:bodyPr>
          <a:lstStyle/>
          <a:p>
            <a:r>
              <a:rPr lang="zh-CN" altLang="zh-CN" sz="2800" kern="100" dirty="0">
                <a:solidFill>
                  <a:schemeClr val="accent2">
                    <a:lumMod val="50000"/>
                  </a:schemeClr>
                </a:solidFill>
                <a:ea typeface="楷体" panose="02010609060101010101" pitchFamily="49" charset="-122"/>
                <a:cs typeface="Times New Roman" panose="02020603050405020304" pitchFamily="18" charset="0"/>
              </a:rPr>
              <a:t>描写物体位置变化的快慢和方向的物理量</a:t>
            </a:r>
            <a:r>
              <a:rPr lang="en-US" altLang="zh-CN" sz="2800" kern="100" dirty="0">
                <a:solidFill>
                  <a:schemeClr val="accent2">
                    <a:lumMod val="50000"/>
                  </a:schemeClr>
                </a:solidFill>
                <a:ea typeface="楷体" panose="02010609060101010101" pitchFamily="49" charset="-122"/>
                <a:cs typeface="Times New Roman" panose="02020603050405020304" pitchFamily="18" charset="0"/>
              </a:rPr>
              <a:t>.  </a:t>
            </a:r>
            <a:r>
              <a:rPr lang="zh-CN" altLang="zh-CN" sz="2800" kern="100" dirty="0">
                <a:solidFill>
                  <a:schemeClr val="accent2">
                    <a:lumMod val="50000"/>
                  </a:schemeClr>
                </a:solidFill>
                <a:ea typeface="楷体" panose="02010609060101010101" pitchFamily="49" charset="-122"/>
                <a:cs typeface="Times New Roman" panose="02020603050405020304" pitchFamily="18" charset="0"/>
              </a:rPr>
              <a:t>物体的位移和时</a:t>
            </a:r>
            <a:r>
              <a:rPr lang="zh-CN" altLang="en-US" sz="2800" kern="100" dirty="0">
                <a:solidFill>
                  <a:schemeClr val="accent2">
                    <a:lumMod val="50000"/>
                  </a:schemeClr>
                </a:solidFill>
                <a:ea typeface="楷体" panose="02010609060101010101" pitchFamily="49" charset="-122"/>
                <a:cs typeface="Times New Roman" panose="02020603050405020304" pitchFamily="18" charset="0"/>
              </a:rPr>
              <a:t>间</a:t>
            </a:r>
            <a:endParaRPr lang="zh-CN" altLang="en-US" sz="2800" dirty="0">
              <a:solidFill>
                <a:schemeClr val="accent2">
                  <a:lumMod val="50000"/>
                </a:schemeClr>
              </a:solidFill>
            </a:endParaRPr>
          </a:p>
        </p:txBody>
      </p:sp>
      <p:sp>
        <p:nvSpPr>
          <p:cNvPr id="10" name="矩形 9">
            <a:extLst>
              <a:ext uri="{FF2B5EF4-FFF2-40B4-BE49-F238E27FC236}">
                <a16:creationId xmlns:a16="http://schemas.microsoft.com/office/drawing/2014/main" id="{B5BD635D-E79C-4390-95F1-E3FCDEC06F5A}"/>
              </a:ext>
            </a:extLst>
          </p:cNvPr>
          <p:cNvSpPr/>
          <p:nvPr/>
        </p:nvSpPr>
        <p:spPr>
          <a:xfrm>
            <a:off x="1133755" y="4277794"/>
            <a:ext cx="6041486" cy="530562"/>
          </a:xfrm>
          <a:prstGeom prst="rect">
            <a:avLst/>
          </a:prstGeom>
        </p:spPr>
        <p:txBody>
          <a:bodyPr wrap="square">
            <a:spAutoFit/>
          </a:bodyPr>
          <a:lstStyle/>
          <a:p>
            <a:r>
              <a:rPr lang="zh-CN" altLang="zh-CN" sz="2800" kern="100" dirty="0">
                <a:solidFill>
                  <a:schemeClr val="accent2">
                    <a:lumMod val="50000"/>
                  </a:schemeClr>
                </a:solidFill>
                <a:ea typeface="楷体" panose="02010609060101010101" pitchFamily="49" charset="-122"/>
                <a:cs typeface="Times New Roman" panose="02020603050405020304" pitchFamily="18" charset="0"/>
              </a:rPr>
              <a:t>之比，称为这段时间内的平均速度</a:t>
            </a:r>
            <a:r>
              <a:rPr lang="en-US" altLang="zh-CN" sz="2800" kern="100" dirty="0">
                <a:solidFill>
                  <a:schemeClr val="accent2">
                    <a:lumMod val="50000"/>
                  </a:schemeClr>
                </a:solidFill>
                <a:ea typeface="楷体" panose="02010609060101010101" pitchFamily="49" charset="-122"/>
                <a:cs typeface="Times New Roman" panose="02020603050405020304" pitchFamily="18" charset="0"/>
              </a:rPr>
              <a:t>.</a:t>
            </a:r>
            <a:endParaRPr lang="zh-CN" altLang="en-US" sz="2800" dirty="0">
              <a:solidFill>
                <a:schemeClr val="accent2">
                  <a:lumMod val="50000"/>
                </a:schemeClr>
              </a:solidFill>
            </a:endParaRPr>
          </a:p>
        </p:txBody>
      </p:sp>
      <p:sp>
        <p:nvSpPr>
          <p:cNvPr id="11" name="矩形 10">
            <a:extLst>
              <a:ext uri="{FF2B5EF4-FFF2-40B4-BE49-F238E27FC236}">
                <a16:creationId xmlns:a16="http://schemas.microsoft.com/office/drawing/2014/main" id="{8FCAA766-721E-4C0B-BFAA-48883DCDE7FA}"/>
              </a:ext>
            </a:extLst>
          </p:cNvPr>
          <p:cNvSpPr/>
          <p:nvPr/>
        </p:nvSpPr>
        <p:spPr>
          <a:xfrm>
            <a:off x="1133755" y="4779811"/>
            <a:ext cx="8551421" cy="523220"/>
          </a:xfrm>
          <a:prstGeom prst="rect">
            <a:avLst/>
          </a:prstGeom>
        </p:spPr>
        <p:txBody>
          <a:bodyPr wrap="square">
            <a:spAutoFit/>
          </a:bodyPr>
          <a:lstStyle/>
          <a:p>
            <a:r>
              <a:rPr lang="zh-CN" altLang="zh-CN" sz="2800" kern="100" dirty="0">
                <a:solidFill>
                  <a:schemeClr val="accent2">
                    <a:lumMod val="50000"/>
                  </a:schemeClr>
                </a:solidFill>
                <a:ea typeface="楷体" panose="02010609060101010101" pitchFamily="49" charset="-122"/>
                <a:cs typeface="Times New Roman" panose="02020603050405020304" pitchFamily="18" charset="0"/>
              </a:rPr>
              <a:t>于</a:t>
            </a:r>
            <a:r>
              <a:rPr lang="en-US" altLang="zh-CN" sz="2800" kern="100" dirty="0">
                <a:solidFill>
                  <a:schemeClr val="accent2">
                    <a:lumMod val="50000"/>
                  </a:schemeClr>
                </a:solidFill>
                <a:ea typeface="楷体" panose="02010609060101010101" pitchFamily="49" charset="-122"/>
                <a:cs typeface="Times New Roman" panose="02020603050405020304" pitchFamily="18" charset="0"/>
              </a:rPr>
              <a:t>0</a:t>
            </a:r>
            <a:r>
              <a:rPr lang="zh-CN" altLang="zh-CN" sz="2800" kern="100" dirty="0">
                <a:solidFill>
                  <a:schemeClr val="accent2">
                    <a:lumMod val="50000"/>
                  </a:schemeClr>
                </a:solidFill>
                <a:ea typeface="楷体" panose="02010609060101010101" pitchFamily="49" charset="-122"/>
                <a:cs typeface="Times New Roman" panose="02020603050405020304" pitchFamily="18" charset="0"/>
              </a:rPr>
              <a:t>），这一比值的极限就称为物体在该时刻的速度，</a:t>
            </a:r>
            <a:endParaRPr lang="zh-CN" altLang="en-US" sz="2800" dirty="0">
              <a:solidFill>
                <a:schemeClr val="accent2">
                  <a:lumMod val="50000"/>
                </a:schemeClr>
              </a:solidFill>
            </a:endParaRPr>
          </a:p>
        </p:txBody>
      </p:sp>
      <p:sp>
        <p:nvSpPr>
          <p:cNvPr id="12" name="矩形 11">
            <a:extLst>
              <a:ext uri="{FF2B5EF4-FFF2-40B4-BE49-F238E27FC236}">
                <a16:creationId xmlns:a16="http://schemas.microsoft.com/office/drawing/2014/main" id="{40ED7251-096B-464A-90DA-9643AE503242}"/>
              </a:ext>
            </a:extLst>
          </p:cNvPr>
          <p:cNvSpPr/>
          <p:nvPr/>
        </p:nvSpPr>
        <p:spPr>
          <a:xfrm>
            <a:off x="4195030" y="5526567"/>
            <a:ext cx="2428870" cy="523220"/>
          </a:xfrm>
          <a:prstGeom prst="rect">
            <a:avLst/>
          </a:prstGeom>
        </p:spPr>
        <p:txBody>
          <a:bodyPr wrap="none">
            <a:spAutoFit/>
          </a:bodyPr>
          <a:lstStyle/>
          <a:p>
            <a:r>
              <a:rPr lang="zh-CN" altLang="zh-CN" sz="2800" kern="100" dirty="0">
                <a:solidFill>
                  <a:schemeClr val="accent2">
                    <a:lumMod val="50000"/>
                  </a:schemeClr>
                </a:solidFill>
                <a:ea typeface="楷体" panose="02010609060101010101" pitchFamily="49" charset="-122"/>
                <a:cs typeface="Times New Roman" panose="02020603050405020304" pitchFamily="18" charset="0"/>
              </a:rPr>
              <a:t>“瞬时速度”</a:t>
            </a:r>
            <a:r>
              <a:rPr lang="en-US" altLang="zh-CN" sz="2800" kern="100" dirty="0">
                <a:solidFill>
                  <a:schemeClr val="accent2">
                    <a:lumMod val="50000"/>
                  </a:schemeClr>
                </a:solidFill>
                <a:ea typeface="楷体" panose="02010609060101010101" pitchFamily="49" charset="-122"/>
                <a:cs typeface="Times New Roman" panose="02020603050405020304" pitchFamily="18" charset="0"/>
              </a:rPr>
              <a:t>.</a:t>
            </a:r>
            <a:endParaRPr lang="zh-CN" altLang="en-US" sz="2800" dirty="0">
              <a:solidFill>
                <a:schemeClr val="accent2">
                  <a:lumMod val="50000"/>
                </a:schemeClr>
              </a:solidFill>
            </a:endParaRPr>
          </a:p>
        </p:txBody>
      </p:sp>
      <p:sp>
        <p:nvSpPr>
          <p:cNvPr id="13" name="矩形 12">
            <a:extLst>
              <a:ext uri="{FF2B5EF4-FFF2-40B4-BE49-F238E27FC236}">
                <a16:creationId xmlns:a16="http://schemas.microsoft.com/office/drawing/2014/main" id="{B5BD635D-E79C-4390-95F1-E3FCDEC06F5A}"/>
              </a:ext>
            </a:extLst>
          </p:cNvPr>
          <p:cNvSpPr/>
          <p:nvPr/>
        </p:nvSpPr>
        <p:spPr>
          <a:xfrm>
            <a:off x="6787357" y="4279251"/>
            <a:ext cx="4427288" cy="523220"/>
          </a:xfrm>
          <a:prstGeom prst="rect">
            <a:avLst/>
          </a:prstGeom>
        </p:spPr>
        <p:txBody>
          <a:bodyPr wrap="square">
            <a:spAutoFit/>
          </a:bodyPr>
          <a:lstStyle/>
          <a:p>
            <a:r>
              <a:rPr lang="zh-CN" altLang="zh-CN" sz="2800" kern="100" dirty="0">
                <a:solidFill>
                  <a:schemeClr val="accent2">
                    <a:lumMod val="50000"/>
                  </a:schemeClr>
                </a:solidFill>
                <a:ea typeface="楷体" panose="02010609060101010101" pitchFamily="49" charset="-122"/>
                <a:cs typeface="Times New Roman" panose="02020603050405020304" pitchFamily="18" charset="0"/>
              </a:rPr>
              <a:t>如果这一时间极短（趋</a:t>
            </a:r>
            <a:r>
              <a:rPr lang="zh-CN" altLang="en-US" sz="2800" kern="100" dirty="0">
                <a:solidFill>
                  <a:schemeClr val="accent2">
                    <a:lumMod val="50000"/>
                  </a:schemeClr>
                </a:solidFill>
                <a:ea typeface="楷体" panose="02010609060101010101" pitchFamily="49" charset="-122"/>
                <a:cs typeface="Times New Roman" panose="02020603050405020304" pitchFamily="18" charset="0"/>
              </a:rPr>
              <a:t>向</a:t>
            </a:r>
            <a:endParaRPr lang="zh-CN" altLang="en-US" sz="2800" dirty="0">
              <a:solidFill>
                <a:schemeClr val="accent2">
                  <a:lumMod val="50000"/>
                </a:schemeClr>
              </a:solidFill>
            </a:endParaRPr>
          </a:p>
        </p:txBody>
      </p:sp>
      <p:sp>
        <p:nvSpPr>
          <p:cNvPr id="14" name="矩形 13">
            <a:extLst>
              <a:ext uri="{FF2B5EF4-FFF2-40B4-BE49-F238E27FC236}">
                <a16:creationId xmlns:a16="http://schemas.microsoft.com/office/drawing/2014/main" id="{8FCAA766-721E-4C0B-BFAA-48883DCDE7FA}"/>
              </a:ext>
            </a:extLst>
          </p:cNvPr>
          <p:cNvSpPr/>
          <p:nvPr/>
        </p:nvSpPr>
        <p:spPr>
          <a:xfrm>
            <a:off x="9669970" y="4802471"/>
            <a:ext cx="1292204" cy="523220"/>
          </a:xfrm>
          <a:prstGeom prst="rect">
            <a:avLst/>
          </a:prstGeom>
        </p:spPr>
        <p:txBody>
          <a:bodyPr wrap="square">
            <a:spAutoFit/>
          </a:bodyPr>
          <a:lstStyle/>
          <a:p>
            <a:r>
              <a:rPr lang="zh-CN" altLang="zh-CN" sz="2800" kern="100" dirty="0">
                <a:solidFill>
                  <a:schemeClr val="accent2">
                    <a:lumMod val="50000"/>
                  </a:schemeClr>
                </a:solidFill>
                <a:ea typeface="楷体" panose="02010609060101010101" pitchFamily="49" charset="-122"/>
                <a:cs typeface="Times New Roman" panose="02020603050405020304" pitchFamily="18" charset="0"/>
              </a:rPr>
              <a:t>亦称</a:t>
            </a:r>
            <a:endParaRPr lang="zh-CN" altLang="en-US" sz="2800" dirty="0">
              <a:solidFill>
                <a:schemeClr val="accent2">
                  <a:lumMod val="50000"/>
                </a:schemeClr>
              </a:solidFill>
            </a:endParaRPr>
          </a:p>
        </p:txBody>
      </p:sp>
    </p:spTree>
    <p:extLst>
      <p:ext uri="{BB962C8B-B14F-4D97-AF65-F5344CB8AC3E}">
        <p14:creationId xmlns:p14="http://schemas.microsoft.com/office/powerpoint/2010/main" val="9569926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75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250"/>
                                        <p:tgtEl>
                                          <p:spTgt spid="14"/>
                                        </p:tgtEl>
                                      </p:cBhvr>
                                    </p:animEffect>
                                  </p:childTnLst>
                                </p:cTn>
                              </p:par>
                            </p:childTnLst>
                          </p:cTn>
                        </p:par>
                        <p:par>
                          <p:cTn id="58" fill="hold">
                            <p:stCondLst>
                              <p:cond delay="250"/>
                            </p:stCondLst>
                            <p:childTnLst>
                              <p:par>
                                <p:cTn id="59" presetID="22" presetClass="entr" presetSubtype="8" fill="hold" grpId="0" nodeType="afterEffect">
                                  <p:stCondLst>
                                    <p:cond delay="0"/>
                                  </p:stCondLst>
                                  <p:iterate type="lt">
                                    <p:tmPct val="0"/>
                                  </p:iterate>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par>
                          <p:cTn id="62" fill="hold">
                            <p:stCondLst>
                              <p:cond delay="750"/>
                            </p:stCondLst>
                            <p:childTnLst>
                              <p:par>
                                <p:cTn id="63" presetID="18" presetClass="emph" presetSubtype="0" fill="hold" grpId="1" nodeType="afterEffect">
                                  <p:stCondLst>
                                    <p:cond delay="500"/>
                                  </p:stCondLst>
                                  <p:iterate type="lt">
                                    <p:tmPct val="4000"/>
                                  </p:iterate>
                                  <p:childTnLst>
                                    <p:set>
                                      <p:cBhvr override="childStyle">
                                        <p:cTn id="64" dur="1000" fill="hold"/>
                                        <p:tgtEl>
                                          <p:spTgt spid="1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2" grpId="1"/>
      <p:bldP spid="13" grpId="0"/>
      <p:bldP spid="1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37D0C79-874F-41DB-A81F-D61E9EE4376A}"/>
              </a:ext>
            </a:extLst>
          </p:cNvPr>
          <p:cNvSpPr/>
          <p:nvPr/>
        </p:nvSpPr>
        <p:spPr>
          <a:xfrm>
            <a:off x="1318102" y="715878"/>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观察左图，</a:t>
            </a:r>
            <a:endParaRPr lang="zh-CN" altLang="en-US" sz="2800" dirty="0"/>
          </a:p>
        </p:txBody>
      </p:sp>
      <p:sp>
        <p:nvSpPr>
          <p:cNvPr id="3" name="矩形 2">
            <a:extLst>
              <a:ext uri="{FF2B5EF4-FFF2-40B4-BE49-F238E27FC236}">
                <a16:creationId xmlns:a16="http://schemas.microsoft.com/office/drawing/2014/main" id="{71FDC6EB-F241-4C49-B1F6-90F639C6E2B4}"/>
              </a:ext>
            </a:extLst>
          </p:cNvPr>
          <p:cNvSpPr/>
          <p:nvPr/>
        </p:nvSpPr>
        <p:spPr>
          <a:xfrm>
            <a:off x="1318102" y="1276946"/>
            <a:ext cx="371891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函数有切线（可导），</a:t>
            </a:r>
            <a:endParaRPr lang="zh-CN" altLang="en-US" sz="2800" dirty="0"/>
          </a:p>
        </p:txBody>
      </p:sp>
      <p:grpSp>
        <p:nvGrpSpPr>
          <p:cNvPr id="35" name="组合 34">
            <a:extLst>
              <a:ext uri="{FF2B5EF4-FFF2-40B4-BE49-F238E27FC236}">
                <a16:creationId xmlns:a16="http://schemas.microsoft.com/office/drawing/2014/main" id="{16CB0656-FC9F-4FE6-A262-7D1D02546C2D}"/>
              </a:ext>
            </a:extLst>
          </p:cNvPr>
          <p:cNvGrpSpPr/>
          <p:nvPr/>
        </p:nvGrpSpPr>
        <p:grpSpPr>
          <a:xfrm>
            <a:off x="1332421" y="1833191"/>
            <a:ext cx="4451838" cy="524216"/>
            <a:chOff x="1411935" y="1995868"/>
            <a:chExt cx="4451838" cy="524216"/>
          </a:xfrm>
        </p:grpSpPr>
        <p:sp>
          <p:nvSpPr>
            <p:cNvPr id="4" name="矩形 3">
              <a:extLst>
                <a:ext uri="{FF2B5EF4-FFF2-40B4-BE49-F238E27FC236}">
                  <a16:creationId xmlns:a16="http://schemas.microsoft.com/office/drawing/2014/main" id="{0BA20788-0540-4E15-A366-2A2A6C8D1DB4}"/>
                </a:ext>
              </a:extLst>
            </p:cNvPr>
            <p:cNvSpPr/>
            <p:nvPr/>
          </p:nvSpPr>
          <p:spPr>
            <a:xfrm>
              <a:off x="1411935" y="1995868"/>
              <a:ext cx="294664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条切线一定是与</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x</a:t>
              </a:r>
              <a:endParaRPr lang="zh-CN" altLang="en-US" sz="2800" i="1" dirty="0"/>
            </a:p>
          </p:txBody>
        </p:sp>
        <p:sp>
          <p:nvSpPr>
            <p:cNvPr id="8" name="矩形 7">
              <a:extLst>
                <a:ext uri="{FF2B5EF4-FFF2-40B4-BE49-F238E27FC236}">
                  <a16:creationId xmlns:a16="http://schemas.microsoft.com/office/drawing/2014/main" id="{11640C2E-DC85-4286-8103-BF6C20E1108B}"/>
                </a:ext>
              </a:extLst>
            </p:cNvPr>
            <p:cNvSpPr/>
            <p:nvPr/>
          </p:nvSpPr>
          <p:spPr>
            <a:xfrm>
              <a:off x="4216571" y="1996864"/>
              <a:ext cx="1647202"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轴平行的，</a:t>
              </a:r>
              <a:endParaRPr lang="zh-CN" altLang="en-US" sz="2800" dirty="0"/>
            </a:p>
          </p:txBody>
        </p:sp>
      </p:grpSp>
      <p:sp>
        <p:nvSpPr>
          <p:cNvPr id="9" name="矩形 8">
            <a:extLst>
              <a:ext uri="{FF2B5EF4-FFF2-40B4-BE49-F238E27FC236}">
                <a16:creationId xmlns:a16="http://schemas.microsoft.com/office/drawing/2014/main" id="{4FF9E2C6-E602-45E6-9778-415DFE93C7A7}"/>
              </a:ext>
            </a:extLst>
          </p:cNvPr>
          <p:cNvSpPr/>
          <p:nvPr/>
        </p:nvSpPr>
        <p:spPr>
          <a:xfrm>
            <a:off x="1318103" y="2390592"/>
            <a:ext cx="4466155"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就是在这点处的导数是零</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0" name="矩形 9">
            <a:extLst>
              <a:ext uri="{FF2B5EF4-FFF2-40B4-BE49-F238E27FC236}">
                <a16:creationId xmlns:a16="http://schemas.microsoft.com/office/drawing/2014/main" id="{CF81AC7D-8B5D-41DC-91A3-84FDDA276963}"/>
              </a:ext>
            </a:extLst>
          </p:cNvPr>
          <p:cNvSpPr/>
          <p:nvPr/>
        </p:nvSpPr>
        <p:spPr>
          <a:xfrm>
            <a:off x="5452873" y="2390893"/>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回</a:t>
            </a:r>
            <a:r>
              <a:rPr lang="zh-CN" altLang="en-US" sz="2800" kern="100" dirty="0">
                <a:ea typeface="宋体" panose="02010600030101010101" pitchFamily="2" charset="-122"/>
                <a:cs typeface="Times New Roman" panose="02020603050405020304" pitchFamily="18" charset="0"/>
              </a:rPr>
              <a:t>想</a:t>
            </a:r>
            <a:endParaRPr lang="zh-CN" altLang="en-US" sz="2800" dirty="0"/>
          </a:p>
        </p:txBody>
      </p:sp>
      <p:sp>
        <p:nvSpPr>
          <p:cNvPr id="11" name="矩形 10">
            <a:extLst>
              <a:ext uri="{FF2B5EF4-FFF2-40B4-BE49-F238E27FC236}">
                <a16:creationId xmlns:a16="http://schemas.microsoft.com/office/drawing/2014/main" id="{C97A5223-B354-46CF-B9EB-8C501049B81B}"/>
              </a:ext>
            </a:extLst>
          </p:cNvPr>
          <p:cNvSpPr/>
          <p:nvPr/>
        </p:nvSpPr>
        <p:spPr>
          <a:xfrm>
            <a:off x="1318102" y="3005118"/>
            <a:ext cx="4280265" cy="523220"/>
          </a:xfrm>
          <a:prstGeom prst="rect">
            <a:avLst/>
          </a:prstGeom>
        </p:spPr>
        <p:txBody>
          <a:bodyPr wrap="square">
            <a:spAutoFit/>
          </a:bodyPr>
          <a:lstStyle/>
          <a:p>
            <a:r>
              <a:rPr lang="zh-CN" altLang="en-US" sz="2800" kern="100" dirty="0">
                <a:ea typeface="宋体" panose="02010600030101010101" pitchFamily="2" charset="-122"/>
                <a:cs typeface="Times New Roman" panose="02020603050405020304" pitchFamily="18" charset="0"/>
              </a:rPr>
              <a:t>第五讲“无穷小的故事”，</a:t>
            </a:r>
            <a:endParaRPr lang="zh-CN" altLang="en-US" sz="2800" dirty="0"/>
          </a:p>
        </p:txBody>
      </p:sp>
      <p:sp>
        <p:nvSpPr>
          <p:cNvPr id="12" name="矩形 11">
            <a:extLst>
              <a:ext uri="{FF2B5EF4-FFF2-40B4-BE49-F238E27FC236}">
                <a16:creationId xmlns:a16="http://schemas.microsoft.com/office/drawing/2014/main" id="{0396BE9D-8117-4E58-A037-E6B9599DCA78}"/>
              </a:ext>
            </a:extLst>
          </p:cNvPr>
          <p:cNvSpPr/>
          <p:nvPr/>
        </p:nvSpPr>
        <p:spPr>
          <a:xfrm>
            <a:off x="1318101" y="3572233"/>
            <a:ext cx="5037583"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认为在变量取得最大值或最小</a:t>
            </a:r>
            <a:endParaRPr lang="zh-CN" altLang="en-US" sz="2800" dirty="0"/>
          </a:p>
        </p:txBody>
      </p:sp>
      <p:sp>
        <p:nvSpPr>
          <p:cNvPr id="13" name="矩形 12">
            <a:extLst>
              <a:ext uri="{FF2B5EF4-FFF2-40B4-BE49-F238E27FC236}">
                <a16:creationId xmlns:a16="http://schemas.microsoft.com/office/drawing/2014/main" id="{7FD97300-6FDA-4157-93F7-FD3A90EB8145}"/>
              </a:ext>
            </a:extLst>
          </p:cNvPr>
          <p:cNvSpPr/>
          <p:nvPr/>
        </p:nvSpPr>
        <p:spPr>
          <a:xfrm>
            <a:off x="1332421" y="4161823"/>
            <a:ext cx="1980029"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值</a:t>
            </a:r>
            <a:r>
              <a:rPr lang="zh-CN" altLang="zh-CN" sz="2800" kern="100" dirty="0">
                <a:ea typeface="宋体" panose="02010600030101010101" pitchFamily="2" charset="-122"/>
                <a:cs typeface="Times New Roman" panose="02020603050405020304" pitchFamily="18" charset="0"/>
              </a:rPr>
              <a:t>的地方，</a:t>
            </a:r>
            <a:endParaRPr lang="zh-CN" altLang="en-US" sz="2800" dirty="0"/>
          </a:p>
        </p:txBody>
      </p:sp>
      <p:sp>
        <p:nvSpPr>
          <p:cNvPr id="14" name="矩形 13">
            <a:extLst>
              <a:ext uri="{FF2B5EF4-FFF2-40B4-BE49-F238E27FC236}">
                <a16:creationId xmlns:a16="http://schemas.microsoft.com/office/drawing/2014/main" id="{9C66DABE-9DD6-49AE-9FB9-885A2C11C4EB}"/>
              </a:ext>
            </a:extLst>
          </p:cNvPr>
          <p:cNvSpPr/>
          <p:nvPr/>
        </p:nvSpPr>
        <p:spPr>
          <a:xfrm>
            <a:off x="5820180" y="4058679"/>
            <a:ext cx="3147015" cy="695575"/>
          </a:xfrm>
          <a:prstGeom prst="rect">
            <a:avLst/>
          </a:prstGeom>
        </p:spPr>
        <p:txBody>
          <a:bodyPr wrap="none">
            <a:spAutoFit/>
          </a:bodyPr>
          <a:lstStyle/>
          <a:p>
            <a:pPr>
              <a:lnSpc>
                <a:spcPct val="140000"/>
              </a:lnSpc>
              <a:spcAft>
                <a:spcPts val="0"/>
              </a:spcAft>
            </a:pPr>
            <a:r>
              <a:rPr lang="zh-CN" altLang="zh-CN" sz="2800" kern="100" dirty="0">
                <a:latin typeface="Times New Roman" panose="02020603050405020304" pitchFamily="18" charset="0"/>
                <a:ea typeface="宋体" panose="02010600030101010101" pitchFamily="2" charset="-122"/>
              </a:rPr>
              <a:t>稳定就是导数为零</a:t>
            </a:r>
            <a:r>
              <a:rPr lang="en-US" altLang="zh-CN" sz="2800" kern="100" dirty="0">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sp>
        <p:nvSpPr>
          <p:cNvPr id="15" name="矩形 14">
            <a:extLst>
              <a:ext uri="{FF2B5EF4-FFF2-40B4-BE49-F238E27FC236}">
                <a16:creationId xmlns:a16="http://schemas.microsoft.com/office/drawing/2014/main" id="{A90F1828-DD68-4751-AE1C-4C3FEED41C29}"/>
              </a:ext>
            </a:extLst>
          </p:cNvPr>
          <p:cNvSpPr/>
          <p:nvPr/>
        </p:nvSpPr>
        <p:spPr>
          <a:xfrm>
            <a:off x="1318102" y="4882063"/>
            <a:ext cx="3249608"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定理</a:t>
            </a:r>
            <a:r>
              <a:rPr lang="en-US" altLang="zh-CN" sz="2800" b="1" kern="100" dirty="0">
                <a:solidFill>
                  <a:srgbClr val="FF0000"/>
                </a:solidFill>
                <a:ea typeface="宋体" panose="02010600030101010101" pitchFamily="2" charset="-122"/>
                <a:cs typeface="Times New Roman" panose="02020603050405020304" pitchFamily="18" charset="0"/>
              </a:rPr>
              <a:t>3</a:t>
            </a:r>
            <a:r>
              <a:rPr lang="zh-CN" altLang="zh-CN" sz="2800" b="1" kern="100" dirty="0">
                <a:solidFill>
                  <a:srgbClr val="FF0000"/>
                </a:solidFill>
                <a:ea typeface="宋体" panose="02010600030101010101" pitchFamily="2" charset="-122"/>
                <a:cs typeface="Times New Roman" panose="02020603050405020304" pitchFamily="18" charset="0"/>
              </a:rPr>
              <a:t>（费马定理）</a:t>
            </a:r>
            <a:endParaRPr lang="zh-CN" altLang="en-US" sz="2800" dirty="0">
              <a:solidFill>
                <a:srgbClr val="FF0000"/>
              </a:solidFill>
            </a:endParaRPr>
          </a:p>
        </p:txBody>
      </p:sp>
      <p:sp>
        <p:nvSpPr>
          <p:cNvPr id="20" name="矩形 19">
            <a:extLst>
              <a:ext uri="{FF2B5EF4-FFF2-40B4-BE49-F238E27FC236}">
                <a16:creationId xmlns:a16="http://schemas.microsoft.com/office/drawing/2014/main" id="{6DC72561-5E0E-4C50-8B6B-941DDFD492C9}"/>
              </a:ext>
            </a:extLst>
          </p:cNvPr>
          <p:cNvSpPr/>
          <p:nvPr/>
        </p:nvSpPr>
        <p:spPr>
          <a:xfrm>
            <a:off x="1332421" y="5481421"/>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pic>
        <p:nvPicPr>
          <p:cNvPr id="22" name="Picture 74" descr="fig2-4">
            <a:extLst>
              <a:ext uri="{FF2B5EF4-FFF2-40B4-BE49-F238E27FC236}">
                <a16:creationId xmlns:a16="http://schemas.microsoft.com/office/drawing/2014/main" id="{24FA9684-6524-45F4-B97E-3787B59712D8}"/>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1548" y="715878"/>
            <a:ext cx="4852610" cy="349651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组合 30">
            <a:extLst>
              <a:ext uri="{FF2B5EF4-FFF2-40B4-BE49-F238E27FC236}">
                <a16:creationId xmlns:a16="http://schemas.microsoft.com/office/drawing/2014/main" id="{E41BB9D0-8A2E-41C8-98A9-5371EBDC77CB}"/>
              </a:ext>
            </a:extLst>
          </p:cNvPr>
          <p:cNvGrpSpPr/>
          <p:nvPr/>
        </p:nvGrpSpPr>
        <p:grpSpPr>
          <a:xfrm>
            <a:off x="4468662" y="4882063"/>
            <a:ext cx="4610200" cy="523220"/>
            <a:chOff x="4548176" y="5380640"/>
            <a:chExt cx="4610200" cy="523220"/>
          </a:xfrm>
        </p:grpSpPr>
        <p:sp>
          <p:nvSpPr>
            <p:cNvPr id="16" name="矩形 15">
              <a:extLst>
                <a:ext uri="{FF2B5EF4-FFF2-40B4-BE49-F238E27FC236}">
                  <a16:creationId xmlns:a16="http://schemas.microsoft.com/office/drawing/2014/main" id="{757AEBAB-AEB1-40D5-96F2-8402582FFCD0}"/>
                </a:ext>
              </a:extLst>
            </p:cNvPr>
            <p:cNvSpPr/>
            <p:nvPr/>
          </p:nvSpPr>
          <p:spPr>
            <a:xfrm>
              <a:off x="4548176" y="538064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若</a:t>
              </a:r>
              <a:endParaRPr lang="zh-CN" altLang="en-US" sz="2800" dirty="0"/>
            </a:p>
          </p:txBody>
        </p:sp>
        <p:sp>
          <p:nvSpPr>
            <p:cNvPr id="17" name="矩形 16">
              <a:extLst>
                <a:ext uri="{FF2B5EF4-FFF2-40B4-BE49-F238E27FC236}">
                  <a16:creationId xmlns:a16="http://schemas.microsoft.com/office/drawing/2014/main" id="{95414E6E-02FD-43B4-B2EF-97ADD1107135}"/>
                </a:ext>
              </a:extLst>
            </p:cNvPr>
            <p:cNvSpPr/>
            <p:nvPr/>
          </p:nvSpPr>
          <p:spPr>
            <a:xfrm>
              <a:off x="5402101" y="5380640"/>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是函数</a:t>
              </a:r>
              <a:endParaRPr lang="zh-CN" altLang="en-US" sz="2800" dirty="0"/>
            </a:p>
          </p:txBody>
        </p:sp>
        <p:sp>
          <p:nvSpPr>
            <p:cNvPr id="18" name="矩形 17">
              <a:extLst>
                <a:ext uri="{FF2B5EF4-FFF2-40B4-BE49-F238E27FC236}">
                  <a16:creationId xmlns:a16="http://schemas.microsoft.com/office/drawing/2014/main" id="{6D442D0E-90AB-4CE7-9A04-24208F4FE533}"/>
                </a:ext>
              </a:extLst>
            </p:cNvPr>
            <p:cNvSpPr/>
            <p:nvPr/>
          </p:nvSpPr>
          <p:spPr>
            <a:xfrm>
              <a:off x="7178347" y="5380640"/>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的极值点，</a:t>
              </a:r>
              <a:endParaRPr lang="zh-CN" altLang="en-US" sz="2800" dirty="0"/>
            </a:p>
          </p:txBody>
        </p:sp>
        <p:graphicFrame>
          <p:nvGraphicFramePr>
            <p:cNvPr id="23" name="对象 22">
              <a:extLst>
                <a:ext uri="{FF2B5EF4-FFF2-40B4-BE49-F238E27FC236}">
                  <a16:creationId xmlns:a16="http://schemas.microsoft.com/office/drawing/2014/main" id="{DAF9E43D-B888-4C53-9464-5EA4948CADDB}"/>
                </a:ext>
              </a:extLst>
            </p:cNvPr>
            <p:cNvGraphicFramePr>
              <a:graphicFrameLocks noChangeAspect="1"/>
            </p:cNvGraphicFramePr>
            <p:nvPr/>
          </p:nvGraphicFramePr>
          <p:xfrm>
            <a:off x="6524661" y="5509433"/>
            <a:ext cx="774700" cy="393700"/>
          </p:xfrm>
          <a:graphic>
            <a:graphicData uri="http://schemas.openxmlformats.org/presentationml/2006/ole">
              <mc:AlternateContent xmlns:mc="http://schemas.openxmlformats.org/markup-compatibility/2006">
                <mc:Choice xmlns:v="urn:schemas-microsoft-com:vml" Requires="v">
                  <p:oleObj spid="_x0000_s192762" name="Equation" r:id="rId4" imgW="774360" imgH="393480" progId="Equation.DSMT4">
                    <p:embed/>
                  </p:oleObj>
                </mc:Choice>
                <mc:Fallback>
                  <p:oleObj name="Equation" r:id="rId4" imgW="774360" imgH="393480" progId="Equation.DSMT4">
                    <p:embed/>
                    <p:pic>
                      <p:nvPicPr>
                        <p:cNvPr id="23" name="对象 22">
                          <a:extLst>
                            <a:ext uri="{FF2B5EF4-FFF2-40B4-BE49-F238E27FC236}">
                              <a16:creationId xmlns:a16="http://schemas.microsoft.com/office/drawing/2014/main" id="{DAF9E43D-B888-4C53-9464-5EA4948CADDB}"/>
                            </a:ext>
                          </a:extLst>
                        </p:cNvPr>
                        <p:cNvPicPr/>
                        <p:nvPr/>
                      </p:nvPicPr>
                      <p:blipFill>
                        <a:blip r:embed="rId5"/>
                        <a:stretch>
                          <a:fillRect/>
                        </a:stretch>
                      </p:blipFill>
                      <p:spPr>
                        <a:xfrm>
                          <a:off x="6524661" y="5509433"/>
                          <a:ext cx="774700" cy="3937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0C43A198-4A6B-416D-92E6-FB8D08655F2B}"/>
                </a:ext>
              </a:extLst>
            </p:cNvPr>
            <p:cNvGraphicFramePr>
              <a:graphicFrameLocks noChangeAspect="1"/>
            </p:cNvGraphicFramePr>
            <p:nvPr/>
          </p:nvGraphicFramePr>
          <p:xfrm>
            <a:off x="5116530" y="5439683"/>
            <a:ext cx="317500" cy="431800"/>
          </p:xfrm>
          <a:graphic>
            <a:graphicData uri="http://schemas.openxmlformats.org/presentationml/2006/ole">
              <mc:AlternateContent xmlns:mc="http://schemas.openxmlformats.org/markup-compatibility/2006">
                <mc:Choice xmlns:v="urn:schemas-microsoft-com:vml" Requires="v">
                  <p:oleObj spid="_x0000_s192763" name="Equation" r:id="rId6" imgW="317160" imgH="431640" progId="Equation.DSMT4">
                    <p:embed/>
                  </p:oleObj>
                </mc:Choice>
                <mc:Fallback>
                  <p:oleObj name="Equation" r:id="rId6" imgW="317160" imgH="431640" progId="Equation.DSMT4">
                    <p:embed/>
                    <p:pic>
                      <p:nvPicPr>
                        <p:cNvPr id="24" name="对象 23">
                          <a:extLst>
                            <a:ext uri="{FF2B5EF4-FFF2-40B4-BE49-F238E27FC236}">
                              <a16:creationId xmlns:a16="http://schemas.microsoft.com/office/drawing/2014/main" id="{0C43A198-4A6B-416D-92E6-FB8D08655F2B}"/>
                            </a:ext>
                          </a:extLst>
                        </p:cNvPr>
                        <p:cNvPicPr/>
                        <p:nvPr/>
                      </p:nvPicPr>
                      <p:blipFill>
                        <a:blip r:embed="rId7"/>
                        <a:stretch>
                          <a:fillRect/>
                        </a:stretch>
                      </p:blipFill>
                      <p:spPr>
                        <a:xfrm>
                          <a:off x="5116530" y="5439683"/>
                          <a:ext cx="317500" cy="431800"/>
                        </a:xfrm>
                        <a:prstGeom prst="rect">
                          <a:avLst/>
                        </a:prstGeom>
                      </p:spPr>
                    </p:pic>
                  </p:oleObj>
                </mc:Fallback>
              </mc:AlternateContent>
            </a:graphicData>
          </a:graphic>
        </p:graphicFrame>
      </p:grpSp>
      <p:sp>
        <p:nvSpPr>
          <p:cNvPr id="7" name="矩形 6">
            <a:extLst>
              <a:ext uri="{FF2B5EF4-FFF2-40B4-BE49-F238E27FC236}">
                <a16:creationId xmlns:a16="http://schemas.microsoft.com/office/drawing/2014/main" id="{52C6A6DA-D106-4AE9-B8DA-6A76C2F86526}"/>
              </a:ext>
            </a:extLst>
          </p:cNvPr>
          <p:cNvSpPr/>
          <p:nvPr/>
        </p:nvSpPr>
        <p:spPr>
          <a:xfrm>
            <a:off x="3090244" y="711863"/>
            <a:ext cx="233910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在极值点处，</a:t>
            </a:r>
            <a:endParaRPr lang="zh-CN" altLang="en-US" sz="2800" dirty="0"/>
          </a:p>
        </p:txBody>
      </p:sp>
      <p:sp>
        <p:nvSpPr>
          <p:cNvPr id="21" name="矩形 20">
            <a:extLst>
              <a:ext uri="{FF2B5EF4-FFF2-40B4-BE49-F238E27FC236}">
                <a16:creationId xmlns:a16="http://schemas.microsoft.com/office/drawing/2014/main" id="{BE28E961-36D0-447B-AD09-E161DFFB3BC0}"/>
              </a:ext>
            </a:extLst>
          </p:cNvPr>
          <p:cNvSpPr/>
          <p:nvPr/>
        </p:nvSpPr>
        <p:spPr>
          <a:xfrm>
            <a:off x="5259289" y="70784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a:t>
            </a:r>
            <a:endParaRPr lang="zh-CN" altLang="en-US" sz="2800" dirty="0"/>
          </a:p>
        </p:txBody>
      </p:sp>
      <p:sp>
        <p:nvSpPr>
          <p:cNvPr id="25" name="矩形 24">
            <a:extLst>
              <a:ext uri="{FF2B5EF4-FFF2-40B4-BE49-F238E27FC236}">
                <a16:creationId xmlns:a16="http://schemas.microsoft.com/office/drawing/2014/main" id="{9A3BBBFA-5850-4B6C-902D-25AE7CEE658E}"/>
              </a:ext>
            </a:extLst>
          </p:cNvPr>
          <p:cNvSpPr/>
          <p:nvPr/>
        </p:nvSpPr>
        <p:spPr>
          <a:xfrm>
            <a:off x="4726609" y="1278544"/>
            <a:ext cx="153118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那么</a:t>
            </a:r>
            <a:r>
              <a:rPr lang="en-US" altLang="zh-CN" sz="2800" kern="100" dirty="0">
                <a:ea typeface="宋体" panose="02010600030101010101" pitchFamily="2" charset="-122"/>
                <a:cs typeface="Times New Roman" panose="02020603050405020304" pitchFamily="18" charset="0"/>
              </a:rPr>
              <a:t>,  </a:t>
            </a:r>
            <a:r>
              <a:rPr lang="zh-CN" altLang="zh-CN" sz="2800" kern="100" dirty="0">
                <a:ea typeface="宋体" panose="02010600030101010101" pitchFamily="2" charset="-122"/>
                <a:cs typeface="Times New Roman" panose="02020603050405020304" pitchFamily="18" charset="0"/>
              </a:rPr>
              <a:t>这</a:t>
            </a:r>
            <a:endParaRPr lang="zh-CN" altLang="en-US" sz="2800" dirty="0"/>
          </a:p>
        </p:txBody>
      </p:sp>
      <p:sp>
        <p:nvSpPr>
          <p:cNvPr id="27" name="矩形 26">
            <a:extLst>
              <a:ext uri="{FF2B5EF4-FFF2-40B4-BE49-F238E27FC236}">
                <a16:creationId xmlns:a16="http://schemas.microsoft.com/office/drawing/2014/main" id="{8A2B22E8-0105-4F6F-905B-113821FACC0D}"/>
              </a:ext>
            </a:extLst>
          </p:cNvPr>
          <p:cNvSpPr/>
          <p:nvPr/>
        </p:nvSpPr>
        <p:spPr>
          <a:xfrm>
            <a:off x="5761957" y="1837175"/>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也</a:t>
            </a:r>
            <a:endParaRPr lang="zh-CN" altLang="en-US" sz="2800" dirty="0"/>
          </a:p>
        </p:txBody>
      </p:sp>
      <p:sp>
        <p:nvSpPr>
          <p:cNvPr id="28" name="矩形 27">
            <a:extLst>
              <a:ext uri="{FF2B5EF4-FFF2-40B4-BE49-F238E27FC236}">
                <a16:creationId xmlns:a16="http://schemas.microsoft.com/office/drawing/2014/main" id="{8AEF634B-FD75-450C-BFA5-F4D61D33B483}"/>
              </a:ext>
            </a:extLst>
          </p:cNvPr>
          <p:cNvSpPr/>
          <p:nvPr/>
        </p:nvSpPr>
        <p:spPr>
          <a:xfrm>
            <a:off x="5419001" y="300511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费马</a:t>
            </a:r>
            <a:endParaRPr lang="zh-CN" altLang="en-US" sz="2800" dirty="0"/>
          </a:p>
        </p:txBody>
      </p:sp>
      <p:sp>
        <p:nvSpPr>
          <p:cNvPr id="29" name="矩形 28">
            <a:extLst>
              <a:ext uri="{FF2B5EF4-FFF2-40B4-BE49-F238E27FC236}">
                <a16:creationId xmlns:a16="http://schemas.microsoft.com/office/drawing/2014/main" id="{B8DED93C-32AF-44EA-AC04-AC124CD595EF}"/>
              </a:ext>
            </a:extLst>
          </p:cNvPr>
          <p:cNvSpPr/>
          <p:nvPr/>
        </p:nvSpPr>
        <p:spPr>
          <a:xfrm>
            <a:off x="3040513" y="4155775"/>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运动都是稳定的</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2" name="组合 31">
            <a:extLst>
              <a:ext uri="{FF2B5EF4-FFF2-40B4-BE49-F238E27FC236}">
                <a16:creationId xmlns:a16="http://schemas.microsoft.com/office/drawing/2014/main" id="{E88B695C-F300-4E8A-8E95-B2E74EAE755E}"/>
              </a:ext>
            </a:extLst>
          </p:cNvPr>
          <p:cNvGrpSpPr/>
          <p:nvPr/>
        </p:nvGrpSpPr>
        <p:grpSpPr>
          <a:xfrm>
            <a:off x="8773903" y="4881336"/>
            <a:ext cx="2204122" cy="523947"/>
            <a:chOff x="8853417" y="5379913"/>
            <a:chExt cx="2204122" cy="523947"/>
          </a:xfrm>
        </p:grpSpPr>
        <p:sp>
          <p:nvSpPr>
            <p:cNvPr id="19" name="矩形 18">
              <a:extLst>
                <a:ext uri="{FF2B5EF4-FFF2-40B4-BE49-F238E27FC236}">
                  <a16:creationId xmlns:a16="http://schemas.microsoft.com/office/drawing/2014/main" id="{FDC94C1B-7D44-4281-BA1B-BFFD2D47AE5D}"/>
                </a:ext>
              </a:extLst>
            </p:cNvPr>
            <p:cNvSpPr/>
            <p:nvPr/>
          </p:nvSpPr>
          <p:spPr>
            <a:xfrm>
              <a:off x="10513800" y="538064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存</a:t>
              </a:r>
              <a:endParaRPr lang="zh-CN" altLang="en-US" sz="2800" dirty="0"/>
            </a:p>
          </p:txBody>
        </p:sp>
        <p:graphicFrame>
          <p:nvGraphicFramePr>
            <p:cNvPr id="5" name="对象 4">
              <a:extLst>
                <a:ext uri="{FF2B5EF4-FFF2-40B4-BE49-F238E27FC236}">
                  <a16:creationId xmlns:a16="http://schemas.microsoft.com/office/drawing/2014/main" id="{06976889-44A3-4A6E-89C3-FC4278E73B02}"/>
                </a:ext>
              </a:extLst>
            </p:cNvPr>
            <p:cNvGraphicFramePr>
              <a:graphicFrameLocks noChangeAspect="1"/>
            </p:cNvGraphicFramePr>
            <p:nvPr/>
          </p:nvGraphicFramePr>
          <p:xfrm>
            <a:off x="9705013" y="5471333"/>
            <a:ext cx="914400" cy="431800"/>
          </p:xfrm>
          <a:graphic>
            <a:graphicData uri="http://schemas.openxmlformats.org/presentationml/2006/ole">
              <mc:AlternateContent xmlns:mc="http://schemas.openxmlformats.org/markup-compatibility/2006">
                <mc:Choice xmlns:v="urn:schemas-microsoft-com:vml" Requires="v">
                  <p:oleObj spid="_x0000_s192764" name="Equation" r:id="rId8" imgW="914400" imgH="431640" progId="Equation.DSMT4">
                    <p:embed/>
                  </p:oleObj>
                </mc:Choice>
                <mc:Fallback>
                  <p:oleObj name="Equation" r:id="rId8" imgW="914400" imgH="431640" progId="Equation.DSMT4">
                    <p:embed/>
                    <p:pic>
                      <p:nvPicPr>
                        <p:cNvPr id="5" name="对象 4">
                          <a:extLst>
                            <a:ext uri="{FF2B5EF4-FFF2-40B4-BE49-F238E27FC236}">
                              <a16:creationId xmlns:a16="http://schemas.microsoft.com/office/drawing/2014/main" id="{06976889-44A3-4A6E-89C3-FC4278E73B02}"/>
                            </a:ext>
                          </a:extLst>
                        </p:cNvPr>
                        <p:cNvPicPr/>
                        <p:nvPr/>
                      </p:nvPicPr>
                      <p:blipFill>
                        <a:blip r:embed="rId9"/>
                        <a:stretch>
                          <a:fillRect/>
                        </a:stretch>
                      </p:blipFill>
                      <p:spPr>
                        <a:xfrm>
                          <a:off x="9705013" y="5471333"/>
                          <a:ext cx="914400" cy="431800"/>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1D46397E-F973-425E-BAEF-6B65A17D0242}"/>
                </a:ext>
              </a:extLst>
            </p:cNvPr>
            <p:cNvSpPr/>
            <p:nvPr/>
          </p:nvSpPr>
          <p:spPr>
            <a:xfrm>
              <a:off x="8853417" y="5379913"/>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并且</a:t>
              </a:r>
              <a:endParaRPr lang="zh-CN" altLang="en-US" sz="2800" dirty="0"/>
            </a:p>
          </p:txBody>
        </p:sp>
      </p:grpSp>
      <p:grpSp>
        <p:nvGrpSpPr>
          <p:cNvPr id="34" name="组合 33">
            <a:extLst>
              <a:ext uri="{FF2B5EF4-FFF2-40B4-BE49-F238E27FC236}">
                <a16:creationId xmlns:a16="http://schemas.microsoft.com/office/drawing/2014/main" id="{6271CC94-224F-4FBE-936D-AEC5BE1CF867}"/>
              </a:ext>
            </a:extLst>
          </p:cNvPr>
          <p:cNvGrpSpPr/>
          <p:nvPr/>
        </p:nvGrpSpPr>
        <p:grpSpPr>
          <a:xfrm>
            <a:off x="2073669" y="5476286"/>
            <a:ext cx="2666862" cy="523220"/>
            <a:chOff x="2153183" y="5984198"/>
            <a:chExt cx="2666862" cy="523220"/>
          </a:xfrm>
        </p:grpSpPr>
        <p:graphicFrame>
          <p:nvGraphicFramePr>
            <p:cNvPr id="6" name="对象 5">
              <a:extLst>
                <a:ext uri="{FF2B5EF4-FFF2-40B4-BE49-F238E27FC236}">
                  <a16:creationId xmlns:a16="http://schemas.microsoft.com/office/drawing/2014/main" id="{8923873E-BDBE-4F94-9AA5-2A2623A2E6D6}"/>
                </a:ext>
              </a:extLst>
            </p:cNvPr>
            <p:cNvGraphicFramePr>
              <a:graphicFrameLocks noChangeAspect="1"/>
            </p:cNvGraphicFramePr>
            <p:nvPr/>
          </p:nvGraphicFramePr>
          <p:xfrm>
            <a:off x="3296045" y="6035043"/>
            <a:ext cx="1524000" cy="431800"/>
          </p:xfrm>
          <a:graphic>
            <a:graphicData uri="http://schemas.openxmlformats.org/presentationml/2006/ole">
              <mc:AlternateContent xmlns:mc="http://schemas.openxmlformats.org/markup-compatibility/2006">
                <mc:Choice xmlns:v="urn:schemas-microsoft-com:vml" Requires="v">
                  <p:oleObj spid="_x0000_s192765" name="Equation" r:id="rId10" imgW="1523880" imgH="431640" progId="Equation.DSMT4">
                    <p:embed/>
                  </p:oleObj>
                </mc:Choice>
                <mc:Fallback>
                  <p:oleObj name="Equation" r:id="rId10" imgW="1523880" imgH="431640" progId="Equation.DSMT4">
                    <p:embed/>
                    <p:pic>
                      <p:nvPicPr>
                        <p:cNvPr id="6" name="对象 5">
                          <a:extLst>
                            <a:ext uri="{FF2B5EF4-FFF2-40B4-BE49-F238E27FC236}">
                              <a16:creationId xmlns:a16="http://schemas.microsoft.com/office/drawing/2014/main" id="{8923873E-BDBE-4F94-9AA5-2A2623A2E6D6}"/>
                            </a:ext>
                          </a:extLst>
                        </p:cNvPr>
                        <p:cNvPicPr/>
                        <p:nvPr/>
                      </p:nvPicPr>
                      <p:blipFill>
                        <a:blip r:embed="rId11"/>
                        <a:stretch>
                          <a:fillRect/>
                        </a:stretch>
                      </p:blipFill>
                      <p:spPr>
                        <a:xfrm>
                          <a:off x="3296045" y="6035043"/>
                          <a:ext cx="1524000" cy="431800"/>
                        </a:xfrm>
                        <a:prstGeom prst="rect">
                          <a:avLst/>
                        </a:prstGeom>
                      </p:spPr>
                    </p:pic>
                  </p:oleObj>
                </mc:Fallback>
              </mc:AlternateContent>
            </a:graphicData>
          </a:graphic>
        </p:graphicFrame>
        <p:sp>
          <p:nvSpPr>
            <p:cNvPr id="33" name="矩形 32">
              <a:extLst>
                <a:ext uri="{FF2B5EF4-FFF2-40B4-BE49-F238E27FC236}">
                  <a16:creationId xmlns:a16="http://schemas.microsoft.com/office/drawing/2014/main" id="{F748BC2E-6B38-4060-A3E4-45F2D2338EAB}"/>
                </a:ext>
              </a:extLst>
            </p:cNvPr>
            <p:cNvSpPr/>
            <p:nvPr/>
          </p:nvSpPr>
          <p:spPr>
            <a:xfrm>
              <a:off x="2153183" y="5984198"/>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则必有</a:t>
              </a:r>
              <a:endParaRPr lang="zh-CN" altLang="en-US" sz="2800" dirty="0"/>
            </a:p>
          </p:txBody>
        </p:sp>
      </p:grpSp>
    </p:spTree>
    <p:extLst>
      <p:ext uri="{BB962C8B-B14F-4D97-AF65-F5344CB8AC3E}">
        <p14:creationId xmlns:p14="http://schemas.microsoft.com/office/powerpoint/2010/main" val="11764912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250"/>
                                        <p:tgtEl>
                                          <p:spTgt spid="21"/>
                                        </p:tgtEl>
                                      </p:cBhvr>
                                    </p:animEffect>
                                  </p:childTnLst>
                                </p:cTn>
                              </p:par>
                            </p:childTnLst>
                          </p:cTn>
                        </p:par>
                        <p:par>
                          <p:cTn id="22" fill="hold">
                            <p:stCondLst>
                              <p:cond delay="25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250"/>
                                        <p:tgtEl>
                                          <p:spTgt spid="25"/>
                                        </p:tgtEl>
                                      </p:cBhvr>
                                    </p:animEffect>
                                  </p:childTnLst>
                                </p:cTn>
                              </p:par>
                            </p:childTnLst>
                          </p:cTn>
                        </p:par>
                        <p:par>
                          <p:cTn id="31" fill="hold">
                            <p:stCondLst>
                              <p:cond delay="25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75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250"/>
                                        <p:tgtEl>
                                          <p:spTgt spid="27"/>
                                        </p:tgtEl>
                                      </p:cBhvr>
                                    </p:animEffect>
                                  </p:childTnLst>
                                </p:cTn>
                              </p:par>
                            </p:childTnLst>
                          </p:cTn>
                        </p:par>
                        <p:par>
                          <p:cTn id="40" fill="hold">
                            <p:stCondLst>
                              <p:cond delay="25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250"/>
                                        <p:tgtEl>
                                          <p:spTgt spid="10"/>
                                        </p:tgtEl>
                                      </p:cBhvr>
                                    </p:animEffect>
                                  </p:childTnLst>
                                </p:cTn>
                              </p:par>
                            </p:childTnLst>
                          </p:cTn>
                        </p:par>
                        <p:par>
                          <p:cTn id="49" fill="hold">
                            <p:stCondLst>
                              <p:cond delay="25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75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250"/>
                                        <p:tgtEl>
                                          <p:spTgt spid="28"/>
                                        </p:tgtEl>
                                      </p:cBhvr>
                                    </p:animEffect>
                                  </p:childTnLst>
                                </p:cTn>
                              </p:par>
                            </p:childTnLst>
                          </p:cTn>
                        </p:par>
                        <p:par>
                          <p:cTn id="58" fill="hold">
                            <p:stCondLst>
                              <p:cond delay="2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750"/>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75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ipe(left)">
                                      <p:cBhvr>
                                        <p:cTn id="90" dur="500"/>
                                        <p:tgtEl>
                                          <p:spTgt spid="32"/>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25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left)">
                                      <p:cBhvr>
                                        <p:cTn id="9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P spid="12" grpId="0"/>
      <p:bldP spid="13" grpId="0"/>
      <p:bldP spid="14" grpId="0"/>
      <p:bldP spid="15" grpId="0"/>
      <p:bldP spid="20" grpId="0"/>
      <p:bldP spid="7" grpId="0"/>
      <p:bldP spid="21" grpId="0"/>
      <p:bldP spid="25" grpId="0"/>
      <p:bldP spid="27" grpId="0"/>
      <p:bldP spid="28" grpId="0"/>
      <p:bldP spid="2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46EA31B-9F65-43E3-8900-BC6BCC2A8574}"/>
              </a:ext>
            </a:extLst>
          </p:cNvPr>
          <p:cNvSpPr/>
          <p:nvPr/>
        </p:nvSpPr>
        <p:spPr>
          <a:xfrm>
            <a:off x="1277520" y="694281"/>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费马定理说明，</a:t>
            </a:r>
            <a:endParaRPr lang="zh-CN" altLang="en-US" sz="2800" dirty="0"/>
          </a:p>
        </p:txBody>
      </p:sp>
      <p:sp>
        <p:nvSpPr>
          <p:cNvPr id="3" name="矩形 2">
            <a:extLst>
              <a:ext uri="{FF2B5EF4-FFF2-40B4-BE49-F238E27FC236}">
                <a16:creationId xmlns:a16="http://schemas.microsoft.com/office/drawing/2014/main" id="{12FDE05E-330F-474E-8C5D-0E433B2917D4}"/>
              </a:ext>
            </a:extLst>
          </p:cNvPr>
          <p:cNvSpPr/>
          <p:nvPr/>
        </p:nvSpPr>
        <p:spPr>
          <a:xfrm>
            <a:off x="10325177" y="696518"/>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导</a:t>
            </a:r>
            <a:endParaRPr lang="zh-CN" altLang="en-US" sz="2800" dirty="0"/>
          </a:p>
        </p:txBody>
      </p:sp>
      <p:sp>
        <p:nvSpPr>
          <p:cNvPr id="4" name="矩形 3">
            <a:extLst>
              <a:ext uri="{FF2B5EF4-FFF2-40B4-BE49-F238E27FC236}">
                <a16:creationId xmlns:a16="http://schemas.microsoft.com/office/drawing/2014/main" id="{872F0A08-9AF8-4ED0-9E81-08D649784225}"/>
              </a:ext>
            </a:extLst>
          </p:cNvPr>
          <p:cNvSpPr/>
          <p:nvPr/>
        </p:nvSpPr>
        <p:spPr>
          <a:xfrm>
            <a:off x="1224781" y="1254805"/>
            <a:ext cx="383560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数为零的点称为</a:t>
            </a:r>
            <a:r>
              <a:rPr lang="zh-CN" altLang="zh-CN" sz="2800" b="1" kern="100" dirty="0">
                <a:solidFill>
                  <a:srgbClr val="0070C0"/>
                </a:solidFill>
                <a:ea typeface="宋体" panose="02010600030101010101" pitchFamily="2" charset="-122"/>
                <a:cs typeface="Times New Roman" panose="02020603050405020304" pitchFamily="18" charset="0"/>
              </a:rPr>
              <a:t>驻点</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5" name="矩形 4">
            <a:extLst>
              <a:ext uri="{FF2B5EF4-FFF2-40B4-BE49-F238E27FC236}">
                <a16:creationId xmlns:a16="http://schemas.microsoft.com/office/drawing/2014/main" id="{C1D4AFFD-52E4-4DA6-9779-D996F64E4074}"/>
              </a:ext>
            </a:extLst>
          </p:cNvPr>
          <p:cNvSpPr/>
          <p:nvPr/>
        </p:nvSpPr>
        <p:spPr>
          <a:xfrm>
            <a:off x="4752482" y="1254805"/>
            <a:ext cx="628890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于是一个函数的极值点包含在它的驻</a:t>
            </a:r>
            <a:r>
              <a:rPr lang="zh-CN" altLang="en-US" sz="2800" kern="100" dirty="0">
                <a:ea typeface="宋体" panose="02010600030101010101" pitchFamily="2" charset="-122"/>
                <a:cs typeface="Times New Roman" panose="02020603050405020304" pitchFamily="18" charset="0"/>
              </a:rPr>
              <a:t>点</a:t>
            </a:r>
            <a:endParaRPr lang="zh-CN" altLang="en-US" sz="2800" dirty="0"/>
          </a:p>
        </p:txBody>
      </p:sp>
      <p:sp>
        <p:nvSpPr>
          <p:cNvPr id="6" name="矩形 5">
            <a:extLst>
              <a:ext uri="{FF2B5EF4-FFF2-40B4-BE49-F238E27FC236}">
                <a16:creationId xmlns:a16="http://schemas.microsoft.com/office/drawing/2014/main" id="{69669634-6C2D-4E05-9EC1-FCF8B7A28122}"/>
              </a:ext>
            </a:extLst>
          </p:cNvPr>
          <p:cNvSpPr/>
          <p:nvPr/>
        </p:nvSpPr>
        <p:spPr>
          <a:xfrm>
            <a:off x="1224781" y="1822372"/>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中！</a:t>
            </a:r>
            <a:endParaRPr lang="zh-CN" altLang="en-US" sz="2800" dirty="0"/>
          </a:p>
        </p:txBody>
      </p:sp>
      <p:sp>
        <p:nvSpPr>
          <p:cNvPr id="7" name="矩形 6">
            <a:extLst>
              <a:ext uri="{FF2B5EF4-FFF2-40B4-BE49-F238E27FC236}">
                <a16:creationId xmlns:a16="http://schemas.microsoft.com/office/drawing/2014/main" id="{4F190B86-A02A-478E-AAB9-F993C4FBA953}"/>
              </a:ext>
            </a:extLst>
          </p:cNvPr>
          <p:cNvSpPr/>
          <p:nvPr/>
        </p:nvSpPr>
        <p:spPr>
          <a:xfrm>
            <a:off x="1224781" y="2369019"/>
            <a:ext cx="724878"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6</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id="{C8D73845-2CA8-4DEC-A600-ADEB1F3ADC50}"/>
              </a:ext>
            </a:extLst>
          </p:cNvPr>
          <p:cNvSpPr/>
          <p:nvPr/>
        </p:nvSpPr>
        <p:spPr>
          <a:xfrm>
            <a:off x="10090350" y="2965179"/>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但是</a:t>
            </a:r>
            <a:endParaRPr lang="zh-CN" altLang="en-US" sz="2800" dirty="0"/>
          </a:p>
        </p:txBody>
      </p:sp>
      <p:sp>
        <p:nvSpPr>
          <p:cNvPr id="19" name="矩形 18">
            <a:extLst>
              <a:ext uri="{FF2B5EF4-FFF2-40B4-BE49-F238E27FC236}">
                <a16:creationId xmlns:a16="http://schemas.microsoft.com/office/drawing/2014/main" id="{18B1B09E-5E16-4AC5-8C18-9909C6F89758}"/>
              </a:ext>
            </a:extLst>
          </p:cNvPr>
          <p:cNvSpPr/>
          <p:nvPr/>
        </p:nvSpPr>
        <p:spPr>
          <a:xfrm>
            <a:off x="1224781" y="3560521"/>
            <a:ext cx="135862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明显地，</a:t>
            </a:r>
            <a:endParaRPr lang="zh-CN" altLang="en-US" sz="2800" dirty="0"/>
          </a:p>
        </p:txBody>
      </p:sp>
      <p:sp>
        <p:nvSpPr>
          <p:cNvPr id="27" name="矩形 26">
            <a:extLst>
              <a:ext uri="{FF2B5EF4-FFF2-40B4-BE49-F238E27FC236}">
                <a16:creationId xmlns:a16="http://schemas.microsoft.com/office/drawing/2014/main" id="{ECFE85E3-51AA-4F40-B0D4-24E4064D8555}"/>
              </a:ext>
            </a:extLst>
          </p:cNvPr>
          <p:cNvSpPr/>
          <p:nvPr/>
        </p:nvSpPr>
        <p:spPr>
          <a:xfrm>
            <a:off x="1224781" y="4759268"/>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sp>
        <p:nvSpPr>
          <p:cNvPr id="29" name="矩形 28">
            <a:extLst>
              <a:ext uri="{FF2B5EF4-FFF2-40B4-BE49-F238E27FC236}">
                <a16:creationId xmlns:a16="http://schemas.microsoft.com/office/drawing/2014/main" id="{FB57FD36-EA3B-4A49-97C5-7C389E9E3D8D}"/>
              </a:ext>
            </a:extLst>
          </p:cNvPr>
          <p:cNvSpPr/>
          <p:nvPr/>
        </p:nvSpPr>
        <p:spPr>
          <a:xfrm>
            <a:off x="2737361" y="5456405"/>
            <a:ext cx="5370381" cy="523220"/>
          </a:xfrm>
          <a:prstGeom prst="rect">
            <a:avLst/>
          </a:prstGeom>
        </p:spPr>
        <p:txBody>
          <a:bodyPr wrap="none">
            <a:spAutoFit/>
          </a:bodyPr>
          <a:lstStyle/>
          <a:p>
            <a:r>
              <a:rPr lang="zh-CN" altLang="zh-CN" sz="2800" b="1" kern="100" dirty="0">
                <a:solidFill>
                  <a:schemeClr val="accent5">
                    <a:lumMod val="75000"/>
                  </a:schemeClr>
                </a:solidFill>
                <a:ea typeface="宋体" panose="02010600030101010101" pitchFamily="2" charset="-122"/>
                <a:cs typeface="Times New Roman" panose="02020603050405020304" pitchFamily="18" charset="0"/>
              </a:rPr>
              <a:t>如何判别这些点是否为极值点呢</a:t>
            </a:r>
            <a:r>
              <a:rPr lang="en-US" altLang="zh-CN" sz="2800" b="1" kern="100" dirty="0">
                <a:solidFill>
                  <a:schemeClr val="accent5">
                    <a:lumMod val="75000"/>
                  </a:schemeClr>
                </a:solidFill>
                <a:ea typeface="宋体" panose="02010600030101010101" pitchFamily="2" charset="-122"/>
                <a:cs typeface="Times New Roman" panose="02020603050405020304" pitchFamily="18" charset="0"/>
              </a:rPr>
              <a:t>?</a:t>
            </a:r>
            <a:endParaRPr lang="zh-CN" altLang="en-US" sz="2800" b="1" dirty="0">
              <a:solidFill>
                <a:schemeClr val="accent5">
                  <a:lumMod val="75000"/>
                </a:schemeClr>
              </a:solidFill>
            </a:endParaRPr>
          </a:p>
        </p:txBody>
      </p:sp>
      <p:grpSp>
        <p:nvGrpSpPr>
          <p:cNvPr id="40" name="组合 39">
            <a:extLst>
              <a:ext uri="{FF2B5EF4-FFF2-40B4-BE49-F238E27FC236}">
                <a16:creationId xmlns:a16="http://schemas.microsoft.com/office/drawing/2014/main" id="{00A7D0A6-89A7-49E3-BEB9-17D0F410ED77}"/>
              </a:ext>
            </a:extLst>
          </p:cNvPr>
          <p:cNvGrpSpPr/>
          <p:nvPr/>
        </p:nvGrpSpPr>
        <p:grpSpPr>
          <a:xfrm>
            <a:off x="2050927" y="2369019"/>
            <a:ext cx="6140471" cy="527126"/>
            <a:chOff x="2050927" y="2798236"/>
            <a:chExt cx="6140471" cy="527126"/>
          </a:xfrm>
        </p:grpSpPr>
        <p:sp>
          <p:nvSpPr>
            <p:cNvPr id="8" name="矩形 7">
              <a:extLst>
                <a:ext uri="{FF2B5EF4-FFF2-40B4-BE49-F238E27FC236}">
                  <a16:creationId xmlns:a16="http://schemas.microsoft.com/office/drawing/2014/main" id="{F8467DAE-98B2-4CCB-8407-5863B0521F8D}"/>
                </a:ext>
              </a:extLst>
            </p:cNvPr>
            <p:cNvSpPr/>
            <p:nvPr/>
          </p:nvSpPr>
          <p:spPr>
            <a:xfrm>
              <a:off x="2050927" y="2798236"/>
              <a:ext cx="902811"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函数</a:t>
              </a:r>
              <a:endParaRPr lang="zh-CN" altLang="en-US" sz="2800" dirty="0"/>
            </a:p>
          </p:txBody>
        </p:sp>
        <p:sp>
          <p:nvSpPr>
            <p:cNvPr id="9" name="矩形 8">
              <a:extLst>
                <a:ext uri="{FF2B5EF4-FFF2-40B4-BE49-F238E27FC236}">
                  <a16:creationId xmlns:a16="http://schemas.microsoft.com/office/drawing/2014/main" id="{29692835-F77F-4164-B0A1-AF77C0497685}"/>
                </a:ext>
              </a:extLst>
            </p:cNvPr>
            <p:cNvSpPr/>
            <p:nvPr/>
          </p:nvSpPr>
          <p:spPr>
            <a:xfrm>
              <a:off x="3634354" y="279823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与</a:t>
              </a:r>
              <a:endParaRPr lang="zh-CN" altLang="en-US" sz="2800" dirty="0"/>
            </a:p>
          </p:txBody>
        </p:sp>
        <p:sp>
          <p:nvSpPr>
            <p:cNvPr id="10" name="矩形 9">
              <a:extLst>
                <a:ext uri="{FF2B5EF4-FFF2-40B4-BE49-F238E27FC236}">
                  <a16:creationId xmlns:a16="http://schemas.microsoft.com/office/drawing/2014/main" id="{74CF57B3-CB58-46DD-9DFF-5476CF28AA5D}"/>
                </a:ext>
              </a:extLst>
            </p:cNvPr>
            <p:cNvSpPr/>
            <p:nvPr/>
          </p:nvSpPr>
          <p:spPr>
            <a:xfrm>
              <a:off x="4889855" y="279823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14" name="矩形 13">
              <a:extLst>
                <a:ext uri="{FF2B5EF4-FFF2-40B4-BE49-F238E27FC236}">
                  <a16:creationId xmlns:a16="http://schemas.microsoft.com/office/drawing/2014/main" id="{89F525CD-2E77-4B1D-B818-B630CB5BF72A}"/>
                </a:ext>
              </a:extLst>
            </p:cNvPr>
            <p:cNvSpPr/>
            <p:nvPr/>
          </p:nvSpPr>
          <p:spPr>
            <a:xfrm>
              <a:off x="6211369" y="2802142"/>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处的导数：</a:t>
              </a:r>
              <a:endParaRPr lang="zh-CN" altLang="en-US" sz="2800" dirty="0"/>
            </a:p>
          </p:txBody>
        </p:sp>
        <p:graphicFrame>
          <p:nvGraphicFramePr>
            <p:cNvPr id="11" name="对象 10">
              <a:extLst>
                <a:ext uri="{FF2B5EF4-FFF2-40B4-BE49-F238E27FC236}">
                  <a16:creationId xmlns:a16="http://schemas.microsoft.com/office/drawing/2014/main" id="{91A0B830-2E15-4FCB-9A42-3D60C083DEC5}"/>
                </a:ext>
              </a:extLst>
            </p:cNvPr>
            <p:cNvGraphicFramePr>
              <a:graphicFrameLocks noChangeAspect="1"/>
            </p:cNvGraphicFramePr>
            <p:nvPr/>
          </p:nvGraphicFramePr>
          <p:xfrm>
            <a:off x="2829813" y="2855196"/>
            <a:ext cx="901700" cy="457200"/>
          </p:xfrm>
          <a:graphic>
            <a:graphicData uri="http://schemas.openxmlformats.org/presentationml/2006/ole">
              <mc:AlternateContent xmlns:mc="http://schemas.openxmlformats.org/markup-compatibility/2006">
                <mc:Choice xmlns:v="urn:schemas-microsoft-com:vml" Requires="v">
                  <p:oleObj spid="_x0000_s194209" name="Equation" r:id="rId3" imgW="901440" imgH="457200" progId="Equation.DSMT4">
                    <p:embed/>
                  </p:oleObj>
                </mc:Choice>
                <mc:Fallback>
                  <p:oleObj name="Equation" r:id="rId3" imgW="901440" imgH="457200" progId="Equation.DSMT4">
                    <p:embed/>
                    <p:pic>
                      <p:nvPicPr>
                        <p:cNvPr id="11" name="对象 10">
                          <a:extLst>
                            <a:ext uri="{FF2B5EF4-FFF2-40B4-BE49-F238E27FC236}">
                              <a16:creationId xmlns:a16="http://schemas.microsoft.com/office/drawing/2014/main" id="{91A0B830-2E15-4FCB-9A42-3D60C083DEC5}"/>
                            </a:ext>
                          </a:extLst>
                        </p:cNvPr>
                        <p:cNvPicPr/>
                        <p:nvPr/>
                      </p:nvPicPr>
                      <p:blipFill>
                        <a:blip r:embed="rId4"/>
                        <a:stretch>
                          <a:fillRect/>
                        </a:stretch>
                      </p:blipFill>
                      <p:spPr>
                        <a:xfrm>
                          <a:off x="2829813" y="2855196"/>
                          <a:ext cx="901700" cy="4572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6B66F7C8-AED8-449A-9948-32EEDD369106}"/>
                </a:ext>
              </a:extLst>
            </p:cNvPr>
            <p:cNvGraphicFramePr>
              <a:graphicFrameLocks noChangeAspect="1"/>
            </p:cNvGraphicFramePr>
            <p:nvPr/>
          </p:nvGraphicFramePr>
          <p:xfrm>
            <a:off x="4052210" y="2868162"/>
            <a:ext cx="889000" cy="457200"/>
          </p:xfrm>
          <a:graphic>
            <a:graphicData uri="http://schemas.openxmlformats.org/presentationml/2006/ole">
              <mc:AlternateContent xmlns:mc="http://schemas.openxmlformats.org/markup-compatibility/2006">
                <mc:Choice xmlns:v="urn:schemas-microsoft-com:vml" Requires="v">
                  <p:oleObj spid="_x0000_s194210" name="Equation" r:id="rId5" imgW="888840" imgH="457200" progId="Equation.DSMT4">
                    <p:embed/>
                  </p:oleObj>
                </mc:Choice>
                <mc:Fallback>
                  <p:oleObj name="Equation" r:id="rId5" imgW="888840" imgH="457200" progId="Equation.DSMT4">
                    <p:embed/>
                    <p:pic>
                      <p:nvPicPr>
                        <p:cNvPr id="30" name="对象 29">
                          <a:extLst>
                            <a:ext uri="{FF2B5EF4-FFF2-40B4-BE49-F238E27FC236}">
                              <a16:creationId xmlns:a16="http://schemas.microsoft.com/office/drawing/2014/main" id="{6B66F7C8-AED8-449A-9948-32EEDD369106}"/>
                            </a:ext>
                          </a:extLst>
                        </p:cNvPr>
                        <p:cNvPicPr/>
                        <p:nvPr/>
                      </p:nvPicPr>
                      <p:blipFill>
                        <a:blip r:embed="rId6"/>
                        <a:stretch>
                          <a:fillRect/>
                        </a:stretch>
                      </p:blipFill>
                      <p:spPr>
                        <a:xfrm>
                          <a:off x="4052210" y="2868162"/>
                          <a:ext cx="889000" cy="4572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07C57A45-6AEF-4CE2-BE93-8A7099E48DDE}"/>
                </a:ext>
              </a:extLst>
            </p:cNvPr>
            <p:cNvGraphicFramePr>
              <a:graphicFrameLocks noChangeAspect="1"/>
            </p:cNvGraphicFramePr>
            <p:nvPr/>
          </p:nvGraphicFramePr>
          <p:xfrm>
            <a:off x="5422552" y="2933179"/>
            <a:ext cx="749300" cy="317500"/>
          </p:xfrm>
          <a:graphic>
            <a:graphicData uri="http://schemas.openxmlformats.org/presentationml/2006/ole">
              <mc:AlternateContent xmlns:mc="http://schemas.openxmlformats.org/markup-compatibility/2006">
                <mc:Choice xmlns:v="urn:schemas-microsoft-com:vml" Requires="v">
                  <p:oleObj spid="_x0000_s194211" name="Equation" r:id="rId7" imgW="749160" imgH="317160" progId="Equation.DSMT4">
                    <p:embed/>
                  </p:oleObj>
                </mc:Choice>
                <mc:Fallback>
                  <p:oleObj name="Equation" r:id="rId7" imgW="749160" imgH="317160" progId="Equation.DSMT4">
                    <p:embed/>
                    <p:pic>
                      <p:nvPicPr>
                        <p:cNvPr id="12" name="对象 11">
                          <a:extLst>
                            <a:ext uri="{FF2B5EF4-FFF2-40B4-BE49-F238E27FC236}">
                              <a16:creationId xmlns:a16="http://schemas.microsoft.com/office/drawing/2014/main" id="{07C57A45-6AEF-4CE2-BE93-8A7099E48DDE}"/>
                            </a:ext>
                          </a:extLst>
                        </p:cNvPr>
                        <p:cNvPicPr/>
                        <p:nvPr/>
                      </p:nvPicPr>
                      <p:blipFill>
                        <a:blip r:embed="rId8"/>
                        <a:stretch>
                          <a:fillRect/>
                        </a:stretch>
                      </p:blipFill>
                      <p:spPr>
                        <a:xfrm>
                          <a:off x="5422552" y="2933179"/>
                          <a:ext cx="749300" cy="317500"/>
                        </a:xfrm>
                        <a:prstGeom prst="rect">
                          <a:avLst/>
                        </a:prstGeom>
                      </p:spPr>
                    </p:pic>
                  </p:oleObj>
                </mc:Fallback>
              </mc:AlternateContent>
            </a:graphicData>
          </a:graphic>
        </p:graphicFrame>
      </p:grpSp>
      <p:grpSp>
        <p:nvGrpSpPr>
          <p:cNvPr id="42" name="组合 41">
            <a:extLst>
              <a:ext uri="{FF2B5EF4-FFF2-40B4-BE49-F238E27FC236}">
                <a16:creationId xmlns:a16="http://schemas.microsoft.com/office/drawing/2014/main" id="{D757066A-B7A8-4CD8-92AA-7145DD9619BB}"/>
              </a:ext>
            </a:extLst>
          </p:cNvPr>
          <p:cNvGrpSpPr/>
          <p:nvPr/>
        </p:nvGrpSpPr>
        <p:grpSpPr>
          <a:xfrm>
            <a:off x="5227040" y="2972831"/>
            <a:ext cx="4947508" cy="523220"/>
            <a:chOff x="5161724" y="3402048"/>
            <a:chExt cx="4947508" cy="523220"/>
          </a:xfrm>
        </p:grpSpPr>
        <p:sp>
          <p:nvSpPr>
            <p:cNvPr id="16" name="矩形 15">
              <a:extLst>
                <a:ext uri="{FF2B5EF4-FFF2-40B4-BE49-F238E27FC236}">
                  <a16:creationId xmlns:a16="http://schemas.microsoft.com/office/drawing/2014/main" id="{17F855EB-9154-4007-B367-C7AF052B49B4}"/>
                </a:ext>
              </a:extLst>
            </p:cNvPr>
            <p:cNvSpPr/>
            <p:nvPr/>
          </p:nvSpPr>
          <p:spPr>
            <a:xfrm>
              <a:off x="5161724" y="3402048"/>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sp>
          <p:nvSpPr>
            <p:cNvPr id="17" name="矩形 16">
              <a:extLst>
                <a:ext uri="{FF2B5EF4-FFF2-40B4-BE49-F238E27FC236}">
                  <a16:creationId xmlns:a16="http://schemas.microsoft.com/office/drawing/2014/main" id="{E6730255-1607-4099-B587-A48817E5FB66}"/>
                </a:ext>
              </a:extLst>
            </p:cNvPr>
            <p:cNvSpPr/>
            <p:nvPr/>
          </p:nvSpPr>
          <p:spPr>
            <a:xfrm>
              <a:off x="6603144" y="3402048"/>
              <a:ext cx="350608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是这两个函数的驻点</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1" name="对象 30">
              <a:extLst>
                <a:ext uri="{FF2B5EF4-FFF2-40B4-BE49-F238E27FC236}">
                  <a16:creationId xmlns:a16="http://schemas.microsoft.com/office/drawing/2014/main" id="{43331252-BEF2-4299-B537-4D1DFD56FE44}"/>
                </a:ext>
              </a:extLst>
            </p:cNvPr>
            <p:cNvGraphicFramePr>
              <a:graphicFrameLocks noChangeAspect="1"/>
            </p:cNvGraphicFramePr>
            <p:nvPr/>
          </p:nvGraphicFramePr>
          <p:xfrm>
            <a:off x="5959190" y="3524842"/>
            <a:ext cx="749300" cy="317500"/>
          </p:xfrm>
          <a:graphic>
            <a:graphicData uri="http://schemas.openxmlformats.org/presentationml/2006/ole">
              <mc:AlternateContent xmlns:mc="http://schemas.openxmlformats.org/markup-compatibility/2006">
                <mc:Choice xmlns:v="urn:schemas-microsoft-com:vml" Requires="v">
                  <p:oleObj spid="_x0000_s194212" name="Equation" r:id="rId9" imgW="749160" imgH="317160" progId="Equation.DSMT4">
                    <p:embed/>
                  </p:oleObj>
                </mc:Choice>
                <mc:Fallback>
                  <p:oleObj name="Equation" r:id="rId9" imgW="749160" imgH="317160" progId="Equation.DSMT4">
                    <p:embed/>
                    <p:pic>
                      <p:nvPicPr>
                        <p:cNvPr id="31" name="对象 30">
                          <a:extLst>
                            <a:ext uri="{FF2B5EF4-FFF2-40B4-BE49-F238E27FC236}">
                              <a16:creationId xmlns:a16="http://schemas.microsoft.com/office/drawing/2014/main" id="{43331252-BEF2-4299-B537-4D1DFD56FE44}"/>
                            </a:ext>
                          </a:extLst>
                        </p:cNvPr>
                        <p:cNvPicPr/>
                        <p:nvPr/>
                      </p:nvPicPr>
                      <p:blipFill>
                        <a:blip r:embed="rId10"/>
                        <a:stretch>
                          <a:fillRect/>
                        </a:stretch>
                      </p:blipFill>
                      <p:spPr>
                        <a:xfrm>
                          <a:off x="5959190" y="3524842"/>
                          <a:ext cx="749300" cy="317500"/>
                        </a:xfrm>
                        <a:prstGeom prst="rect">
                          <a:avLst/>
                        </a:prstGeom>
                      </p:spPr>
                    </p:pic>
                  </p:oleObj>
                </mc:Fallback>
              </mc:AlternateContent>
            </a:graphicData>
          </a:graphic>
        </p:graphicFrame>
      </p:grpSp>
      <p:grpSp>
        <p:nvGrpSpPr>
          <p:cNvPr id="48" name="组合 47">
            <a:extLst>
              <a:ext uri="{FF2B5EF4-FFF2-40B4-BE49-F238E27FC236}">
                <a16:creationId xmlns:a16="http://schemas.microsoft.com/office/drawing/2014/main" id="{481D164F-6165-4A66-8EF6-DAA37679CC9B}"/>
              </a:ext>
            </a:extLst>
          </p:cNvPr>
          <p:cNvGrpSpPr/>
          <p:nvPr/>
        </p:nvGrpSpPr>
        <p:grpSpPr>
          <a:xfrm>
            <a:off x="7094469" y="4149997"/>
            <a:ext cx="3956132" cy="529304"/>
            <a:chOff x="7169116" y="4579214"/>
            <a:chExt cx="3956132" cy="529304"/>
          </a:xfrm>
        </p:grpSpPr>
        <p:sp>
          <p:nvSpPr>
            <p:cNvPr id="25" name="矩形 24">
              <a:extLst>
                <a:ext uri="{FF2B5EF4-FFF2-40B4-BE49-F238E27FC236}">
                  <a16:creationId xmlns:a16="http://schemas.microsoft.com/office/drawing/2014/main" id="{843D3D0D-EF66-4664-8DB1-87C310763F7F}"/>
                </a:ext>
              </a:extLst>
            </p:cNvPr>
            <p:cNvSpPr/>
            <p:nvPr/>
          </p:nvSpPr>
          <p:spPr>
            <a:xfrm>
              <a:off x="7169116" y="4585298"/>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但却在</a:t>
              </a:r>
              <a:endParaRPr lang="zh-CN" altLang="en-US" sz="2800" dirty="0"/>
            </a:p>
          </p:txBody>
        </p:sp>
        <p:sp>
          <p:nvSpPr>
            <p:cNvPr id="26" name="矩形 25">
              <a:extLst>
                <a:ext uri="{FF2B5EF4-FFF2-40B4-BE49-F238E27FC236}">
                  <a16:creationId xmlns:a16="http://schemas.microsoft.com/office/drawing/2014/main" id="{C84A8D98-0661-449E-B6BE-C9CCB983F54E}"/>
                </a:ext>
              </a:extLst>
            </p:cNvPr>
            <p:cNvSpPr/>
            <p:nvPr/>
          </p:nvSpPr>
          <p:spPr>
            <a:xfrm>
              <a:off x="9055451" y="4579214"/>
              <a:ext cx="206979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处取极小值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3" name="对象 32">
              <a:extLst>
                <a:ext uri="{FF2B5EF4-FFF2-40B4-BE49-F238E27FC236}">
                  <a16:creationId xmlns:a16="http://schemas.microsoft.com/office/drawing/2014/main" id="{F659400E-B464-462D-953D-BFA6BA53091A}"/>
                </a:ext>
              </a:extLst>
            </p:cNvPr>
            <p:cNvGraphicFramePr>
              <a:graphicFrameLocks noChangeAspect="1"/>
            </p:cNvGraphicFramePr>
            <p:nvPr/>
          </p:nvGraphicFramePr>
          <p:xfrm>
            <a:off x="8368576" y="4690581"/>
            <a:ext cx="749300" cy="317500"/>
          </p:xfrm>
          <a:graphic>
            <a:graphicData uri="http://schemas.openxmlformats.org/presentationml/2006/ole">
              <mc:AlternateContent xmlns:mc="http://schemas.openxmlformats.org/markup-compatibility/2006">
                <mc:Choice xmlns:v="urn:schemas-microsoft-com:vml" Requires="v">
                  <p:oleObj spid="_x0000_s194213" name="Equation" r:id="rId11" imgW="749160" imgH="317160" progId="Equation.DSMT4">
                    <p:embed/>
                  </p:oleObj>
                </mc:Choice>
                <mc:Fallback>
                  <p:oleObj name="Equation" r:id="rId11" imgW="749160" imgH="317160" progId="Equation.DSMT4">
                    <p:embed/>
                    <p:pic>
                      <p:nvPicPr>
                        <p:cNvPr id="33" name="对象 32">
                          <a:extLst>
                            <a:ext uri="{FF2B5EF4-FFF2-40B4-BE49-F238E27FC236}">
                              <a16:creationId xmlns:a16="http://schemas.microsoft.com/office/drawing/2014/main" id="{F659400E-B464-462D-953D-BFA6BA53091A}"/>
                            </a:ext>
                          </a:extLst>
                        </p:cNvPr>
                        <p:cNvPicPr/>
                        <p:nvPr/>
                      </p:nvPicPr>
                      <p:blipFill>
                        <a:blip r:embed="rId10"/>
                        <a:stretch>
                          <a:fillRect/>
                        </a:stretch>
                      </p:blipFill>
                      <p:spPr>
                        <a:xfrm>
                          <a:off x="8368576" y="4690581"/>
                          <a:ext cx="749300" cy="317500"/>
                        </a:xfrm>
                        <a:prstGeom prst="rect">
                          <a:avLst/>
                        </a:prstGeom>
                      </p:spPr>
                    </p:pic>
                  </p:oleObj>
                </mc:Fallback>
              </mc:AlternateContent>
            </a:graphicData>
          </a:graphic>
        </p:graphicFrame>
      </p:grpSp>
      <p:graphicFrame>
        <p:nvGraphicFramePr>
          <p:cNvPr id="13" name="对象 12">
            <a:extLst>
              <a:ext uri="{FF2B5EF4-FFF2-40B4-BE49-F238E27FC236}">
                <a16:creationId xmlns:a16="http://schemas.microsoft.com/office/drawing/2014/main" id="{48F7D919-1D2C-4B53-8FB8-F8608E2BD497}"/>
              </a:ext>
            </a:extLst>
          </p:cNvPr>
          <p:cNvGraphicFramePr>
            <a:graphicFrameLocks noChangeAspect="1"/>
          </p:cNvGraphicFramePr>
          <p:nvPr>
            <p:extLst>
              <p:ext uri="{D42A27DB-BD31-4B8C-83A1-F6EECF244321}">
                <p14:modId xmlns:p14="http://schemas.microsoft.com/office/powerpoint/2010/main" val="1238241955"/>
              </p:ext>
            </p:extLst>
          </p:nvPr>
        </p:nvGraphicFramePr>
        <p:xfrm>
          <a:off x="7945361" y="2390405"/>
          <a:ext cx="2908300" cy="469900"/>
        </p:xfrm>
        <a:graphic>
          <a:graphicData uri="http://schemas.openxmlformats.org/presentationml/2006/ole">
            <mc:AlternateContent xmlns:mc="http://schemas.openxmlformats.org/markup-compatibility/2006">
              <mc:Choice xmlns:v="urn:schemas-microsoft-com:vml" Requires="v">
                <p:oleObj spid="_x0000_s194214" name="Equation" r:id="rId12" imgW="2908080" imgH="469800" progId="Equation.DSMT4">
                  <p:embed/>
                </p:oleObj>
              </mc:Choice>
              <mc:Fallback>
                <p:oleObj name="Equation" r:id="rId12" imgW="2908080" imgH="469800" progId="Equation.DSMT4">
                  <p:embed/>
                  <p:pic>
                    <p:nvPicPr>
                      <p:cNvPr id="13" name="对象 12">
                        <a:extLst>
                          <a:ext uri="{FF2B5EF4-FFF2-40B4-BE49-F238E27FC236}">
                            <a16:creationId xmlns:a16="http://schemas.microsoft.com/office/drawing/2014/main" id="{48F7D919-1D2C-4B53-8FB8-F8608E2BD497}"/>
                          </a:ext>
                        </a:extLst>
                      </p:cNvPr>
                      <p:cNvPicPr/>
                      <p:nvPr/>
                    </p:nvPicPr>
                    <p:blipFill>
                      <a:blip r:embed="rId13"/>
                      <a:stretch>
                        <a:fillRect/>
                      </a:stretch>
                    </p:blipFill>
                    <p:spPr>
                      <a:xfrm>
                        <a:off x="7945361" y="2390405"/>
                        <a:ext cx="2908300" cy="469900"/>
                      </a:xfrm>
                      <a:prstGeom prst="rect">
                        <a:avLst/>
                      </a:prstGeom>
                    </p:spPr>
                  </p:pic>
                </p:oleObj>
              </mc:Fallback>
            </mc:AlternateContent>
          </a:graphicData>
        </a:graphic>
      </p:graphicFrame>
      <p:grpSp>
        <p:nvGrpSpPr>
          <p:cNvPr id="41" name="组合 40">
            <a:extLst>
              <a:ext uri="{FF2B5EF4-FFF2-40B4-BE49-F238E27FC236}">
                <a16:creationId xmlns:a16="http://schemas.microsoft.com/office/drawing/2014/main" id="{6638C7CD-0939-4F97-ABAC-587D3F6F345D}"/>
              </a:ext>
            </a:extLst>
          </p:cNvPr>
          <p:cNvGrpSpPr/>
          <p:nvPr/>
        </p:nvGrpSpPr>
        <p:grpSpPr>
          <a:xfrm>
            <a:off x="1282493" y="2967875"/>
            <a:ext cx="4223189" cy="523220"/>
            <a:chOff x="1282493" y="3397092"/>
            <a:chExt cx="4223189" cy="523220"/>
          </a:xfrm>
        </p:grpSpPr>
        <p:sp>
          <p:nvSpPr>
            <p:cNvPr id="15" name="矩形 14">
              <a:extLst>
                <a:ext uri="{FF2B5EF4-FFF2-40B4-BE49-F238E27FC236}">
                  <a16:creationId xmlns:a16="http://schemas.microsoft.com/office/drawing/2014/main" id="{8B4E6A97-3AA7-418F-B40E-585364051D48}"/>
                </a:ext>
              </a:extLst>
            </p:cNvPr>
            <p:cNvSpPr/>
            <p:nvPr/>
          </p:nvSpPr>
          <p:spPr>
            <a:xfrm>
              <a:off x="4064262" y="3397092"/>
              <a:ext cx="14414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都是</a:t>
              </a:r>
              <a:r>
                <a:rPr lang="en-US" altLang="zh-CN" sz="2800" kern="100" dirty="0">
                  <a:ea typeface="宋体" panose="02010600030101010101" pitchFamily="2" charset="-122"/>
                  <a:cs typeface="Times New Roman" panose="02020603050405020304" pitchFamily="18" charset="0"/>
                </a:rPr>
                <a:t>0</a:t>
              </a:r>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4" name="对象 33">
              <a:extLst>
                <a:ext uri="{FF2B5EF4-FFF2-40B4-BE49-F238E27FC236}">
                  <a16:creationId xmlns:a16="http://schemas.microsoft.com/office/drawing/2014/main" id="{5785D61C-4638-49D9-B7B9-E77B83ED0B99}"/>
                </a:ext>
              </a:extLst>
            </p:cNvPr>
            <p:cNvGraphicFramePr>
              <a:graphicFrameLocks noChangeAspect="1"/>
            </p:cNvGraphicFramePr>
            <p:nvPr/>
          </p:nvGraphicFramePr>
          <p:xfrm>
            <a:off x="1282493" y="3435879"/>
            <a:ext cx="2895600" cy="469900"/>
          </p:xfrm>
          <a:graphic>
            <a:graphicData uri="http://schemas.openxmlformats.org/presentationml/2006/ole">
              <mc:AlternateContent xmlns:mc="http://schemas.openxmlformats.org/markup-compatibility/2006">
                <mc:Choice xmlns:v="urn:schemas-microsoft-com:vml" Requires="v">
                  <p:oleObj spid="_x0000_s194215" name="Equation" r:id="rId14" imgW="2895480" imgH="469800" progId="Equation.DSMT4">
                    <p:embed/>
                  </p:oleObj>
                </mc:Choice>
                <mc:Fallback>
                  <p:oleObj name="Equation" r:id="rId14" imgW="2895480" imgH="469800" progId="Equation.DSMT4">
                    <p:embed/>
                    <p:pic>
                      <p:nvPicPr>
                        <p:cNvPr id="34" name="对象 33">
                          <a:extLst>
                            <a:ext uri="{FF2B5EF4-FFF2-40B4-BE49-F238E27FC236}">
                              <a16:creationId xmlns:a16="http://schemas.microsoft.com/office/drawing/2014/main" id="{5785D61C-4638-49D9-B7B9-E77B83ED0B99}"/>
                            </a:ext>
                          </a:extLst>
                        </p:cNvPr>
                        <p:cNvPicPr/>
                        <p:nvPr/>
                      </p:nvPicPr>
                      <p:blipFill>
                        <a:blip r:embed="rId15"/>
                        <a:stretch>
                          <a:fillRect/>
                        </a:stretch>
                      </p:blipFill>
                      <p:spPr>
                        <a:xfrm>
                          <a:off x="1282493" y="3435879"/>
                          <a:ext cx="2895600" cy="469900"/>
                        </a:xfrm>
                        <a:prstGeom prst="rect">
                          <a:avLst/>
                        </a:prstGeom>
                      </p:spPr>
                    </p:pic>
                  </p:oleObj>
                </mc:Fallback>
              </mc:AlternateContent>
            </a:graphicData>
          </a:graphic>
        </p:graphicFrame>
      </p:grpSp>
      <p:grpSp>
        <p:nvGrpSpPr>
          <p:cNvPr id="47" name="组合 46">
            <a:extLst>
              <a:ext uri="{FF2B5EF4-FFF2-40B4-BE49-F238E27FC236}">
                <a16:creationId xmlns:a16="http://schemas.microsoft.com/office/drawing/2014/main" id="{52A428D6-19A1-4983-AD50-C99350BC5AEC}"/>
              </a:ext>
            </a:extLst>
          </p:cNvPr>
          <p:cNvGrpSpPr/>
          <p:nvPr/>
        </p:nvGrpSpPr>
        <p:grpSpPr>
          <a:xfrm>
            <a:off x="1224781" y="4156081"/>
            <a:ext cx="6117976" cy="529033"/>
            <a:chOff x="1224781" y="4585298"/>
            <a:chExt cx="6117976" cy="529033"/>
          </a:xfrm>
        </p:grpSpPr>
        <p:sp>
          <p:nvSpPr>
            <p:cNvPr id="22" name="矩形 21">
              <a:extLst>
                <a:ext uri="{FF2B5EF4-FFF2-40B4-BE49-F238E27FC236}">
                  <a16:creationId xmlns:a16="http://schemas.microsoft.com/office/drawing/2014/main" id="{F5D8826B-232D-4439-9C76-72178F768438}"/>
                </a:ext>
              </a:extLst>
            </p:cNvPr>
            <p:cNvSpPr/>
            <p:nvPr/>
          </p:nvSpPr>
          <p:spPr>
            <a:xfrm>
              <a:off x="1224781" y="4585298"/>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而函数</a:t>
              </a:r>
              <a:endParaRPr lang="zh-CN" altLang="en-US" sz="2800" dirty="0"/>
            </a:p>
          </p:txBody>
        </p:sp>
        <p:sp>
          <p:nvSpPr>
            <p:cNvPr id="23" name="矩形 22">
              <a:extLst>
                <a:ext uri="{FF2B5EF4-FFF2-40B4-BE49-F238E27FC236}">
                  <a16:creationId xmlns:a16="http://schemas.microsoft.com/office/drawing/2014/main" id="{E226DF2D-C793-4A49-BCC6-15D48E0F4FE3}"/>
                </a:ext>
              </a:extLst>
            </p:cNvPr>
            <p:cNvSpPr/>
            <p:nvPr/>
          </p:nvSpPr>
          <p:spPr>
            <a:xfrm>
              <a:off x="3431956" y="459111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24" name="矩形 23">
              <a:extLst>
                <a:ext uri="{FF2B5EF4-FFF2-40B4-BE49-F238E27FC236}">
                  <a16:creationId xmlns:a16="http://schemas.microsoft.com/office/drawing/2014/main" id="{3C08B80E-5B4E-4977-9392-78ADBC652C2B}"/>
                </a:ext>
              </a:extLst>
            </p:cNvPr>
            <p:cNvSpPr/>
            <p:nvPr/>
          </p:nvSpPr>
          <p:spPr>
            <a:xfrm>
              <a:off x="4644582" y="4585298"/>
              <a:ext cx="269817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处导数不存在，</a:t>
              </a:r>
              <a:endParaRPr lang="zh-CN" altLang="en-US" sz="2800" dirty="0"/>
            </a:p>
          </p:txBody>
        </p:sp>
        <p:graphicFrame>
          <p:nvGraphicFramePr>
            <p:cNvPr id="32" name="对象 31">
              <a:extLst>
                <a:ext uri="{FF2B5EF4-FFF2-40B4-BE49-F238E27FC236}">
                  <a16:creationId xmlns:a16="http://schemas.microsoft.com/office/drawing/2014/main" id="{03A64BAB-F80E-4ADE-8260-6E474416B2CF}"/>
                </a:ext>
              </a:extLst>
            </p:cNvPr>
            <p:cNvGraphicFramePr>
              <a:graphicFrameLocks noChangeAspect="1"/>
            </p:cNvGraphicFramePr>
            <p:nvPr/>
          </p:nvGraphicFramePr>
          <p:xfrm>
            <a:off x="3908081" y="4697068"/>
            <a:ext cx="749300" cy="317500"/>
          </p:xfrm>
          <a:graphic>
            <a:graphicData uri="http://schemas.openxmlformats.org/presentationml/2006/ole">
              <mc:AlternateContent xmlns:mc="http://schemas.openxmlformats.org/markup-compatibility/2006">
                <mc:Choice xmlns:v="urn:schemas-microsoft-com:vml" Requires="v">
                  <p:oleObj spid="_x0000_s194216" name="Equation" r:id="rId16" imgW="749160" imgH="317160" progId="Equation.DSMT4">
                    <p:embed/>
                  </p:oleObj>
                </mc:Choice>
                <mc:Fallback>
                  <p:oleObj name="Equation" r:id="rId16" imgW="749160" imgH="317160" progId="Equation.DSMT4">
                    <p:embed/>
                    <p:pic>
                      <p:nvPicPr>
                        <p:cNvPr id="32" name="对象 31">
                          <a:extLst>
                            <a:ext uri="{FF2B5EF4-FFF2-40B4-BE49-F238E27FC236}">
                              <a16:creationId xmlns:a16="http://schemas.microsoft.com/office/drawing/2014/main" id="{03A64BAB-F80E-4ADE-8260-6E474416B2CF}"/>
                            </a:ext>
                          </a:extLst>
                        </p:cNvPr>
                        <p:cNvPicPr/>
                        <p:nvPr/>
                      </p:nvPicPr>
                      <p:blipFill>
                        <a:blip r:embed="rId10"/>
                        <a:stretch>
                          <a:fillRect/>
                        </a:stretch>
                      </p:blipFill>
                      <p:spPr>
                        <a:xfrm>
                          <a:off x="3908081" y="4697068"/>
                          <a:ext cx="749300" cy="3175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6BDD6BE5-7AA8-4CC3-80F7-8E575D2A11BA}"/>
                </a:ext>
              </a:extLst>
            </p:cNvPr>
            <p:cNvGraphicFramePr>
              <a:graphicFrameLocks noChangeAspect="1"/>
            </p:cNvGraphicFramePr>
            <p:nvPr>
              <p:extLst>
                <p:ext uri="{D42A27DB-BD31-4B8C-83A1-F6EECF244321}">
                  <p14:modId xmlns:p14="http://schemas.microsoft.com/office/powerpoint/2010/main" val="2989867487"/>
                </p:ext>
              </p:extLst>
            </p:nvPr>
          </p:nvGraphicFramePr>
          <p:xfrm>
            <a:off x="2493303" y="4658968"/>
            <a:ext cx="939800" cy="393700"/>
          </p:xfrm>
          <a:graphic>
            <a:graphicData uri="http://schemas.openxmlformats.org/presentationml/2006/ole">
              <mc:AlternateContent xmlns:mc="http://schemas.openxmlformats.org/markup-compatibility/2006">
                <mc:Choice xmlns:v="urn:schemas-microsoft-com:vml" Requires="v">
                  <p:oleObj spid="_x0000_s194217" name="Equation" r:id="rId17" imgW="939600" imgH="393480" progId="Equation.DSMT4">
                    <p:embed/>
                  </p:oleObj>
                </mc:Choice>
                <mc:Fallback>
                  <p:oleObj name="Equation" r:id="rId17" imgW="939600" imgH="393480" progId="Equation.DSMT4">
                    <p:embed/>
                    <p:pic>
                      <p:nvPicPr>
                        <p:cNvPr id="37" name="对象 36">
                          <a:extLst>
                            <a:ext uri="{FF2B5EF4-FFF2-40B4-BE49-F238E27FC236}">
                              <a16:creationId xmlns:a16="http://schemas.microsoft.com/office/drawing/2014/main" id="{6BDD6BE5-7AA8-4CC3-80F7-8E575D2A11BA}"/>
                            </a:ext>
                          </a:extLst>
                        </p:cNvPr>
                        <p:cNvPicPr/>
                        <p:nvPr/>
                      </p:nvPicPr>
                      <p:blipFill>
                        <a:blip r:embed="rId18"/>
                        <a:stretch>
                          <a:fillRect/>
                        </a:stretch>
                      </p:blipFill>
                      <p:spPr>
                        <a:xfrm>
                          <a:off x="2493303" y="4658968"/>
                          <a:ext cx="939800" cy="393700"/>
                        </a:xfrm>
                        <a:prstGeom prst="rect">
                          <a:avLst/>
                        </a:prstGeom>
                      </p:spPr>
                    </p:pic>
                  </p:oleObj>
                </mc:Fallback>
              </mc:AlternateContent>
            </a:graphicData>
          </a:graphic>
        </p:graphicFrame>
      </p:grpSp>
      <p:sp>
        <p:nvSpPr>
          <p:cNvPr id="38" name="矩形 37">
            <a:extLst>
              <a:ext uri="{FF2B5EF4-FFF2-40B4-BE49-F238E27FC236}">
                <a16:creationId xmlns:a16="http://schemas.microsoft.com/office/drawing/2014/main" id="{DB5FF902-3FB9-459E-B54A-F2E5BB060301}"/>
              </a:ext>
            </a:extLst>
          </p:cNvPr>
          <p:cNvSpPr/>
          <p:nvPr/>
        </p:nvSpPr>
        <p:spPr>
          <a:xfrm>
            <a:off x="3759716" y="694281"/>
            <a:ext cx="4493538"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如果函数在极值点处可导，</a:t>
            </a:r>
            <a:endParaRPr lang="zh-CN" altLang="en-US" sz="2800" dirty="0"/>
          </a:p>
        </p:txBody>
      </p:sp>
      <p:sp>
        <p:nvSpPr>
          <p:cNvPr id="39" name="矩形 38">
            <a:extLst>
              <a:ext uri="{FF2B5EF4-FFF2-40B4-BE49-F238E27FC236}">
                <a16:creationId xmlns:a16="http://schemas.microsoft.com/office/drawing/2014/main" id="{735505CF-E4F6-4918-961A-2D26AC1DCFB9}"/>
              </a:ext>
            </a:extLst>
          </p:cNvPr>
          <p:cNvSpPr/>
          <p:nvPr/>
        </p:nvSpPr>
        <p:spPr>
          <a:xfrm>
            <a:off x="8017610" y="695742"/>
            <a:ext cx="242887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那么导数为零</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45" name="组合 44">
            <a:extLst>
              <a:ext uri="{FF2B5EF4-FFF2-40B4-BE49-F238E27FC236}">
                <a16:creationId xmlns:a16="http://schemas.microsoft.com/office/drawing/2014/main" id="{37FD2EFF-3451-4F1B-B146-0ADADE082FCA}"/>
              </a:ext>
            </a:extLst>
          </p:cNvPr>
          <p:cNvGrpSpPr/>
          <p:nvPr/>
        </p:nvGrpSpPr>
        <p:grpSpPr>
          <a:xfrm>
            <a:off x="2693933" y="3560521"/>
            <a:ext cx="4016496" cy="523220"/>
            <a:chOff x="2899209" y="3989738"/>
            <a:chExt cx="4016496" cy="523220"/>
          </a:xfrm>
        </p:grpSpPr>
        <p:sp>
          <p:nvSpPr>
            <p:cNvPr id="20" name="矩形 19">
              <a:extLst>
                <a:ext uri="{FF2B5EF4-FFF2-40B4-BE49-F238E27FC236}">
                  <a16:creationId xmlns:a16="http://schemas.microsoft.com/office/drawing/2014/main" id="{40A7C95F-E337-4F94-87C8-E242DF36E491}"/>
                </a:ext>
              </a:extLst>
            </p:cNvPr>
            <p:cNvSpPr/>
            <p:nvPr/>
          </p:nvSpPr>
          <p:spPr>
            <a:xfrm>
              <a:off x="4545566" y="3989738"/>
              <a:ext cx="237013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的极小值点，</a:t>
              </a:r>
              <a:endParaRPr lang="zh-CN" altLang="en-US" sz="2800" dirty="0"/>
            </a:p>
          </p:txBody>
        </p:sp>
        <p:graphicFrame>
          <p:nvGraphicFramePr>
            <p:cNvPr id="35" name="对象 34">
              <a:extLst>
                <a:ext uri="{FF2B5EF4-FFF2-40B4-BE49-F238E27FC236}">
                  <a16:creationId xmlns:a16="http://schemas.microsoft.com/office/drawing/2014/main" id="{E1A7511C-8516-403A-9AC3-EFA2A076EB59}"/>
                </a:ext>
              </a:extLst>
            </p:cNvPr>
            <p:cNvGraphicFramePr>
              <a:graphicFrameLocks noChangeAspect="1"/>
            </p:cNvGraphicFramePr>
            <p:nvPr/>
          </p:nvGraphicFramePr>
          <p:xfrm>
            <a:off x="3692250" y="4007779"/>
            <a:ext cx="901700" cy="457200"/>
          </p:xfrm>
          <a:graphic>
            <a:graphicData uri="http://schemas.openxmlformats.org/presentationml/2006/ole">
              <mc:AlternateContent xmlns:mc="http://schemas.openxmlformats.org/markup-compatibility/2006">
                <mc:Choice xmlns:v="urn:schemas-microsoft-com:vml" Requires="v">
                  <p:oleObj spid="_x0000_s194218" name="Equation" r:id="rId19" imgW="901440" imgH="457200" progId="Equation.DSMT4">
                    <p:embed/>
                  </p:oleObj>
                </mc:Choice>
                <mc:Fallback>
                  <p:oleObj name="Equation" r:id="rId19" imgW="901440" imgH="457200" progId="Equation.DSMT4">
                    <p:embed/>
                    <p:pic>
                      <p:nvPicPr>
                        <p:cNvPr id="35" name="对象 34">
                          <a:extLst>
                            <a:ext uri="{FF2B5EF4-FFF2-40B4-BE49-F238E27FC236}">
                              <a16:creationId xmlns:a16="http://schemas.microsoft.com/office/drawing/2014/main" id="{E1A7511C-8516-403A-9AC3-EFA2A076EB59}"/>
                            </a:ext>
                          </a:extLst>
                        </p:cNvPr>
                        <p:cNvPicPr/>
                        <p:nvPr/>
                      </p:nvPicPr>
                      <p:blipFill>
                        <a:blip r:embed="rId4"/>
                        <a:stretch>
                          <a:fillRect/>
                        </a:stretch>
                      </p:blipFill>
                      <p:spPr>
                        <a:xfrm>
                          <a:off x="3692250" y="4007779"/>
                          <a:ext cx="901700" cy="457200"/>
                        </a:xfrm>
                        <a:prstGeom prst="rect">
                          <a:avLst/>
                        </a:prstGeom>
                      </p:spPr>
                    </p:pic>
                  </p:oleObj>
                </mc:Fallback>
              </mc:AlternateContent>
            </a:graphicData>
          </a:graphic>
        </p:graphicFrame>
        <p:sp>
          <p:nvSpPr>
            <p:cNvPr id="43" name="矩形 42">
              <a:extLst>
                <a:ext uri="{FF2B5EF4-FFF2-40B4-BE49-F238E27FC236}">
                  <a16:creationId xmlns:a16="http://schemas.microsoft.com/office/drawing/2014/main" id="{2D26CACF-7FAF-44D1-9B52-762F3F344F6D}"/>
                </a:ext>
              </a:extLst>
            </p:cNvPr>
            <p:cNvSpPr/>
            <p:nvPr/>
          </p:nvSpPr>
          <p:spPr>
            <a:xfrm>
              <a:off x="2899209" y="3989738"/>
              <a:ext cx="862406" cy="523220"/>
            </a:xfrm>
            <a:prstGeom prst="rect">
              <a:avLst/>
            </a:prstGeom>
          </p:spPr>
          <p:txBody>
            <a:bodyPr wrap="square">
              <a:spAutoFit/>
            </a:bodyPr>
            <a:lstStyle/>
            <a:p>
              <a:r>
                <a:rPr lang="en-US" altLang="zh-CN" sz="2800" kern="100" dirty="0">
                  <a:ea typeface="宋体" panose="02010600030101010101" pitchFamily="2" charset="-122"/>
                  <a:cs typeface="Times New Roman" panose="02020603050405020304" pitchFamily="18" charset="0"/>
                </a:rPr>
                <a:t>0 </a:t>
              </a:r>
              <a:r>
                <a:rPr lang="zh-CN" altLang="zh-CN" sz="2800" kern="100" dirty="0">
                  <a:ea typeface="宋体" panose="02010600030101010101" pitchFamily="2" charset="-122"/>
                  <a:cs typeface="Times New Roman" panose="02020603050405020304" pitchFamily="18" charset="0"/>
                </a:rPr>
                <a:t>是</a:t>
              </a:r>
              <a:endParaRPr lang="zh-CN" altLang="en-US" sz="2800" dirty="0"/>
            </a:p>
          </p:txBody>
        </p:sp>
      </p:grpSp>
      <p:grpSp>
        <p:nvGrpSpPr>
          <p:cNvPr id="46" name="组合 45">
            <a:extLst>
              <a:ext uri="{FF2B5EF4-FFF2-40B4-BE49-F238E27FC236}">
                <a16:creationId xmlns:a16="http://schemas.microsoft.com/office/drawing/2014/main" id="{AA525B0B-D989-4096-9F76-628BF22442B4}"/>
              </a:ext>
            </a:extLst>
          </p:cNvPr>
          <p:cNvGrpSpPr/>
          <p:nvPr/>
        </p:nvGrpSpPr>
        <p:grpSpPr>
          <a:xfrm>
            <a:off x="6427516" y="3560521"/>
            <a:ext cx="3855827" cy="527784"/>
            <a:chOff x="6763421" y="3989738"/>
            <a:chExt cx="3855827" cy="527784"/>
          </a:xfrm>
        </p:grpSpPr>
        <p:sp>
          <p:nvSpPr>
            <p:cNvPr id="21" name="矩形 20">
              <a:extLst>
                <a:ext uri="{FF2B5EF4-FFF2-40B4-BE49-F238E27FC236}">
                  <a16:creationId xmlns:a16="http://schemas.microsoft.com/office/drawing/2014/main" id="{BAE7622F-C152-482C-93A8-02C26A61B066}"/>
                </a:ext>
              </a:extLst>
            </p:cNvPr>
            <p:cNvSpPr/>
            <p:nvPr/>
          </p:nvSpPr>
          <p:spPr>
            <a:xfrm>
              <a:off x="8908523" y="3994302"/>
              <a:ext cx="171072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的极值点</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6" name="对象 35">
              <a:extLst>
                <a:ext uri="{FF2B5EF4-FFF2-40B4-BE49-F238E27FC236}">
                  <a16:creationId xmlns:a16="http://schemas.microsoft.com/office/drawing/2014/main" id="{F06A1A3C-045F-4C4D-956D-AE57562FF3AF}"/>
                </a:ext>
              </a:extLst>
            </p:cNvPr>
            <p:cNvGraphicFramePr>
              <a:graphicFrameLocks noChangeAspect="1"/>
            </p:cNvGraphicFramePr>
            <p:nvPr>
              <p:extLst>
                <p:ext uri="{D42A27DB-BD31-4B8C-83A1-F6EECF244321}">
                  <p14:modId xmlns:p14="http://schemas.microsoft.com/office/powerpoint/2010/main" val="3699391456"/>
                </p:ext>
              </p:extLst>
            </p:nvPr>
          </p:nvGraphicFramePr>
          <p:xfrm>
            <a:off x="8006347" y="4031496"/>
            <a:ext cx="889000" cy="457200"/>
          </p:xfrm>
          <a:graphic>
            <a:graphicData uri="http://schemas.openxmlformats.org/presentationml/2006/ole">
              <mc:AlternateContent xmlns:mc="http://schemas.openxmlformats.org/markup-compatibility/2006">
                <mc:Choice xmlns:v="urn:schemas-microsoft-com:vml" Requires="v">
                  <p:oleObj spid="_x0000_s194219" name="Equation" r:id="rId20" imgW="888840" imgH="457200" progId="Equation.DSMT4">
                    <p:embed/>
                  </p:oleObj>
                </mc:Choice>
                <mc:Fallback>
                  <p:oleObj name="Equation" r:id="rId20" imgW="888840" imgH="457200" progId="Equation.DSMT4">
                    <p:embed/>
                    <p:pic>
                      <p:nvPicPr>
                        <p:cNvPr id="36" name="对象 35">
                          <a:extLst>
                            <a:ext uri="{FF2B5EF4-FFF2-40B4-BE49-F238E27FC236}">
                              <a16:creationId xmlns:a16="http://schemas.microsoft.com/office/drawing/2014/main" id="{F06A1A3C-045F-4C4D-956D-AE57562FF3AF}"/>
                            </a:ext>
                          </a:extLst>
                        </p:cNvPr>
                        <p:cNvPicPr/>
                        <p:nvPr/>
                      </p:nvPicPr>
                      <p:blipFill>
                        <a:blip r:embed="rId21"/>
                        <a:stretch>
                          <a:fillRect/>
                        </a:stretch>
                      </p:blipFill>
                      <p:spPr>
                        <a:xfrm>
                          <a:off x="8006347" y="4031496"/>
                          <a:ext cx="889000" cy="457200"/>
                        </a:xfrm>
                        <a:prstGeom prst="rect">
                          <a:avLst/>
                        </a:prstGeom>
                      </p:spPr>
                    </p:pic>
                  </p:oleObj>
                </mc:Fallback>
              </mc:AlternateContent>
            </a:graphicData>
          </a:graphic>
        </p:graphicFrame>
        <p:sp>
          <p:nvSpPr>
            <p:cNvPr id="44" name="矩形 43">
              <a:extLst>
                <a:ext uri="{FF2B5EF4-FFF2-40B4-BE49-F238E27FC236}">
                  <a16:creationId xmlns:a16="http://schemas.microsoft.com/office/drawing/2014/main" id="{46246AAE-C3D1-4C02-91C6-9BE488238135}"/>
                </a:ext>
              </a:extLst>
            </p:cNvPr>
            <p:cNvSpPr/>
            <p:nvPr/>
          </p:nvSpPr>
          <p:spPr>
            <a:xfrm>
              <a:off x="6763421" y="3989738"/>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却不是</a:t>
              </a:r>
              <a:endParaRPr lang="zh-CN" altLang="en-US" sz="2800" dirty="0"/>
            </a:p>
          </p:txBody>
        </p:sp>
      </p:grpSp>
      <p:sp>
        <p:nvSpPr>
          <p:cNvPr id="49" name="矩形 48">
            <a:extLst>
              <a:ext uri="{FF2B5EF4-FFF2-40B4-BE49-F238E27FC236}">
                <a16:creationId xmlns:a16="http://schemas.microsoft.com/office/drawing/2014/main" id="{7E8C2409-0B54-4F9C-9AF0-CDEF7F033A2D}"/>
              </a:ext>
            </a:extLst>
          </p:cNvPr>
          <p:cNvSpPr/>
          <p:nvPr/>
        </p:nvSpPr>
        <p:spPr>
          <a:xfrm>
            <a:off x="2368440" y="4759268"/>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除了驻点，</a:t>
            </a:r>
            <a:endParaRPr lang="zh-CN" altLang="en-US" sz="2800" dirty="0"/>
          </a:p>
        </p:txBody>
      </p:sp>
      <p:sp>
        <p:nvSpPr>
          <p:cNvPr id="50" name="矩形 49">
            <a:extLst>
              <a:ext uri="{FF2B5EF4-FFF2-40B4-BE49-F238E27FC236}">
                <a16:creationId xmlns:a16="http://schemas.microsoft.com/office/drawing/2014/main" id="{0FF3D417-2E2C-4050-AF59-5E344B7A3376}"/>
              </a:ext>
            </a:extLst>
          </p:cNvPr>
          <p:cNvSpPr/>
          <p:nvPr/>
        </p:nvSpPr>
        <p:spPr>
          <a:xfrm>
            <a:off x="4074457" y="4759268"/>
            <a:ext cx="566052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导数不存在的点也有可能是极值点</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23647026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75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
                                            <p:txEl>
                                              <p:pRg st="0" end="0"/>
                                            </p:txEl>
                                          </p:spTgt>
                                        </p:tgtEl>
                                        <p:attrNameLst>
                                          <p:attrName>style.visibility</p:attrName>
                                        </p:attrNameLst>
                                      </p:cBhvr>
                                      <p:to>
                                        <p:strVal val="visible"/>
                                      </p:to>
                                    </p:set>
                                    <p:animEffect transition="in" filter="wipe(left)">
                                      <p:cBhvr>
                                        <p:cTn id="16" dur="500"/>
                                        <p:tgtEl>
                                          <p:spTgt spid="3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10"/>
                                        <p:tgtEl>
                                          <p:spTgt spid="3"/>
                                        </p:tgtEl>
                                      </p:cBhvr>
                                    </p:animEffect>
                                  </p:childTnLst>
                                </p:cTn>
                              </p:par>
                            </p:childTnLst>
                          </p:cTn>
                        </p:par>
                        <p:par>
                          <p:cTn id="22" fill="hold">
                            <p:stCondLst>
                              <p:cond delay="1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750"/>
                                        <p:tgtEl>
                                          <p:spTgt spid="5"/>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5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
                                        <p:tgtEl>
                                          <p:spTgt spid="7"/>
                                        </p:tgtEl>
                                      </p:cBhvr>
                                    </p:animEffect>
                                  </p:childTnLst>
                                </p:cTn>
                              </p:par>
                            </p:childTnLst>
                          </p:cTn>
                        </p:par>
                        <p:par>
                          <p:cTn id="40" fill="hold">
                            <p:stCondLst>
                              <p:cond delay="1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75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7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250"/>
                                        <p:tgtEl>
                                          <p:spTgt spid="18"/>
                                        </p:tgtEl>
                                      </p:cBhvr>
                                    </p:animEffect>
                                  </p:childTnLst>
                                </p:cTn>
                              </p:par>
                            </p:childTnLst>
                          </p:cTn>
                        </p:par>
                        <p:par>
                          <p:cTn id="63" fill="hold">
                            <p:stCondLst>
                              <p:cond delay="250"/>
                            </p:stCondLst>
                            <p:childTnLst>
                              <p:par>
                                <p:cTn id="64" presetID="2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25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75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250"/>
                                        <p:tgtEl>
                                          <p:spTgt spid="27"/>
                                        </p:tgtEl>
                                      </p:cBhvr>
                                    </p:animEffect>
                                  </p:childTnLst>
                                </p:cTn>
                              </p:par>
                            </p:childTnLst>
                          </p:cTn>
                        </p:par>
                        <p:par>
                          <p:cTn id="92" fill="hold">
                            <p:stCondLst>
                              <p:cond delay="25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250"/>
                                        <p:tgtEl>
                                          <p:spTgt spid="49"/>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75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left)">
                                      <p:cBhvr>
                                        <p:cTn id="10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8" grpId="0"/>
      <p:bldP spid="19" grpId="0"/>
      <p:bldP spid="27" grpId="0"/>
      <p:bldP spid="29" grpId="0"/>
      <p:bldP spid="38" grpId="0"/>
      <p:bldP spid="49" grpId="0"/>
      <p:bldP spid="5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284422" y="1175657"/>
            <a:ext cx="6307448" cy="4144285"/>
          </a:xfrm>
          <a:prstGeom prst="rect">
            <a:avLst/>
          </a:prstGeom>
        </p:spPr>
        <p:txBody>
          <a:bodyPr vert="horz" lIns="91440" tIns="45720" rIns="91440" bIns="45720" rtlCol="0" anchor="ctr">
            <a:normAutofit/>
          </a:bodyPr>
          <a:lstStyle>
            <a:lvl1pPr>
              <a:lnSpc>
                <a:spcPct val="150000"/>
              </a:lnSpc>
              <a:spcBef>
                <a:spcPct val="0"/>
              </a:spcBef>
              <a:buNone/>
              <a:defRPr sz="4800" b="1">
                <a:solidFill>
                  <a:schemeClr val="accent1">
                    <a:lumMod val="75000"/>
                  </a:schemeClr>
                </a:solidFill>
                <a:latin typeface="仿宋" panose="02010609060101010101" pitchFamily="49" charset="-122"/>
                <a:ea typeface="仿宋" panose="02010609060101010101" pitchFamily="49" charset="-122"/>
                <a:cs typeface="Levenim MT" panose="02010502060101010101" pitchFamily="2" charset="-79"/>
              </a:defRPr>
            </a:lvl1pPr>
          </a:lstStyle>
          <a:p>
            <a:pPr>
              <a:lnSpc>
                <a:spcPct val="130000"/>
              </a:lnSpc>
            </a:pPr>
            <a:r>
              <a:rPr lang="zh-CN" altLang="en-US" dirty="0"/>
              <a:t>第十讲</a:t>
            </a:r>
            <a:br>
              <a:rPr lang="en-US" altLang="zh-CN" dirty="0"/>
            </a:br>
            <a:r>
              <a:rPr lang="en-US" altLang="zh-CN" dirty="0"/>
              <a:t>   </a:t>
            </a:r>
            <a:r>
              <a:rPr lang="zh-CN" altLang="en-US" dirty="0"/>
              <a:t> 函数极值（</a:t>
            </a:r>
            <a:r>
              <a:rPr lang="en-US" altLang="zh-CN" dirty="0"/>
              <a:t>II</a:t>
            </a:r>
            <a:r>
              <a:rPr lang="zh-CN" altLang="en-US" dirty="0"/>
              <a:t>）</a:t>
            </a:r>
            <a:endParaRPr lang="en-US" altLang="zh-CN" dirty="0"/>
          </a:p>
        </p:txBody>
      </p:sp>
    </p:spTree>
    <p:extLst>
      <p:ext uri="{BB962C8B-B14F-4D97-AF65-F5344CB8AC3E}">
        <p14:creationId xmlns:p14="http://schemas.microsoft.com/office/powerpoint/2010/main" val="1943642502"/>
      </p:ext>
    </p:extLst>
  </p:cSld>
  <p:clrMapOvr>
    <a:masterClrMapping/>
  </p:clrMapOvr>
  <p:transition spd="slow">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F18615-E4C6-4CA3-BE74-8F6EA8FA3C41}"/>
              </a:ext>
            </a:extLst>
          </p:cNvPr>
          <p:cNvSpPr/>
          <p:nvPr/>
        </p:nvSpPr>
        <p:spPr>
          <a:xfrm>
            <a:off x="1229600" y="576817"/>
            <a:ext cx="1085554"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定理</a:t>
            </a:r>
            <a:r>
              <a:rPr lang="en-US" altLang="zh-CN" sz="2800" b="1" kern="100" dirty="0">
                <a:solidFill>
                  <a:srgbClr val="FF0000"/>
                </a:solidFill>
                <a:ea typeface="宋体" panose="02010600030101010101" pitchFamily="2" charset="-122"/>
                <a:cs typeface="Times New Roman" panose="02020603050405020304" pitchFamily="18" charset="0"/>
              </a:rPr>
              <a:t>4</a:t>
            </a:r>
            <a:endParaRPr lang="zh-CN" altLang="en-US" sz="2800" dirty="0">
              <a:solidFill>
                <a:srgbClr val="FF0000"/>
              </a:solidFill>
            </a:endParaRPr>
          </a:p>
        </p:txBody>
      </p:sp>
      <p:sp>
        <p:nvSpPr>
          <p:cNvPr id="3" name="矩形 2">
            <a:extLst>
              <a:ext uri="{FF2B5EF4-FFF2-40B4-BE49-F238E27FC236}">
                <a16:creationId xmlns:a16="http://schemas.microsoft.com/office/drawing/2014/main" id="{89404C43-BD62-4B52-88C2-26C90E802EB4}"/>
              </a:ext>
            </a:extLst>
          </p:cNvPr>
          <p:cNvSpPr/>
          <p:nvPr/>
        </p:nvSpPr>
        <p:spPr>
          <a:xfrm>
            <a:off x="2047703" y="576817"/>
            <a:ext cx="4583306" cy="523220"/>
          </a:xfrm>
          <a:prstGeom prst="rect">
            <a:avLst/>
          </a:prstGeom>
        </p:spPr>
        <p:txBody>
          <a:bodyPr wrap="none">
            <a:spAutoFit/>
          </a:bodyPr>
          <a:lstStyle/>
          <a:p>
            <a:r>
              <a:rPr lang="zh-CN" altLang="zh-CN" sz="2800" kern="100" dirty="0">
                <a:solidFill>
                  <a:srgbClr val="FF0000"/>
                </a:solidFill>
                <a:ea typeface="宋体" panose="02010600030101010101" pitchFamily="2" charset="-122"/>
                <a:cs typeface="Times New Roman" panose="02020603050405020304" pitchFamily="18" charset="0"/>
              </a:rPr>
              <a:t>（判断极值点的充分条件） </a:t>
            </a:r>
            <a:endParaRPr lang="zh-CN" altLang="en-US" sz="2800" dirty="0">
              <a:solidFill>
                <a:srgbClr val="FF0000"/>
              </a:solidFill>
            </a:endParaRPr>
          </a:p>
        </p:txBody>
      </p:sp>
      <p:sp>
        <p:nvSpPr>
          <p:cNvPr id="9" name="矩形 8">
            <a:extLst>
              <a:ext uri="{FF2B5EF4-FFF2-40B4-BE49-F238E27FC236}">
                <a16:creationId xmlns:a16="http://schemas.microsoft.com/office/drawing/2014/main" id="{CA4D04F6-3840-4CA0-8E61-534461D39243}"/>
              </a:ext>
            </a:extLst>
          </p:cNvPr>
          <p:cNvSpPr/>
          <p:nvPr/>
        </p:nvSpPr>
        <p:spPr>
          <a:xfrm>
            <a:off x="1229599" y="2938211"/>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如果</a:t>
            </a:r>
            <a:endParaRPr lang="zh-CN" altLang="en-US" sz="2800" dirty="0"/>
          </a:p>
        </p:txBody>
      </p:sp>
      <p:sp>
        <p:nvSpPr>
          <p:cNvPr id="20" name="矩形 19">
            <a:extLst>
              <a:ext uri="{FF2B5EF4-FFF2-40B4-BE49-F238E27FC236}">
                <a16:creationId xmlns:a16="http://schemas.microsoft.com/office/drawing/2014/main" id="{250DE44C-5281-4D60-9A03-47F31014F566}"/>
              </a:ext>
            </a:extLst>
          </p:cNvPr>
          <p:cNvSpPr/>
          <p:nvPr/>
        </p:nvSpPr>
        <p:spPr>
          <a:xfrm>
            <a:off x="1228638" y="5435859"/>
            <a:ext cx="314701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大值（或极小值）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pic>
        <p:nvPicPr>
          <p:cNvPr id="22" name="Picture 74" descr="fig2-4">
            <a:extLst>
              <a:ext uri="{FF2B5EF4-FFF2-40B4-BE49-F238E27FC236}">
                <a16:creationId xmlns:a16="http://schemas.microsoft.com/office/drawing/2014/main" id="{B2DF7F46-2F67-43F0-BD55-ABB3097CC229}"/>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7229" y="523745"/>
            <a:ext cx="4189356" cy="3622095"/>
          </a:xfrm>
          <a:prstGeom prst="rect">
            <a:avLst/>
          </a:prstGeom>
          <a:noFill/>
        </p:spPr>
      </p:pic>
      <p:grpSp>
        <p:nvGrpSpPr>
          <p:cNvPr id="12" name="组合 11">
            <a:extLst>
              <a:ext uri="{FF2B5EF4-FFF2-40B4-BE49-F238E27FC236}">
                <a16:creationId xmlns:a16="http://schemas.microsoft.com/office/drawing/2014/main" id="{1E40D53A-4BDF-491E-94CE-2BCA41725140}"/>
              </a:ext>
            </a:extLst>
          </p:cNvPr>
          <p:cNvGrpSpPr/>
          <p:nvPr/>
        </p:nvGrpSpPr>
        <p:grpSpPr>
          <a:xfrm>
            <a:off x="1229600" y="1173581"/>
            <a:ext cx="4881205" cy="529228"/>
            <a:chOff x="1229600" y="1126926"/>
            <a:chExt cx="4881205" cy="529228"/>
          </a:xfrm>
        </p:grpSpPr>
        <p:sp>
          <p:nvSpPr>
            <p:cNvPr id="4" name="矩形 3">
              <a:extLst>
                <a:ext uri="{FF2B5EF4-FFF2-40B4-BE49-F238E27FC236}">
                  <a16:creationId xmlns:a16="http://schemas.microsoft.com/office/drawing/2014/main" id="{8F40D8AC-56D9-4934-B868-6596EDF2C622}"/>
                </a:ext>
              </a:extLst>
            </p:cNvPr>
            <p:cNvSpPr/>
            <p:nvPr/>
          </p:nvSpPr>
          <p:spPr>
            <a:xfrm>
              <a:off x="1229600" y="1132934"/>
              <a:ext cx="135742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设函数</a:t>
              </a:r>
              <a:endParaRPr lang="zh-CN" altLang="en-US" sz="2800" dirty="0"/>
            </a:p>
          </p:txBody>
        </p:sp>
        <p:sp>
          <p:nvSpPr>
            <p:cNvPr id="5" name="矩形 4">
              <a:extLst>
                <a:ext uri="{FF2B5EF4-FFF2-40B4-BE49-F238E27FC236}">
                  <a16:creationId xmlns:a16="http://schemas.microsoft.com/office/drawing/2014/main" id="{D996122E-5928-4469-BC22-AB3F2650D69F}"/>
                </a:ext>
              </a:extLst>
            </p:cNvPr>
            <p:cNvSpPr/>
            <p:nvPr/>
          </p:nvSpPr>
          <p:spPr>
            <a:xfrm>
              <a:off x="3219384" y="1132543"/>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6" name="矩形 5">
              <a:extLst>
                <a:ext uri="{FF2B5EF4-FFF2-40B4-BE49-F238E27FC236}">
                  <a16:creationId xmlns:a16="http://schemas.microsoft.com/office/drawing/2014/main" id="{4F94AEAD-D1F1-4FF5-989C-F8BC6C54E8A2}"/>
                </a:ext>
              </a:extLst>
            </p:cNvPr>
            <p:cNvSpPr/>
            <p:nvPr/>
          </p:nvSpPr>
          <p:spPr>
            <a:xfrm>
              <a:off x="3969339" y="1126926"/>
              <a:ext cx="214146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的某邻域</a:t>
              </a:r>
              <a:endParaRPr lang="zh-CN" altLang="en-US" sz="2800" dirty="0"/>
            </a:p>
          </p:txBody>
        </p:sp>
        <p:graphicFrame>
          <p:nvGraphicFramePr>
            <p:cNvPr id="23" name="对象 22">
              <a:extLst>
                <a:ext uri="{FF2B5EF4-FFF2-40B4-BE49-F238E27FC236}">
                  <a16:creationId xmlns:a16="http://schemas.microsoft.com/office/drawing/2014/main" id="{A81CE0CA-2D27-4414-A63F-2E1E8D2F0D43}"/>
                </a:ext>
              </a:extLst>
            </p:cNvPr>
            <p:cNvGraphicFramePr>
              <a:graphicFrameLocks noChangeAspect="1"/>
            </p:cNvGraphicFramePr>
            <p:nvPr>
              <p:extLst>
                <p:ext uri="{D42A27DB-BD31-4B8C-83A1-F6EECF244321}">
                  <p14:modId xmlns:p14="http://schemas.microsoft.com/office/powerpoint/2010/main" val="3846936512"/>
                </p:ext>
              </p:extLst>
            </p:nvPr>
          </p:nvGraphicFramePr>
          <p:xfrm>
            <a:off x="2476518" y="1216854"/>
            <a:ext cx="774700" cy="393700"/>
          </p:xfrm>
          <a:graphic>
            <a:graphicData uri="http://schemas.openxmlformats.org/presentationml/2006/ole">
              <mc:AlternateContent xmlns:mc="http://schemas.openxmlformats.org/markup-compatibility/2006">
                <mc:Choice xmlns:v="urn:schemas-microsoft-com:vml" Requires="v">
                  <p:oleObj spid="_x0000_s195342" name="Equation" r:id="rId4" imgW="774360" imgH="393480" progId="Equation.DSMT4">
                    <p:embed/>
                  </p:oleObj>
                </mc:Choice>
                <mc:Fallback>
                  <p:oleObj name="Equation" r:id="rId4" imgW="774360" imgH="393480" progId="Equation.DSMT4">
                    <p:embed/>
                    <p:pic>
                      <p:nvPicPr>
                        <p:cNvPr id="23" name="对象 22">
                          <a:extLst>
                            <a:ext uri="{FF2B5EF4-FFF2-40B4-BE49-F238E27FC236}">
                              <a16:creationId xmlns:a16="http://schemas.microsoft.com/office/drawing/2014/main" id="{A81CE0CA-2D27-4414-A63F-2E1E8D2F0D43}"/>
                            </a:ext>
                          </a:extLst>
                        </p:cNvPr>
                        <p:cNvPicPr/>
                        <p:nvPr/>
                      </p:nvPicPr>
                      <p:blipFill>
                        <a:blip r:embed="rId5"/>
                        <a:stretch>
                          <a:fillRect/>
                        </a:stretch>
                      </p:blipFill>
                      <p:spPr>
                        <a:xfrm>
                          <a:off x="2476518" y="1216854"/>
                          <a:ext cx="774700" cy="3937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C6F95C3C-60B3-4564-BCD2-597A15A9D191}"/>
                </a:ext>
              </a:extLst>
            </p:cNvPr>
            <p:cNvGraphicFramePr>
              <a:graphicFrameLocks noChangeAspect="1"/>
            </p:cNvGraphicFramePr>
            <p:nvPr>
              <p:extLst>
                <p:ext uri="{D42A27DB-BD31-4B8C-83A1-F6EECF244321}">
                  <p14:modId xmlns:p14="http://schemas.microsoft.com/office/powerpoint/2010/main" val="54928869"/>
                </p:ext>
              </p:extLst>
            </p:nvPr>
          </p:nvGraphicFramePr>
          <p:xfrm>
            <a:off x="3710581" y="1166518"/>
            <a:ext cx="317500" cy="431800"/>
          </p:xfrm>
          <a:graphic>
            <a:graphicData uri="http://schemas.openxmlformats.org/presentationml/2006/ole">
              <mc:AlternateContent xmlns:mc="http://schemas.openxmlformats.org/markup-compatibility/2006">
                <mc:Choice xmlns:v="urn:schemas-microsoft-com:vml" Requires="v">
                  <p:oleObj spid="_x0000_s195343" name="Equation" r:id="rId6" imgW="317160" imgH="431640" progId="Equation.DSMT4">
                    <p:embed/>
                  </p:oleObj>
                </mc:Choice>
                <mc:Fallback>
                  <p:oleObj name="Equation" r:id="rId6" imgW="317160" imgH="431640" progId="Equation.DSMT4">
                    <p:embed/>
                    <p:pic>
                      <p:nvPicPr>
                        <p:cNvPr id="24" name="对象 23">
                          <a:extLst>
                            <a:ext uri="{FF2B5EF4-FFF2-40B4-BE49-F238E27FC236}">
                              <a16:creationId xmlns:a16="http://schemas.microsoft.com/office/drawing/2014/main" id="{C6F95C3C-60B3-4564-BCD2-597A15A9D191}"/>
                            </a:ext>
                          </a:extLst>
                        </p:cNvPr>
                        <p:cNvPicPr/>
                        <p:nvPr/>
                      </p:nvPicPr>
                      <p:blipFill>
                        <a:blip r:embed="rId7"/>
                        <a:stretch>
                          <a:fillRect/>
                        </a:stretch>
                      </p:blipFill>
                      <p:spPr>
                        <a:xfrm>
                          <a:off x="3710581" y="1166518"/>
                          <a:ext cx="317500" cy="431800"/>
                        </a:xfrm>
                        <a:prstGeom prst="rect">
                          <a:avLst/>
                        </a:prstGeom>
                      </p:spPr>
                    </p:pic>
                  </p:oleObj>
                </mc:Fallback>
              </mc:AlternateContent>
            </a:graphicData>
          </a:graphic>
        </p:graphicFrame>
      </p:grpSp>
      <p:grpSp>
        <p:nvGrpSpPr>
          <p:cNvPr id="38" name="组合 37">
            <a:extLst>
              <a:ext uri="{FF2B5EF4-FFF2-40B4-BE49-F238E27FC236}">
                <a16:creationId xmlns:a16="http://schemas.microsoft.com/office/drawing/2014/main" id="{DDF72550-80FE-4781-BE21-BE37793C4481}"/>
              </a:ext>
            </a:extLst>
          </p:cNvPr>
          <p:cNvGrpSpPr/>
          <p:nvPr/>
        </p:nvGrpSpPr>
        <p:grpSpPr>
          <a:xfrm>
            <a:off x="1300081" y="2342830"/>
            <a:ext cx="4932044" cy="523220"/>
            <a:chOff x="1300081" y="2314837"/>
            <a:chExt cx="4932044" cy="523220"/>
          </a:xfrm>
        </p:grpSpPr>
        <p:sp>
          <p:nvSpPr>
            <p:cNvPr id="8" name="矩形 7">
              <a:extLst>
                <a:ext uri="{FF2B5EF4-FFF2-40B4-BE49-F238E27FC236}">
                  <a16:creationId xmlns:a16="http://schemas.microsoft.com/office/drawing/2014/main" id="{3F02A7DA-1333-4BC3-A00A-0729F9424117}"/>
                </a:ext>
              </a:extLst>
            </p:cNvPr>
            <p:cNvSpPr/>
            <p:nvPr/>
          </p:nvSpPr>
          <p:spPr>
            <a:xfrm>
              <a:off x="4606821" y="2314837"/>
              <a:ext cx="1625304"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上可导，</a:t>
              </a:r>
              <a:endParaRPr lang="zh-CN" altLang="en-US" sz="2800" dirty="0"/>
            </a:p>
          </p:txBody>
        </p:sp>
        <p:graphicFrame>
          <p:nvGraphicFramePr>
            <p:cNvPr id="25" name="对象 24">
              <a:extLst>
                <a:ext uri="{FF2B5EF4-FFF2-40B4-BE49-F238E27FC236}">
                  <a16:creationId xmlns:a16="http://schemas.microsoft.com/office/drawing/2014/main" id="{D9D0A4C8-BCFE-4288-BBFE-96CE1B989437}"/>
                </a:ext>
              </a:extLst>
            </p:cNvPr>
            <p:cNvGraphicFramePr>
              <a:graphicFrameLocks noChangeAspect="1"/>
            </p:cNvGraphicFramePr>
            <p:nvPr/>
          </p:nvGraphicFramePr>
          <p:xfrm>
            <a:off x="1300081" y="2360547"/>
            <a:ext cx="3441700" cy="431800"/>
          </p:xfrm>
          <a:graphic>
            <a:graphicData uri="http://schemas.openxmlformats.org/presentationml/2006/ole">
              <mc:AlternateContent xmlns:mc="http://schemas.openxmlformats.org/markup-compatibility/2006">
                <mc:Choice xmlns:v="urn:schemas-microsoft-com:vml" Requires="v">
                  <p:oleObj spid="_x0000_s195344" name="Equation" r:id="rId8" imgW="3441600" imgH="431640" progId="Equation.DSMT4">
                    <p:embed/>
                  </p:oleObj>
                </mc:Choice>
                <mc:Fallback>
                  <p:oleObj name="Equation" r:id="rId8" imgW="3441600" imgH="431640" progId="Equation.DSMT4">
                    <p:embed/>
                    <p:pic>
                      <p:nvPicPr>
                        <p:cNvPr id="25" name="对象 24">
                          <a:extLst>
                            <a:ext uri="{FF2B5EF4-FFF2-40B4-BE49-F238E27FC236}">
                              <a16:creationId xmlns:a16="http://schemas.microsoft.com/office/drawing/2014/main" id="{D9D0A4C8-BCFE-4288-BBFE-96CE1B989437}"/>
                            </a:ext>
                          </a:extLst>
                        </p:cNvPr>
                        <p:cNvPicPr/>
                        <p:nvPr/>
                      </p:nvPicPr>
                      <p:blipFill>
                        <a:blip r:embed="rId9"/>
                        <a:stretch>
                          <a:fillRect/>
                        </a:stretch>
                      </p:blipFill>
                      <p:spPr>
                        <a:xfrm>
                          <a:off x="1300081" y="2360547"/>
                          <a:ext cx="3441700" cy="431800"/>
                        </a:xfrm>
                        <a:prstGeom prst="rect">
                          <a:avLst/>
                        </a:prstGeom>
                      </p:spPr>
                    </p:pic>
                  </p:oleObj>
                </mc:Fallback>
              </mc:AlternateContent>
            </a:graphicData>
          </a:graphic>
        </p:graphicFrame>
      </p:grpSp>
      <p:grpSp>
        <p:nvGrpSpPr>
          <p:cNvPr id="36" name="组合 35">
            <a:extLst>
              <a:ext uri="{FF2B5EF4-FFF2-40B4-BE49-F238E27FC236}">
                <a16:creationId xmlns:a16="http://schemas.microsoft.com/office/drawing/2014/main" id="{F656AFDE-27AA-47C4-B647-0DCF7E9836A9}"/>
              </a:ext>
            </a:extLst>
          </p:cNvPr>
          <p:cNvGrpSpPr/>
          <p:nvPr/>
        </p:nvGrpSpPr>
        <p:grpSpPr>
          <a:xfrm>
            <a:off x="1300081" y="1741406"/>
            <a:ext cx="3573719" cy="523220"/>
            <a:chOff x="1334979" y="1723689"/>
            <a:chExt cx="3573719" cy="523220"/>
          </a:xfrm>
        </p:grpSpPr>
        <p:sp>
          <p:nvSpPr>
            <p:cNvPr id="7" name="矩形 6">
              <a:extLst>
                <a:ext uri="{FF2B5EF4-FFF2-40B4-BE49-F238E27FC236}">
                  <a16:creationId xmlns:a16="http://schemas.microsoft.com/office/drawing/2014/main" id="{CBF74BBB-7829-4143-8078-2B849E6B91AD}"/>
                </a:ext>
              </a:extLst>
            </p:cNvPr>
            <p:cNvSpPr/>
            <p:nvPr/>
          </p:nvSpPr>
          <p:spPr>
            <a:xfrm>
              <a:off x="3405079" y="1723689"/>
              <a:ext cx="1503619"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上连续，</a:t>
              </a:r>
              <a:endParaRPr lang="zh-CN" altLang="en-US" sz="2800" dirty="0"/>
            </a:p>
          </p:txBody>
        </p:sp>
        <p:graphicFrame>
          <p:nvGraphicFramePr>
            <p:cNvPr id="21" name="对象 20">
              <a:extLst>
                <a:ext uri="{FF2B5EF4-FFF2-40B4-BE49-F238E27FC236}">
                  <a16:creationId xmlns:a16="http://schemas.microsoft.com/office/drawing/2014/main" id="{ED45A408-484F-4A74-95AE-6E1520E36770}"/>
                </a:ext>
              </a:extLst>
            </p:cNvPr>
            <p:cNvGraphicFramePr>
              <a:graphicFrameLocks noChangeAspect="1"/>
            </p:cNvGraphicFramePr>
            <p:nvPr/>
          </p:nvGraphicFramePr>
          <p:xfrm>
            <a:off x="1334979" y="1780957"/>
            <a:ext cx="2070100" cy="431800"/>
          </p:xfrm>
          <a:graphic>
            <a:graphicData uri="http://schemas.openxmlformats.org/presentationml/2006/ole">
              <mc:AlternateContent xmlns:mc="http://schemas.openxmlformats.org/markup-compatibility/2006">
                <mc:Choice xmlns:v="urn:schemas-microsoft-com:vml" Requires="v">
                  <p:oleObj spid="_x0000_s195345" name="Equation" r:id="rId10" imgW="2070000" imgH="431640" progId="Equation.DSMT4">
                    <p:embed/>
                  </p:oleObj>
                </mc:Choice>
                <mc:Fallback>
                  <p:oleObj name="Equation" r:id="rId10" imgW="2070000" imgH="431640" progId="Equation.DSMT4">
                    <p:embed/>
                    <p:pic>
                      <p:nvPicPr>
                        <p:cNvPr id="21" name="对象 20">
                          <a:extLst>
                            <a:ext uri="{FF2B5EF4-FFF2-40B4-BE49-F238E27FC236}">
                              <a16:creationId xmlns:a16="http://schemas.microsoft.com/office/drawing/2014/main" id="{ED45A408-484F-4A74-95AE-6E1520E36770}"/>
                            </a:ext>
                          </a:extLst>
                        </p:cNvPr>
                        <p:cNvPicPr/>
                        <p:nvPr/>
                      </p:nvPicPr>
                      <p:blipFill>
                        <a:blip r:embed="rId11"/>
                        <a:stretch>
                          <a:fillRect/>
                        </a:stretch>
                      </p:blipFill>
                      <p:spPr>
                        <a:xfrm>
                          <a:off x="1334979" y="1780957"/>
                          <a:ext cx="2070100" cy="431800"/>
                        </a:xfrm>
                        <a:prstGeom prst="rect">
                          <a:avLst/>
                        </a:prstGeom>
                      </p:spPr>
                    </p:pic>
                  </p:oleObj>
                </mc:Fallback>
              </mc:AlternateContent>
            </a:graphicData>
          </a:graphic>
        </p:graphicFrame>
      </p:grpSp>
      <p:grpSp>
        <p:nvGrpSpPr>
          <p:cNvPr id="39" name="组合 38">
            <a:extLst>
              <a:ext uri="{FF2B5EF4-FFF2-40B4-BE49-F238E27FC236}">
                <a16:creationId xmlns:a16="http://schemas.microsoft.com/office/drawing/2014/main" id="{31BB4732-D934-49A1-B875-8B3A8DF1D487}"/>
              </a:ext>
            </a:extLst>
          </p:cNvPr>
          <p:cNvGrpSpPr/>
          <p:nvPr/>
        </p:nvGrpSpPr>
        <p:grpSpPr>
          <a:xfrm>
            <a:off x="1250555" y="3530673"/>
            <a:ext cx="4194696" cy="523220"/>
            <a:chOff x="1229599" y="3512990"/>
            <a:chExt cx="4194696" cy="523220"/>
          </a:xfrm>
        </p:grpSpPr>
        <p:sp>
          <p:nvSpPr>
            <p:cNvPr id="10" name="矩形 9">
              <a:extLst>
                <a:ext uri="{FF2B5EF4-FFF2-40B4-BE49-F238E27FC236}">
                  <a16:creationId xmlns:a16="http://schemas.microsoft.com/office/drawing/2014/main" id="{CC41758C-BD72-44F8-A258-D9975BCABD05}"/>
                </a:ext>
              </a:extLst>
            </p:cNvPr>
            <p:cNvSpPr/>
            <p:nvPr/>
          </p:nvSpPr>
          <p:spPr>
            <a:xfrm>
              <a:off x="1229599" y="3512990"/>
              <a:ext cx="2175480" cy="523220"/>
            </a:xfrm>
            <a:prstGeom prst="rect">
              <a:avLst/>
            </a:prstGeom>
          </p:spPr>
          <p:txBody>
            <a:bodyPr wrap="square">
              <a:spAutoFit/>
            </a:bodyPr>
            <a:lstStyle/>
            <a:p>
              <a:r>
                <a:rPr lang="en-US" altLang="zh-CN" sz="2800" kern="100" dirty="0">
                  <a:latin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11" name="矩形 10">
              <a:extLst>
                <a:ext uri="{FF2B5EF4-FFF2-40B4-BE49-F238E27FC236}">
                  <a16:creationId xmlns:a16="http://schemas.microsoft.com/office/drawing/2014/main" id="{1D44770F-BE5F-4914-B395-7992D5A4F101}"/>
                </a:ext>
              </a:extLst>
            </p:cNvPr>
            <p:cNvSpPr/>
            <p:nvPr/>
          </p:nvSpPr>
          <p:spPr>
            <a:xfrm>
              <a:off x="4521484" y="3512990"/>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a:t>
              </a:r>
              <a:endParaRPr lang="zh-CN" altLang="en-US" sz="2800" dirty="0"/>
            </a:p>
          </p:txBody>
        </p:sp>
        <p:graphicFrame>
          <p:nvGraphicFramePr>
            <p:cNvPr id="27" name="对象 26">
              <a:extLst>
                <a:ext uri="{FF2B5EF4-FFF2-40B4-BE49-F238E27FC236}">
                  <a16:creationId xmlns:a16="http://schemas.microsoft.com/office/drawing/2014/main" id="{AF9744AB-F738-4AC6-894E-E2076AB378A7}"/>
                </a:ext>
              </a:extLst>
            </p:cNvPr>
            <p:cNvGraphicFramePr>
              <a:graphicFrameLocks noChangeAspect="1"/>
            </p:cNvGraphicFramePr>
            <p:nvPr>
              <p:extLst>
                <p:ext uri="{D42A27DB-BD31-4B8C-83A1-F6EECF244321}">
                  <p14:modId xmlns:p14="http://schemas.microsoft.com/office/powerpoint/2010/main" val="2693159998"/>
                </p:ext>
              </p:extLst>
            </p:nvPr>
          </p:nvGraphicFramePr>
          <p:xfrm>
            <a:off x="2959379" y="3563486"/>
            <a:ext cx="1536700" cy="431800"/>
          </p:xfrm>
          <a:graphic>
            <a:graphicData uri="http://schemas.openxmlformats.org/presentationml/2006/ole">
              <mc:AlternateContent xmlns:mc="http://schemas.openxmlformats.org/markup-compatibility/2006">
                <mc:Choice xmlns:v="urn:schemas-microsoft-com:vml" Requires="v">
                  <p:oleObj spid="_x0000_s195346" name="Equation" r:id="rId12" imgW="1536480" imgH="431640" progId="Equation.DSMT4">
                    <p:embed/>
                  </p:oleObj>
                </mc:Choice>
                <mc:Fallback>
                  <p:oleObj name="Equation" r:id="rId12" imgW="1536480" imgH="431640" progId="Equation.DSMT4">
                    <p:embed/>
                    <p:pic>
                      <p:nvPicPr>
                        <p:cNvPr id="27" name="对象 26">
                          <a:extLst>
                            <a:ext uri="{FF2B5EF4-FFF2-40B4-BE49-F238E27FC236}">
                              <a16:creationId xmlns:a16="http://schemas.microsoft.com/office/drawing/2014/main" id="{AF9744AB-F738-4AC6-894E-E2076AB378A7}"/>
                            </a:ext>
                          </a:extLst>
                        </p:cNvPr>
                        <p:cNvPicPr/>
                        <p:nvPr/>
                      </p:nvPicPr>
                      <p:blipFill>
                        <a:blip r:embed="rId13"/>
                        <a:stretch>
                          <a:fillRect/>
                        </a:stretch>
                      </p:blipFill>
                      <p:spPr>
                        <a:xfrm>
                          <a:off x="2959379" y="3563486"/>
                          <a:ext cx="1536700" cy="431800"/>
                        </a:xfrm>
                        <a:prstGeom prst="rect">
                          <a:avLst/>
                        </a:prstGeom>
                      </p:spPr>
                    </p:pic>
                  </p:oleObj>
                </mc:Fallback>
              </mc:AlternateContent>
            </a:graphicData>
          </a:graphic>
        </p:graphicFrame>
      </p:grpSp>
      <p:grpSp>
        <p:nvGrpSpPr>
          <p:cNvPr id="40" name="组合 39">
            <a:extLst>
              <a:ext uri="{FF2B5EF4-FFF2-40B4-BE49-F238E27FC236}">
                <a16:creationId xmlns:a16="http://schemas.microsoft.com/office/drawing/2014/main" id="{31EBCE92-7AAD-49C9-99D0-62D1AA4FFFCC}"/>
              </a:ext>
            </a:extLst>
          </p:cNvPr>
          <p:cNvGrpSpPr/>
          <p:nvPr/>
        </p:nvGrpSpPr>
        <p:grpSpPr>
          <a:xfrm>
            <a:off x="1229599" y="4157298"/>
            <a:ext cx="4186596" cy="523220"/>
            <a:chOff x="1229599" y="4724226"/>
            <a:chExt cx="4186596" cy="523220"/>
          </a:xfrm>
        </p:grpSpPr>
        <p:sp>
          <p:nvSpPr>
            <p:cNvPr id="13" name="矩形 12">
              <a:extLst>
                <a:ext uri="{FF2B5EF4-FFF2-40B4-BE49-F238E27FC236}">
                  <a16:creationId xmlns:a16="http://schemas.microsoft.com/office/drawing/2014/main" id="{020B2AA1-F31F-42E6-838F-7F95EF484DCD}"/>
                </a:ext>
              </a:extLst>
            </p:cNvPr>
            <p:cNvSpPr/>
            <p:nvPr/>
          </p:nvSpPr>
          <p:spPr>
            <a:xfrm>
              <a:off x="1229599" y="4724226"/>
              <a:ext cx="2175480" cy="523220"/>
            </a:xfrm>
            <a:prstGeom prst="rect">
              <a:avLst/>
            </a:prstGeom>
          </p:spPr>
          <p:txBody>
            <a:bodyPr wrap="square">
              <a:spAutoFit/>
            </a:bodyPr>
            <a:lstStyle/>
            <a:p>
              <a:r>
                <a:rPr lang="en-US" altLang="zh-CN" sz="2800" kern="100" dirty="0">
                  <a:latin typeface="宋体" panose="02010600030101010101" pitchFamily="2" charset="-122"/>
                  <a:cs typeface="Times New Roman" panose="02020603050405020304" pitchFamily="18" charset="0"/>
                </a:rPr>
                <a:t>(2)</a:t>
              </a:r>
              <a:r>
                <a:rPr lang="zh-CN" altLang="zh-CN" sz="2800" kern="100" dirty="0">
                  <a:ea typeface="宋体" panose="02010600030101010101" pitchFamily="2" charset="-122"/>
                  <a:cs typeface="Times New Roman" panose="02020603050405020304" pitchFamily="18" charset="0"/>
                </a:rPr>
                <a:t>在区间</a:t>
              </a:r>
              <a:endParaRPr lang="zh-CN" altLang="en-US" sz="2800" dirty="0"/>
            </a:p>
          </p:txBody>
        </p:sp>
        <p:sp>
          <p:nvSpPr>
            <p:cNvPr id="14" name="矩形 13">
              <a:extLst>
                <a:ext uri="{FF2B5EF4-FFF2-40B4-BE49-F238E27FC236}">
                  <a16:creationId xmlns:a16="http://schemas.microsoft.com/office/drawing/2014/main" id="{35EC6D20-E78F-4E1D-BBC4-C1304240D716}"/>
                </a:ext>
              </a:extLst>
            </p:cNvPr>
            <p:cNvSpPr/>
            <p:nvPr/>
          </p:nvSpPr>
          <p:spPr>
            <a:xfrm>
              <a:off x="4513384" y="472422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上，</a:t>
              </a:r>
              <a:endParaRPr lang="zh-CN" altLang="en-US" sz="2800" dirty="0"/>
            </a:p>
          </p:txBody>
        </p:sp>
        <p:graphicFrame>
          <p:nvGraphicFramePr>
            <p:cNvPr id="28" name="对象 27">
              <a:extLst>
                <a:ext uri="{FF2B5EF4-FFF2-40B4-BE49-F238E27FC236}">
                  <a16:creationId xmlns:a16="http://schemas.microsoft.com/office/drawing/2014/main" id="{23A69981-83FE-41B0-A8FA-43D27A3C43B3}"/>
                </a:ext>
              </a:extLst>
            </p:cNvPr>
            <p:cNvGraphicFramePr>
              <a:graphicFrameLocks noChangeAspect="1"/>
            </p:cNvGraphicFramePr>
            <p:nvPr>
              <p:extLst>
                <p:ext uri="{D42A27DB-BD31-4B8C-83A1-F6EECF244321}">
                  <p14:modId xmlns:p14="http://schemas.microsoft.com/office/powerpoint/2010/main" val="2463641995"/>
                </p:ext>
              </p:extLst>
            </p:nvPr>
          </p:nvGraphicFramePr>
          <p:xfrm>
            <a:off x="2984455" y="4781966"/>
            <a:ext cx="1549400" cy="431800"/>
          </p:xfrm>
          <a:graphic>
            <a:graphicData uri="http://schemas.openxmlformats.org/presentationml/2006/ole">
              <mc:AlternateContent xmlns:mc="http://schemas.openxmlformats.org/markup-compatibility/2006">
                <mc:Choice xmlns:v="urn:schemas-microsoft-com:vml" Requires="v">
                  <p:oleObj spid="_x0000_s195347" name="Equation" r:id="rId14" imgW="1549080" imgH="431640" progId="Equation.DSMT4">
                    <p:embed/>
                  </p:oleObj>
                </mc:Choice>
                <mc:Fallback>
                  <p:oleObj name="Equation" r:id="rId14" imgW="1549080" imgH="431640" progId="Equation.DSMT4">
                    <p:embed/>
                    <p:pic>
                      <p:nvPicPr>
                        <p:cNvPr id="28" name="对象 27">
                          <a:extLst>
                            <a:ext uri="{FF2B5EF4-FFF2-40B4-BE49-F238E27FC236}">
                              <a16:creationId xmlns:a16="http://schemas.microsoft.com/office/drawing/2014/main" id="{23A69981-83FE-41B0-A8FA-43D27A3C43B3}"/>
                            </a:ext>
                          </a:extLst>
                        </p:cNvPr>
                        <p:cNvPicPr/>
                        <p:nvPr/>
                      </p:nvPicPr>
                      <p:blipFill>
                        <a:blip r:embed="rId15"/>
                        <a:stretch>
                          <a:fillRect/>
                        </a:stretch>
                      </p:blipFill>
                      <p:spPr>
                        <a:xfrm>
                          <a:off x="2984455" y="4781966"/>
                          <a:ext cx="1549400" cy="431800"/>
                        </a:xfrm>
                        <a:prstGeom prst="rect">
                          <a:avLst/>
                        </a:prstGeom>
                      </p:spPr>
                    </p:pic>
                  </p:oleObj>
                </mc:Fallback>
              </mc:AlternateContent>
            </a:graphicData>
          </a:graphic>
        </p:graphicFrame>
      </p:grpSp>
      <p:graphicFrame>
        <p:nvGraphicFramePr>
          <p:cNvPr id="30" name="对象 29">
            <a:extLst>
              <a:ext uri="{FF2B5EF4-FFF2-40B4-BE49-F238E27FC236}">
                <a16:creationId xmlns:a16="http://schemas.microsoft.com/office/drawing/2014/main" id="{293568E1-7797-4B5B-85B0-21CE70B09E90}"/>
              </a:ext>
            </a:extLst>
          </p:cNvPr>
          <p:cNvGraphicFramePr>
            <a:graphicFrameLocks noChangeAspect="1"/>
          </p:cNvGraphicFramePr>
          <p:nvPr>
            <p:extLst>
              <p:ext uri="{D42A27DB-BD31-4B8C-83A1-F6EECF244321}">
                <p14:modId xmlns:p14="http://schemas.microsoft.com/office/powerpoint/2010/main" val="516702863"/>
              </p:ext>
            </p:extLst>
          </p:nvPr>
        </p:nvGraphicFramePr>
        <p:xfrm>
          <a:off x="5223030" y="3564256"/>
          <a:ext cx="2552700" cy="431800"/>
        </p:xfrm>
        <a:graphic>
          <a:graphicData uri="http://schemas.openxmlformats.org/presentationml/2006/ole">
            <mc:AlternateContent xmlns:mc="http://schemas.openxmlformats.org/markup-compatibility/2006">
              <mc:Choice xmlns:v="urn:schemas-microsoft-com:vml" Requires="v">
                <p:oleObj spid="_x0000_s195348" name="Equation" r:id="rId16" imgW="2552400" imgH="431640" progId="Equation.DSMT4">
                  <p:embed/>
                </p:oleObj>
              </mc:Choice>
              <mc:Fallback>
                <p:oleObj name="Equation" r:id="rId16" imgW="2552400" imgH="431640" progId="Equation.DSMT4">
                  <p:embed/>
                  <p:pic>
                    <p:nvPicPr>
                      <p:cNvPr id="30" name="对象 29">
                        <a:extLst>
                          <a:ext uri="{FF2B5EF4-FFF2-40B4-BE49-F238E27FC236}">
                            <a16:creationId xmlns:a16="http://schemas.microsoft.com/office/drawing/2014/main" id="{293568E1-7797-4B5B-85B0-21CE70B09E90}"/>
                          </a:ext>
                        </a:extLst>
                      </p:cNvPr>
                      <p:cNvPicPr/>
                      <p:nvPr/>
                    </p:nvPicPr>
                    <p:blipFill>
                      <a:blip r:embed="rId17"/>
                      <a:stretch>
                        <a:fillRect/>
                      </a:stretch>
                    </p:blipFill>
                    <p:spPr>
                      <a:xfrm>
                        <a:off x="5223030" y="3564256"/>
                        <a:ext cx="2552700" cy="4318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1E52EFE7-DA3F-487D-8AE0-FF7B49825EAE}"/>
              </a:ext>
            </a:extLst>
          </p:cNvPr>
          <p:cNvGraphicFramePr>
            <a:graphicFrameLocks noChangeAspect="1"/>
          </p:cNvGraphicFramePr>
          <p:nvPr>
            <p:extLst>
              <p:ext uri="{D42A27DB-BD31-4B8C-83A1-F6EECF244321}">
                <p14:modId xmlns:p14="http://schemas.microsoft.com/office/powerpoint/2010/main" val="1201265863"/>
              </p:ext>
            </p:extLst>
          </p:nvPr>
        </p:nvGraphicFramePr>
        <p:xfrm>
          <a:off x="5218825" y="4210600"/>
          <a:ext cx="2552700" cy="431800"/>
        </p:xfrm>
        <a:graphic>
          <a:graphicData uri="http://schemas.openxmlformats.org/presentationml/2006/ole">
            <mc:AlternateContent xmlns:mc="http://schemas.openxmlformats.org/markup-compatibility/2006">
              <mc:Choice xmlns:v="urn:schemas-microsoft-com:vml" Requires="v">
                <p:oleObj spid="_x0000_s195349" name="Equation" r:id="rId18" imgW="2552400" imgH="431640" progId="Equation.DSMT4">
                  <p:embed/>
                </p:oleObj>
              </mc:Choice>
              <mc:Fallback>
                <p:oleObj name="Equation" r:id="rId18" imgW="2552400" imgH="431640" progId="Equation.DSMT4">
                  <p:embed/>
                  <p:pic>
                    <p:nvPicPr>
                      <p:cNvPr id="31" name="对象 30">
                        <a:extLst>
                          <a:ext uri="{FF2B5EF4-FFF2-40B4-BE49-F238E27FC236}">
                            <a16:creationId xmlns:a16="http://schemas.microsoft.com/office/drawing/2014/main" id="{1E52EFE7-DA3F-487D-8AE0-FF7B49825EAE}"/>
                          </a:ext>
                        </a:extLst>
                      </p:cNvPr>
                      <p:cNvPicPr/>
                      <p:nvPr/>
                    </p:nvPicPr>
                    <p:blipFill>
                      <a:blip r:embed="rId19"/>
                      <a:stretch>
                        <a:fillRect/>
                      </a:stretch>
                    </p:blipFill>
                    <p:spPr>
                      <a:xfrm>
                        <a:off x="5218825" y="4210600"/>
                        <a:ext cx="2552700" cy="431800"/>
                      </a:xfrm>
                      <a:prstGeom prst="rect">
                        <a:avLst/>
                      </a:prstGeom>
                    </p:spPr>
                  </p:pic>
                </p:oleObj>
              </mc:Fallback>
            </mc:AlternateContent>
          </a:graphicData>
        </a:graphic>
      </p:graphicFrame>
      <p:grpSp>
        <p:nvGrpSpPr>
          <p:cNvPr id="42" name="组合 41">
            <a:extLst>
              <a:ext uri="{FF2B5EF4-FFF2-40B4-BE49-F238E27FC236}">
                <a16:creationId xmlns:a16="http://schemas.microsoft.com/office/drawing/2014/main" id="{53AB4E52-60C9-4811-9127-681805309086}"/>
              </a:ext>
            </a:extLst>
          </p:cNvPr>
          <p:cNvGrpSpPr/>
          <p:nvPr/>
        </p:nvGrpSpPr>
        <p:grpSpPr>
          <a:xfrm>
            <a:off x="1228638" y="4796902"/>
            <a:ext cx="6391583" cy="525145"/>
            <a:chOff x="1228638" y="5327254"/>
            <a:chExt cx="6391583" cy="525145"/>
          </a:xfrm>
        </p:grpSpPr>
        <p:sp>
          <p:nvSpPr>
            <p:cNvPr id="15" name="矩形 14">
              <a:extLst>
                <a:ext uri="{FF2B5EF4-FFF2-40B4-BE49-F238E27FC236}">
                  <a16:creationId xmlns:a16="http://schemas.microsoft.com/office/drawing/2014/main" id="{661DA388-B051-43A9-9E96-7EFB602E2E45}"/>
                </a:ext>
              </a:extLst>
            </p:cNvPr>
            <p:cNvSpPr/>
            <p:nvPr/>
          </p:nvSpPr>
          <p:spPr>
            <a:xfrm>
              <a:off x="1228638" y="532725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a:t>
              </a:r>
              <a:endParaRPr lang="zh-CN" altLang="en-US" sz="2800" dirty="0"/>
            </a:p>
          </p:txBody>
        </p:sp>
        <p:sp>
          <p:nvSpPr>
            <p:cNvPr id="16" name="矩形 15">
              <a:extLst>
                <a:ext uri="{FF2B5EF4-FFF2-40B4-BE49-F238E27FC236}">
                  <a16:creationId xmlns:a16="http://schemas.microsoft.com/office/drawing/2014/main" id="{333DB585-9DFD-4701-AAA7-891B8D0419E6}"/>
                </a:ext>
              </a:extLst>
            </p:cNvPr>
            <p:cNvSpPr/>
            <p:nvPr/>
          </p:nvSpPr>
          <p:spPr>
            <a:xfrm>
              <a:off x="1987298" y="532725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a:t>
              </a:r>
              <a:endParaRPr lang="zh-CN" altLang="en-US" sz="2800" dirty="0"/>
            </a:p>
          </p:txBody>
        </p:sp>
        <p:sp>
          <p:nvSpPr>
            <p:cNvPr id="17" name="矩形 16">
              <a:extLst>
                <a:ext uri="{FF2B5EF4-FFF2-40B4-BE49-F238E27FC236}">
                  <a16:creationId xmlns:a16="http://schemas.microsoft.com/office/drawing/2014/main" id="{3869CA7A-CC7A-4327-955A-6AD46AAAF712}"/>
                </a:ext>
              </a:extLst>
            </p:cNvPr>
            <p:cNvSpPr/>
            <p:nvPr/>
          </p:nvSpPr>
          <p:spPr>
            <a:xfrm>
              <a:off x="3153945" y="5327582"/>
              <a:ext cx="446627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的极大值点（或极小值点），</a:t>
              </a:r>
              <a:endParaRPr lang="zh-CN" altLang="en-US" sz="2800" dirty="0"/>
            </a:p>
          </p:txBody>
        </p:sp>
        <p:graphicFrame>
          <p:nvGraphicFramePr>
            <p:cNvPr id="32" name="对象 31">
              <a:extLst>
                <a:ext uri="{FF2B5EF4-FFF2-40B4-BE49-F238E27FC236}">
                  <a16:creationId xmlns:a16="http://schemas.microsoft.com/office/drawing/2014/main" id="{982B79D8-0486-4FEF-8F89-5A78D1B19FF7}"/>
                </a:ext>
              </a:extLst>
            </p:cNvPr>
            <p:cNvGraphicFramePr>
              <a:graphicFrameLocks noChangeAspect="1"/>
            </p:cNvGraphicFramePr>
            <p:nvPr/>
          </p:nvGraphicFramePr>
          <p:xfrm>
            <a:off x="1730203" y="5382421"/>
            <a:ext cx="317500" cy="431800"/>
          </p:xfrm>
          <a:graphic>
            <a:graphicData uri="http://schemas.openxmlformats.org/presentationml/2006/ole">
              <mc:AlternateContent xmlns:mc="http://schemas.openxmlformats.org/markup-compatibility/2006">
                <mc:Choice xmlns:v="urn:schemas-microsoft-com:vml" Requires="v">
                  <p:oleObj spid="_x0000_s195350" name="Equation" r:id="rId20" imgW="317160" imgH="431640" progId="Equation.DSMT4">
                    <p:embed/>
                  </p:oleObj>
                </mc:Choice>
                <mc:Fallback>
                  <p:oleObj name="Equation" r:id="rId20" imgW="317160" imgH="431640" progId="Equation.DSMT4">
                    <p:embed/>
                    <p:pic>
                      <p:nvPicPr>
                        <p:cNvPr id="32" name="对象 31">
                          <a:extLst>
                            <a:ext uri="{FF2B5EF4-FFF2-40B4-BE49-F238E27FC236}">
                              <a16:creationId xmlns:a16="http://schemas.microsoft.com/office/drawing/2014/main" id="{982B79D8-0486-4FEF-8F89-5A78D1B19FF7}"/>
                            </a:ext>
                          </a:extLst>
                        </p:cNvPr>
                        <p:cNvPicPr/>
                        <p:nvPr/>
                      </p:nvPicPr>
                      <p:blipFill>
                        <a:blip r:embed="rId7"/>
                        <a:stretch>
                          <a:fillRect/>
                        </a:stretch>
                      </p:blipFill>
                      <p:spPr>
                        <a:xfrm>
                          <a:off x="1730203" y="5382421"/>
                          <a:ext cx="317500" cy="4318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58B46A9D-6C87-4D1F-9884-8A81CE1CFA7E}"/>
                </a:ext>
              </a:extLst>
            </p:cNvPr>
            <p:cNvGraphicFramePr>
              <a:graphicFrameLocks noChangeAspect="1"/>
            </p:cNvGraphicFramePr>
            <p:nvPr>
              <p:extLst>
                <p:ext uri="{D42A27DB-BD31-4B8C-83A1-F6EECF244321}">
                  <p14:modId xmlns:p14="http://schemas.microsoft.com/office/powerpoint/2010/main" val="1930260686"/>
                </p:ext>
              </p:extLst>
            </p:nvPr>
          </p:nvGraphicFramePr>
          <p:xfrm>
            <a:off x="2412351" y="5458699"/>
            <a:ext cx="774700" cy="393700"/>
          </p:xfrm>
          <a:graphic>
            <a:graphicData uri="http://schemas.openxmlformats.org/presentationml/2006/ole">
              <mc:AlternateContent xmlns:mc="http://schemas.openxmlformats.org/markup-compatibility/2006">
                <mc:Choice xmlns:v="urn:schemas-microsoft-com:vml" Requires="v">
                  <p:oleObj spid="_x0000_s195351" name="Equation" r:id="rId21" imgW="774360" imgH="393480" progId="Equation.DSMT4">
                    <p:embed/>
                  </p:oleObj>
                </mc:Choice>
                <mc:Fallback>
                  <p:oleObj name="Equation" r:id="rId21" imgW="774360" imgH="393480" progId="Equation.DSMT4">
                    <p:embed/>
                    <p:pic>
                      <p:nvPicPr>
                        <p:cNvPr id="33" name="对象 32">
                          <a:extLst>
                            <a:ext uri="{FF2B5EF4-FFF2-40B4-BE49-F238E27FC236}">
                              <a16:creationId xmlns:a16="http://schemas.microsoft.com/office/drawing/2014/main" id="{58B46A9D-6C87-4D1F-9884-8A81CE1CFA7E}"/>
                            </a:ext>
                          </a:extLst>
                        </p:cNvPr>
                        <p:cNvPicPr/>
                        <p:nvPr/>
                      </p:nvPicPr>
                      <p:blipFill>
                        <a:blip r:embed="rId5"/>
                        <a:stretch>
                          <a:fillRect/>
                        </a:stretch>
                      </p:blipFill>
                      <p:spPr>
                        <a:xfrm>
                          <a:off x="2412351" y="5458699"/>
                          <a:ext cx="774700" cy="393700"/>
                        </a:xfrm>
                        <a:prstGeom prst="rect">
                          <a:avLst/>
                        </a:prstGeom>
                      </p:spPr>
                    </p:pic>
                  </p:oleObj>
                </mc:Fallback>
              </mc:AlternateContent>
            </a:graphicData>
          </a:graphic>
        </p:graphicFrame>
      </p:grpSp>
      <p:sp>
        <p:nvSpPr>
          <p:cNvPr id="29" name="矩形 28">
            <a:extLst>
              <a:ext uri="{FF2B5EF4-FFF2-40B4-BE49-F238E27FC236}">
                <a16:creationId xmlns:a16="http://schemas.microsoft.com/office/drawing/2014/main" id="{F4FA5474-7696-418F-AC73-2B51C14B9104}"/>
              </a:ext>
            </a:extLst>
          </p:cNvPr>
          <p:cNvSpPr/>
          <p:nvPr/>
        </p:nvSpPr>
        <p:spPr>
          <a:xfrm>
            <a:off x="4873800" y="174140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grpSp>
        <p:nvGrpSpPr>
          <p:cNvPr id="43" name="组合 42">
            <a:extLst>
              <a:ext uri="{FF2B5EF4-FFF2-40B4-BE49-F238E27FC236}">
                <a16:creationId xmlns:a16="http://schemas.microsoft.com/office/drawing/2014/main" id="{0669397E-6B61-4858-8BCA-703BB7871EB5}"/>
              </a:ext>
            </a:extLst>
          </p:cNvPr>
          <p:cNvGrpSpPr/>
          <p:nvPr/>
        </p:nvGrpSpPr>
        <p:grpSpPr>
          <a:xfrm>
            <a:off x="7785866" y="4796902"/>
            <a:ext cx="3140719" cy="541734"/>
            <a:chOff x="7767204" y="5327254"/>
            <a:chExt cx="3140719" cy="541734"/>
          </a:xfrm>
        </p:grpSpPr>
        <p:sp>
          <p:nvSpPr>
            <p:cNvPr id="18" name="矩形 17">
              <a:extLst>
                <a:ext uri="{FF2B5EF4-FFF2-40B4-BE49-F238E27FC236}">
                  <a16:creationId xmlns:a16="http://schemas.microsoft.com/office/drawing/2014/main" id="{B1CA525D-0217-428C-9B32-9FE2C0729E21}"/>
                </a:ext>
              </a:extLst>
            </p:cNvPr>
            <p:cNvSpPr/>
            <p:nvPr/>
          </p:nvSpPr>
          <p:spPr>
            <a:xfrm>
              <a:off x="8931035" y="534228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a:t>
              </a:r>
              <a:endParaRPr lang="zh-CN" altLang="en-US" sz="2800" dirty="0"/>
            </a:p>
          </p:txBody>
        </p:sp>
        <p:sp>
          <p:nvSpPr>
            <p:cNvPr id="19" name="矩形 18">
              <a:extLst>
                <a:ext uri="{FF2B5EF4-FFF2-40B4-BE49-F238E27FC236}">
                  <a16:creationId xmlns:a16="http://schemas.microsoft.com/office/drawing/2014/main" id="{68289442-2C12-42BB-9F42-D6D6A428D2D6}"/>
                </a:ext>
              </a:extLst>
            </p:cNvPr>
            <p:cNvSpPr/>
            <p:nvPr/>
          </p:nvSpPr>
          <p:spPr>
            <a:xfrm>
              <a:off x="10005112" y="532725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的极</a:t>
              </a:r>
              <a:endParaRPr lang="zh-CN" altLang="en-US" sz="2800" dirty="0"/>
            </a:p>
          </p:txBody>
        </p:sp>
        <p:graphicFrame>
          <p:nvGraphicFramePr>
            <p:cNvPr id="34" name="对象 33">
              <a:extLst>
                <a:ext uri="{FF2B5EF4-FFF2-40B4-BE49-F238E27FC236}">
                  <a16:creationId xmlns:a16="http://schemas.microsoft.com/office/drawing/2014/main" id="{9B45FEB3-B5C4-423B-9B50-132B282BF082}"/>
                </a:ext>
              </a:extLst>
            </p:cNvPr>
            <p:cNvGraphicFramePr>
              <a:graphicFrameLocks noChangeAspect="1"/>
            </p:cNvGraphicFramePr>
            <p:nvPr/>
          </p:nvGraphicFramePr>
          <p:xfrm>
            <a:off x="9396086" y="5456774"/>
            <a:ext cx="774700" cy="393700"/>
          </p:xfrm>
          <a:graphic>
            <a:graphicData uri="http://schemas.openxmlformats.org/presentationml/2006/ole">
              <mc:AlternateContent xmlns:mc="http://schemas.openxmlformats.org/markup-compatibility/2006">
                <mc:Choice xmlns:v="urn:schemas-microsoft-com:vml" Requires="v">
                  <p:oleObj spid="_x0000_s195352" name="Equation" r:id="rId22" imgW="774360" imgH="393480" progId="Equation.DSMT4">
                    <p:embed/>
                  </p:oleObj>
                </mc:Choice>
                <mc:Fallback>
                  <p:oleObj name="Equation" r:id="rId22" imgW="774360" imgH="393480" progId="Equation.DSMT4">
                    <p:embed/>
                    <p:pic>
                      <p:nvPicPr>
                        <p:cNvPr id="34" name="对象 33">
                          <a:extLst>
                            <a:ext uri="{FF2B5EF4-FFF2-40B4-BE49-F238E27FC236}">
                              <a16:creationId xmlns:a16="http://schemas.microsoft.com/office/drawing/2014/main" id="{9B45FEB3-B5C4-423B-9B50-132B282BF082}"/>
                            </a:ext>
                          </a:extLst>
                        </p:cNvPr>
                        <p:cNvPicPr/>
                        <p:nvPr/>
                      </p:nvPicPr>
                      <p:blipFill>
                        <a:blip r:embed="rId5"/>
                        <a:stretch>
                          <a:fillRect/>
                        </a:stretch>
                      </p:blipFill>
                      <p:spPr>
                        <a:xfrm>
                          <a:off x="9396086" y="5456774"/>
                          <a:ext cx="774700" cy="3937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C5E985A0-B3C6-4216-93B6-7D895132211F}"/>
                </a:ext>
              </a:extLst>
            </p:cNvPr>
            <p:cNvGraphicFramePr>
              <a:graphicFrameLocks noChangeAspect="1"/>
            </p:cNvGraphicFramePr>
            <p:nvPr/>
          </p:nvGraphicFramePr>
          <p:xfrm>
            <a:off x="8186595" y="5437188"/>
            <a:ext cx="901700" cy="431800"/>
          </p:xfrm>
          <a:graphic>
            <a:graphicData uri="http://schemas.openxmlformats.org/presentationml/2006/ole">
              <mc:AlternateContent xmlns:mc="http://schemas.openxmlformats.org/markup-compatibility/2006">
                <mc:Choice xmlns:v="urn:schemas-microsoft-com:vml" Requires="v">
                  <p:oleObj spid="_x0000_s195353" name="Equation" r:id="rId23" imgW="901440" imgH="431640" progId="Equation.DSMT4">
                    <p:embed/>
                  </p:oleObj>
                </mc:Choice>
                <mc:Fallback>
                  <p:oleObj name="Equation" r:id="rId23" imgW="901440" imgH="431640" progId="Equation.DSMT4">
                    <p:embed/>
                    <p:pic>
                      <p:nvPicPr>
                        <p:cNvPr id="35" name="对象 34">
                          <a:extLst>
                            <a:ext uri="{FF2B5EF4-FFF2-40B4-BE49-F238E27FC236}">
                              <a16:creationId xmlns:a16="http://schemas.microsoft.com/office/drawing/2014/main" id="{C5E985A0-B3C6-4216-93B6-7D895132211F}"/>
                            </a:ext>
                          </a:extLst>
                        </p:cNvPr>
                        <p:cNvPicPr/>
                        <p:nvPr/>
                      </p:nvPicPr>
                      <p:blipFill>
                        <a:blip r:embed="rId24"/>
                        <a:stretch>
                          <a:fillRect/>
                        </a:stretch>
                      </p:blipFill>
                      <p:spPr>
                        <a:xfrm>
                          <a:off x="8186595" y="5437188"/>
                          <a:ext cx="901700" cy="431800"/>
                        </a:xfrm>
                        <a:prstGeom prst="rect">
                          <a:avLst/>
                        </a:prstGeom>
                      </p:spPr>
                    </p:pic>
                  </p:oleObj>
                </mc:Fallback>
              </mc:AlternateContent>
            </a:graphicData>
          </a:graphic>
        </p:graphicFrame>
        <p:sp>
          <p:nvSpPr>
            <p:cNvPr id="41" name="矩形 40">
              <a:extLst>
                <a:ext uri="{FF2B5EF4-FFF2-40B4-BE49-F238E27FC236}">
                  <a16:creationId xmlns:a16="http://schemas.microsoft.com/office/drawing/2014/main" id="{69C056E8-3BD8-412D-89B8-06411DD927C0}"/>
                </a:ext>
              </a:extLst>
            </p:cNvPr>
            <p:cNvSpPr/>
            <p:nvPr/>
          </p:nvSpPr>
          <p:spPr>
            <a:xfrm>
              <a:off x="7767204" y="532725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a:t>
              </a:r>
              <a:endParaRPr lang="zh-CN" altLang="en-US" sz="2800" dirty="0"/>
            </a:p>
          </p:txBody>
        </p:sp>
      </p:grpSp>
    </p:spTree>
    <p:extLst>
      <p:ext uri="{BB962C8B-B14F-4D97-AF65-F5344CB8AC3E}">
        <p14:creationId xmlns:p14="http://schemas.microsoft.com/office/powerpoint/2010/main" val="18379637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750"/>
                                        <p:tgtEl>
                                          <p:spTgt spid="12"/>
                                        </p:tgtEl>
                                      </p:cBhvr>
                                    </p:animEffect>
                                  </p:childTnLst>
                                </p:cTn>
                              </p:par>
                            </p:childTnLst>
                          </p:cTn>
                        </p:par>
                        <p:par>
                          <p:cTn id="21" fill="hold">
                            <p:stCondLst>
                              <p:cond delay="75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250"/>
                                        <p:tgtEl>
                                          <p:spTgt spid="29"/>
                                        </p:tgtEl>
                                      </p:cBhvr>
                                    </p:animEffect>
                                  </p:childTnLst>
                                </p:cTn>
                              </p:par>
                            </p:childTnLst>
                          </p:cTn>
                        </p:par>
                        <p:par>
                          <p:cTn id="30" fill="hold">
                            <p:stCondLst>
                              <p:cond delay="250"/>
                            </p:stCondLst>
                            <p:childTnLst>
                              <p:par>
                                <p:cTn id="31" presetID="22" presetClass="entr" presetSubtype="8"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75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250"/>
                                        <p:tgtEl>
                                          <p:spTgt spid="9"/>
                                        </p:tgtEl>
                                      </p:cBhvr>
                                    </p:animEffect>
                                  </p:childTnLst>
                                </p:cTn>
                              </p:par>
                            </p:childTnLst>
                          </p:cTn>
                        </p:par>
                        <p:par>
                          <p:cTn id="39" fill="hold">
                            <p:stCondLst>
                              <p:cond delay="250"/>
                            </p:stCondLst>
                            <p:childTnLst>
                              <p:par>
                                <p:cTn id="40" presetID="2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750"/>
                                        <p:tgtEl>
                                          <p:spTgt spid="39"/>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750"/>
                                        <p:tgtEl>
                                          <p:spTgt spid="40"/>
                                        </p:tgtEl>
                                      </p:cBhvr>
                                    </p:animEffect>
                                  </p:childTnLst>
                                </p:cTn>
                              </p:par>
                            </p:childTnLst>
                          </p:cTn>
                        </p:par>
                        <p:par>
                          <p:cTn id="52" fill="hold">
                            <p:stCondLst>
                              <p:cond delay="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75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20" grpId="0"/>
      <p:bldP spid="2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7523072-5C8A-4C9E-9D69-042E8DBD19C7}"/>
              </a:ext>
            </a:extLst>
          </p:cNvPr>
          <p:cNvSpPr/>
          <p:nvPr/>
        </p:nvSpPr>
        <p:spPr>
          <a:xfrm>
            <a:off x="1153622" y="857550"/>
            <a:ext cx="724878" cy="523220"/>
          </a:xfrm>
          <a:prstGeom prst="rect">
            <a:avLst/>
          </a:prstGeom>
        </p:spPr>
        <p:txBody>
          <a:bodyPr wrap="none">
            <a:spAutoFit/>
          </a:bodyPr>
          <a:lstStyle/>
          <a:p>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7</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41C8F8BF-A572-4E4C-8F2D-AE98CF2789B5}"/>
              </a:ext>
            </a:extLst>
          </p:cNvPr>
          <p:cNvSpPr/>
          <p:nvPr/>
        </p:nvSpPr>
        <p:spPr>
          <a:xfrm>
            <a:off x="1153622" y="1452466"/>
            <a:ext cx="545342" cy="523220"/>
          </a:xfrm>
          <a:prstGeom prst="rect">
            <a:avLst/>
          </a:prstGeom>
        </p:spPr>
        <p:txBody>
          <a:bodyPr wrap="square">
            <a:spAutoFit/>
          </a:bodyPr>
          <a:lstStyle/>
          <a:p>
            <a:r>
              <a:rPr lang="zh-CN" altLang="en-US" sz="2800" b="1" kern="100" dirty="0">
                <a:solidFill>
                  <a:srgbClr val="FF0000"/>
                </a:solidFill>
                <a:ea typeface="宋体" panose="02010600030101010101" pitchFamily="2" charset="-122"/>
                <a:cs typeface="Times New Roman" panose="02020603050405020304" pitchFamily="18" charset="0"/>
              </a:rPr>
              <a:t>证</a:t>
            </a:r>
          </a:p>
        </p:txBody>
      </p:sp>
      <p:sp>
        <p:nvSpPr>
          <p:cNvPr id="4" name="矩形 3">
            <a:extLst>
              <a:ext uri="{FF2B5EF4-FFF2-40B4-BE49-F238E27FC236}">
                <a16:creationId xmlns:a16="http://schemas.microsoft.com/office/drawing/2014/main" id="{7ED0C81B-0DE1-4741-877F-A22600D2C4DA}"/>
              </a:ext>
            </a:extLst>
          </p:cNvPr>
          <p:cNvSpPr/>
          <p:nvPr/>
        </p:nvSpPr>
        <p:spPr>
          <a:xfrm>
            <a:off x="1929098" y="857550"/>
            <a:ext cx="377539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在边长一定的矩形中，</a:t>
            </a:r>
            <a:endParaRPr lang="zh-CN" altLang="en-US" sz="2800" dirty="0"/>
          </a:p>
        </p:txBody>
      </p:sp>
      <p:sp>
        <p:nvSpPr>
          <p:cNvPr id="5" name="矩形 4">
            <a:extLst>
              <a:ext uri="{FF2B5EF4-FFF2-40B4-BE49-F238E27FC236}">
                <a16:creationId xmlns:a16="http://schemas.microsoft.com/office/drawing/2014/main" id="{C8E42D44-E1D1-4C09-B523-69920B737DF3}"/>
              </a:ext>
            </a:extLst>
          </p:cNvPr>
          <p:cNvSpPr/>
          <p:nvPr/>
        </p:nvSpPr>
        <p:spPr>
          <a:xfrm>
            <a:off x="1617242" y="1458421"/>
            <a:ext cx="296747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r>
              <a:rPr lang="en-US" altLang="zh-CN" sz="2800" kern="100" dirty="0">
                <a:ea typeface="宋体" panose="02010600030101010101" pitchFamily="2" charset="-122"/>
                <a:cs typeface="Times New Roman" panose="02020603050405020304" pitchFamily="18" charset="0"/>
              </a:rPr>
              <a:t>1</a:t>
            </a:r>
            <a:r>
              <a:rPr lang="zh-CN" altLang="zh-CN" sz="2800" kern="100" dirty="0">
                <a:ea typeface="宋体" panose="02010600030101010101" pitchFamily="2" charset="-122"/>
                <a:cs typeface="Times New Roman" panose="02020603050405020304" pitchFamily="18" charset="0"/>
              </a:rPr>
              <a:t>）现在的证明</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5" name="组合 34">
            <a:extLst>
              <a:ext uri="{FF2B5EF4-FFF2-40B4-BE49-F238E27FC236}">
                <a16:creationId xmlns:a16="http://schemas.microsoft.com/office/drawing/2014/main" id="{D317AC78-FD2D-48DA-A2BC-D71937539890}"/>
              </a:ext>
            </a:extLst>
          </p:cNvPr>
          <p:cNvGrpSpPr/>
          <p:nvPr/>
        </p:nvGrpSpPr>
        <p:grpSpPr>
          <a:xfrm>
            <a:off x="7099937" y="2055244"/>
            <a:ext cx="3398046" cy="524286"/>
            <a:chOff x="7295880" y="2176546"/>
            <a:chExt cx="3398046" cy="524286"/>
          </a:xfrm>
        </p:grpSpPr>
        <p:sp>
          <p:nvSpPr>
            <p:cNvPr id="7" name="矩形 6">
              <a:extLst>
                <a:ext uri="{FF2B5EF4-FFF2-40B4-BE49-F238E27FC236}">
                  <a16:creationId xmlns:a16="http://schemas.microsoft.com/office/drawing/2014/main" id="{642D9E22-EAB1-4D6E-9712-2CA427282186}"/>
                </a:ext>
              </a:extLst>
            </p:cNvPr>
            <p:cNvSpPr/>
            <p:nvPr/>
          </p:nvSpPr>
          <p:spPr>
            <a:xfrm>
              <a:off x="7295880" y="2177612"/>
              <a:ext cx="294664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相邻两边分别为</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x</a:t>
              </a:r>
              <a:endParaRPr lang="zh-CN" altLang="en-US" sz="2800" i="1" dirty="0"/>
            </a:p>
          </p:txBody>
        </p:sp>
        <p:sp>
          <p:nvSpPr>
            <p:cNvPr id="8" name="矩形 7">
              <a:extLst>
                <a:ext uri="{FF2B5EF4-FFF2-40B4-BE49-F238E27FC236}">
                  <a16:creationId xmlns:a16="http://schemas.microsoft.com/office/drawing/2014/main" id="{CC51F5F9-EA8E-413A-82AB-3C9F20283428}"/>
                </a:ext>
              </a:extLst>
            </p:cNvPr>
            <p:cNvSpPr/>
            <p:nvPr/>
          </p:nvSpPr>
          <p:spPr>
            <a:xfrm>
              <a:off x="10150187" y="217654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与</a:t>
              </a:r>
              <a:endParaRPr lang="zh-CN" altLang="en-US" sz="2800" dirty="0"/>
            </a:p>
          </p:txBody>
        </p:sp>
      </p:grpSp>
      <p:sp>
        <p:nvSpPr>
          <p:cNvPr id="18" name="矩形 17">
            <a:extLst>
              <a:ext uri="{FF2B5EF4-FFF2-40B4-BE49-F238E27FC236}">
                <a16:creationId xmlns:a16="http://schemas.microsoft.com/office/drawing/2014/main" id="{31612ED3-9E9C-43B8-9E40-F08D9C2DAB54}"/>
              </a:ext>
            </a:extLst>
          </p:cNvPr>
          <p:cNvSpPr/>
          <p:nvPr/>
        </p:nvSpPr>
        <p:spPr>
          <a:xfrm>
            <a:off x="1153621" y="4788241"/>
            <a:ext cx="206979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是极大值点</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
        <p:nvSpPr>
          <p:cNvPr id="19" name="矩形 18">
            <a:extLst>
              <a:ext uri="{FF2B5EF4-FFF2-40B4-BE49-F238E27FC236}">
                <a16:creationId xmlns:a16="http://schemas.microsoft.com/office/drawing/2014/main" id="{8949B469-93BF-439E-8DFE-9FE69A4F014B}"/>
              </a:ext>
            </a:extLst>
          </p:cNvPr>
          <p:cNvSpPr/>
          <p:nvPr/>
        </p:nvSpPr>
        <p:spPr>
          <a:xfrm>
            <a:off x="3219153" y="4785580"/>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因此，</a:t>
            </a:r>
            <a:endParaRPr lang="zh-CN" altLang="en-US" sz="2800" dirty="0"/>
          </a:p>
        </p:txBody>
      </p:sp>
      <p:sp>
        <p:nvSpPr>
          <p:cNvPr id="21" name="矩形 20">
            <a:extLst>
              <a:ext uri="{FF2B5EF4-FFF2-40B4-BE49-F238E27FC236}">
                <a16:creationId xmlns:a16="http://schemas.microsoft.com/office/drawing/2014/main" id="{6ADA1526-8B56-49AA-A675-E3537849B545}"/>
              </a:ext>
            </a:extLst>
          </p:cNvPr>
          <p:cNvSpPr/>
          <p:nvPr/>
        </p:nvSpPr>
        <p:spPr>
          <a:xfrm>
            <a:off x="1167476" y="5416741"/>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即矩形是正方形时，</a:t>
            </a:r>
            <a:endParaRPr lang="zh-CN" altLang="en-US" sz="2800" dirty="0"/>
          </a:p>
        </p:txBody>
      </p:sp>
      <p:graphicFrame>
        <p:nvGraphicFramePr>
          <p:cNvPr id="23" name="对象 22">
            <a:extLst>
              <a:ext uri="{FF2B5EF4-FFF2-40B4-BE49-F238E27FC236}">
                <a16:creationId xmlns:a16="http://schemas.microsoft.com/office/drawing/2014/main" id="{DD041453-03B1-43BB-8D25-AD3E5F6FC316}"/>
              </a:ext>
            </a:extLst>
          </p:cNvPr>
          <p:cNvGraphicFramePr>
            <a:graphicFrameLocks noChangeAspect="1"/>
          </p:cNvGraphicFramePr>
          <p:nvPr>
            <p:extLst>
              <p:ext uri="{D42A27DB-BD31-4B8C-83A1-F6EECF244321}">
                <p14:modId xmlns:p14="http://schemas.microsoft.com/office/powerpoint/2010/main" val="1714706031"/>
              </p:ext>
            </p:extLst>
          </p:nvPr>
        </p:nvGraphicFramePr>
        <p:xfrm>
          <a:off x="1278260" y="2840052"/>
          <a:ext cx="838200" cy="304800"/>
        </p:xfrm>
        <a:graphic>
          <a:graphicData uri="http://schemas.openxmlformats.org/presentationml/2006/ole">
            <mc:AlternateContent xmlns:mc="http://schemas.openxmlformats.org/markup-compatibility/2006">
              <mc:Choice xmlns:v="urn:schemas-microsoft-com:vml" Requires="v">
                <p:oleObj spid="_x0000_s196206" name="Equation" r:id="rId3" imgW="838080" imgH="304560" progId="Equation.DSMT4">
                  <p:embed/>
                </p:oleObj>
              </mc:Choice>
              <mc:Fallback>
                <p:oleObj name="Equation" r:id="rId3" imgW="838080" imgH="304560" progId="Equation.DSMT4">
                  <p:embed/>
                  <p:pic>
                    <p:nvPicPr>
                      <p:cNvPr id="23" name="对象 22">
                        <a:extLst>
                          <a:ext uri="{FF2B5EF4-FFF2-40B4-BE49-F238E27FC236}">
                            <a16:creationId xmlns:a16="http://schemas.microsoft.com/office/drawing/2014/main" id="{DD041453-03B1-43BB-8D25-AD3E5F6FC316}"/>
                          </a:ext>
                        </a:extLst>
                      </p:cNvPr>
                      <p:cNvPicPr/>
                      <p:nvPr/>
                    </p:nvPicPr>
                    <p:blipFill>
                      <a:blip r:embed="rId4"/>
                      <a:stretch>
                        <a:fillRect/>
                      </a:stretch>
                    </p:blipFill>
                    <p:spPr>
                      <a:xfrm>
                        <a:off x="1278260" y="2840052"/>
                        <a:ext cx="838200" cy="304800"/>
                      </a:xfrm>
                      <a:prstGeom prst="rect">
                        <a:avLst/>
                      </a:prstGeom>
                    </p:spPr>
                  </p:pic>
                </p:oleObj>
              </mc:Fallback>
            </mc:AlternateContent>
          </a:graphicData>
        </a:graphic>
      </p:graphicFrame>
      <p:grpSp>
        <p:nvGrpSpPr>
          <p:cNvPr id="36" name="组合 35">
            <a:extLst>
              <a:ext uri="{FF2B5EF4-FFF2-40B4-BE49-F238E27FC236}">
                <a16:creationId xmlns:a16="http://schemas.microsoft.com/office/drawing/2014/main" id="{C66C5DD9-3C83-4C69-85D5-5B5BEC76EC17}"/>
              </a:ext>
            </a:extLst>
          </p:cNvPr>
          <p:cNvGrpSpPr/>
          <p:nvPr/>
        </p:nvGrpSpPr>
        <p:grpSpPr>
          <a:xfrm>
            <a:off x="2188519" y="2649342"/>
            <a:ext cx="6811052" cy="523220"/>
            <a:chOff x="2188519" y="2770644"/>
            <a:chExt cx="6811052" cy="523220"/>
          </a:xfrm>
        </p:grpSpPr>
        <p:sp>
          <p:nvSpPr>
            <p:cNvPr id="9" name="矩形 8">
              <a:extLst>
                <a:ext uri="{FF2B5EF4-FFF2-40B4-BE49-F238E27FC236}">
                  <a16:creationId xmlns:a16="http://schemas.microsoft.com/office/drawing/2014/main" id="{4B486382-6168-4148-9AE8-EC0EF855D8CB}"/>
                </a:ext>
              </a:extLst>
            </p:cNvPr>
            <p:cNvSpPr/>
            <p:nvPr/>
          </p:nvSpPr>
          <p:spPr>
            <a:xfrm>
              <a:off x="2188519" y="2770644"/>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则矩形面积</a:t>
              </a:r>
              <a:endParaRPr lang="zh-CN" altLang="en-US" sz="2800" dirty="0"/>
            </a:p>
          </p:txBody>
        </p:sp>
        <p:graphicFrame>
          <p:nvGraphicFramePr>
            <p:cNvPr id="24" name="对象 23">
              <a:extLst>
                <a:ext uri="{FF2B5EF4-FFF2-40B4-BE49-F238E27FC236}">
                  <a16:creationId xmlns:a16="http://schemas.microsoft.com/office/drawing/2014/main" id="{3D414DC1-2349-498D-863C-43D9D25FE869}"/>
                </a:ext>
              </a:extLst>
            </p:cNvPr>
            <p:cNvGraphicFramePr>
              <a:graphicFrameLocks noChangeAspect="1"/>
            </p:cNvGraphicFramePr>
            <p:nvPr>
              <p:extLst>
                <p:ext uri="{D42A27DB-BD31-4B8C-83A1-F6EECF244321}">
                  <p14:modId xmlns:p14="http://schemas.microsoft.com/office/powerpoint/2010/main" val="2792100243"/>
                </p:ext>
              </p:extLst>
            </p:nvPr>
          </p:nvGraphicFramePr>
          <p:xfrm>
            <a:off x="4160871" y="2816877"/>
            <a:ext cx="4838700" cy="457200"/>
          </p:xfrm>
          <a:graphic>
            <a:graphicData uri="http://schemas.openxmlformats.org/presentationml/2006/ole">
              <mc:AlternateContent xmlns:mc="http://schemas.openxmlformats.org/markup-compatibility/2006">
                <mc:Choice xmlns:v="urn:schemas-microsoft-com:vml" Requires="v">
                  <p:oleObj spid="_x0000_s196207" name="Equation" r:id="rId5" imgW="4838400" imgH="457200" progId="Equation.DSMT4">
                    <p:embed/>
                  </p:oleObj>
                </mc:Choice>
                <mc:Fallback>
                  <p:oleObj name="Equation" r:id="rId5" imgW="4838400" imgH="457200" progId="Equation.DSMT4">
                    <p:embed/>
                    <p:pic>
                      <p:nvPicPr>
                        <p:cNvPr id="24" name="对象 23">
                          <a:extLst>
                            <a:ext uri="{FF2B5EF4-FFF2-40B4-BE49-F238E27FC236}">
                              <a16:creationId xmlns:a16="http://schemas.microsoft.com/office/drawing/2014/main" id="{3D414DC1-2349-498D-863C-43D9D25FE869}"/>
                            </a:ext>
                          </a:extLst>
                        </p:cNvPr>
                        <p:cNvPicPr/>
                        <p:nvPr/>
                      </p:nvPicPr>
                      <p:blipFill>
                        <a:blip r:embed="rId6"/>
                        <a:stretch>
                          <a:fillRect/>
                        </a:stretch>
                      </p:blipFill>
                      <p:spPr>
                        <a:xfrm>
                          <a:off x="4160871" y="2816877"/>
                          <a:ext cx="4838700" cy="457200"/>
                        </a:xfrm>
                        <a:prstGeom prst="rect">
                          <a:avLst/>
                        </a:prstGeom>
                      </p:spPr>
                    </p:pic>
                  </p:oleObj>
                </mc:Fallback>
              </mc:AlternateContent>
            </a:graphicData>
          </a:graphic>
        </p:graphicFrame>
      </p:grpSp>
      <p:grpSp>
        <p:nvGrpSpPr>
          <p:cNvPr id="44" name="组合 43">
            <a:extLst>
              <a:ext uri="{FF2B5EF4-FFF2-40B4-BE49-F238E27FC236}">
                <a16:creationId xmlns:a16="http://schemas.microsoft.com/office/drawing/2014/main" id="{9A95AA6F-60A4-4C95-8C2C-0146EDEA20C3}"/>
              </a:ext>
            </a:extLst>
          </p:cNvPr>
          <p:cNvGrpSpPr/>
          <p:nvPr/>
        </p:nvGrpSpPr>
        <p:grpSpPr>
          <a:xfrm>
            <a:off x="1167476" y="3315253"/>
            <a:ext cx="2682774" cy="546310"/>
            <a:chOff x="7209004" y="2770644"/>
            <a:chExt cx="2682774" cy="546310"/>
          </a:xfrm>
        </p:grpSpPr>
        <p:sp>
          <p:nvSpPr>
            <p:cNvPr id="10" name="矩形 9">
              <a:extLst>
                <a:ext uri="{FF2B5EF4-FFF2-40B4-BE49-F238E27FC236}">
                  <a16:creationId xmlns:a16="http://schemas.microsoft.com/office/drawing/2014/main" id="{BDABF53E-6F72-4299-B9ED-43D827B9A381}"/>
                </a:ext>
              </a:extLst>
            </p:cNvPr>
            <p:cNvSpPr/>
            <p:nvPr/>
          </p:nvSpPr>
          <p:spPr>
            <a:xfrm>
              <a:off x="7209004" y="2770644"/>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令</a:t>
              </a:r>
              <a:endParaRPr lang="zh-CN" altLang="en-US" sz="2800" dirty="0"/>
            </a:p>
          </p:txBody>
        </p:sp>
        <p:graphicFrame>
          <p:nvGraphicFramePr>
            <p:cNvPr id="25" name="对象 24">
              <a:extLst>
                <a:ext uri="{FF2B5EF4-FFF2-40B4-BE49-F238E27FC236}">
                  <a16:creationId xmlns:a16="http://schemas.microsoft.com/office/drawing/2014/main" id="{82BAA4EE-400E-413B-8093-70BC7CC22CC1}"/>
                </a:ext>
              </a:extLst>
            </p:cNvPr>
            <p:cNvGraphicFramePr>
              <a:graphicFrameLocks noChangeAspect="1"/>
            </p:cNvGraphicFramePr>
            <p:nvPr/>
          </p:nvGraphicFramePr>
          <p:xfrm>
            <a:off x="7694678" y="2910554"/>
            <a:ext cx="2197100" cy="406400"/>
          </p:xfrm>
          <a:graphic>
            <a:graphicData uri="http://schemas.openxmlformats.org/presentationml/2006/ole">
              <mc:AlternateContent xmlns:mc="http://schemas.openxmlformats.org/markup-compatibility/2006">
                <mc:Choice xmlns:v="urn:schemas-microsoft-com:vml" Requires="v">
                  <p:oleObj spid="_x0000_s196208" name="Equation" r:id="rId7" imgW="2197080" imgH="406080" progId="Equation.DSMT4">
                    <p:embed/>
                  </p:oleObj>
                </mc:Choice>
                <mc:Fallback>
                  <p:oleObj name="Equation" r:id="rId7" imgW="2197080" imgH="406080" progId="Equation.DSMT4">
                    <p:embed/>
                    <p:pic>
                      <p:nvPicPr>
                        <p:cNvPr id="25" name="对象 24">
                          <a:extLst>
                            <a:ext uri="{FF2B5EF4-FFF2-40B4-BE49-F238E27FC236}">
                              <a16:creationId xmlns:a16="http://schemas.microsoft.com/office/drawing/2014/main" id="{82BAA4EE-400E-413B-8093-70BC7CC22CC1}"/>
                            </a:ext>
                          </a:extLst>
                        </p:cNvPr>
                        <p:cNvPicPr/>
                        <p:nvPr/>
                      </p:nvPicPr>
                      <p:blipFill>
                        <a:blip r:embed="rId8"/>
                        <a:stretch>
                          <a:fillRect/>
                        </a:stretch>
                      </p:blipFill>
                      <p:spPr>
                        <a:xfrm>
                          <a:off x="7694678" y="2910554"/>
                          <a:ext cx="2197100" cy="406400"/>
                        </a:xfrm>
                        <a:prstGeom prst="rect">
                          <a:avLst/>
                        </a:prstGeom>
                      </p:spPr>
                    </p:pic>
                  </p:oleObj>
                </mc:Fallback>
              </mc:AlternateContent>
            </a:graphicData>
          </a:graphic>
        </p:graphicFrame>
      </p:grpSp>
      <p:grpSp>
        <p:nvGrpSpPr>
          <p:cNvPr id="45" name="组合 44">
            <a:extLst>
              <a:ext uri="{FF2B5EF4-FFF2-40B4-BE49-F238E27FC236}">
                <a16:creationId xmlns:a16="http://schemas.microsoft.com/office/drawing/2014/main" id="{845C072D-ECDB-4676-BE5D-EFD9C7F0DE2C}"/>
              </a:ext>
            </a:extLst>
          </p:cNvPr>
          <p:cNvGrpSpPr/>
          <p:nvPr/>
        </p:nvGrpSpPr>
        <p:grpSpPr>
          <a:xfrm>
            <a:off x="3916301" y="3208173"/>
            <a:ext cx="2149137" cy="825500"/>
            <a:chOff x="1153622" y="3355637"/>
            <a:chExt cx="2149137" cy="825500"/>
          </a:xfrm>
        </p:grpSpPr>
        <p:sp>
          <p:nvSpPr>
            <p:cNvPr id="12" name="矩形 11">
              <a:extLst>
                <a:ext uri="{FF2B5EF4-FFF2-40B4-BE49-F238E27FC236}">
                  <a16:creationId xmlns:a16="http://schemas.microsoft.com/office/drawing/2014/main" id="{58267FEE-6698-4EAF-B874-C4D9F7F63E62}"/>
                </a:ext>
              </a:extLst>
            </p:cNvPr>
            <p:cNvSpPr/>
            <p:nvPr/>
          </p:nvSpPr>
          <p:spPr>
            <a:xfrm>
              <a:off x="1153622" y="3465451"/>
              <a:ext cx="1330736" cy="523220"/>
            </a:xfrm>
            <a:prstGeom prst="rect">
              <a:avLst/>
            </a:prstGeom>
          </p:spPr>
          <p:txBody>
            <a:bodyPr wrap="square">
              <a:spAutoFit/>
            </a:bodyPr>
            <a:lstStyle/>
            <a:p>
              <a:r>
                <a:rPr lang="zh-CN" altLang="zh-CN" sz="2800" kern="100" dirty="0">
                  <a:ea typeface="宋体" panose="02010600030101010101" pitchFamily="2" charset="-122"/>
                  <a:cs typeface="Times New Roman" panose="02020603050405020304" pitchFamily="18" charset="0"/>
                </a:rPr>
                <a:t>得驻点</a:t>
              </a:r>
              <a:endParaRPr lang="zh-CN" altLang="en-US" sz="2800" dirty="0"/>
            </a:p>
          </p:txBody>
        </p:sp>
        <p:graphicFrame>
          <p:nvGraphicFramePr>
            <p:cNvPr id="26" name="对象 25">
              <a:extLst>
                <a:ext uri="{FF2B5EF4-FFF2-40B4-BE49-F238E27FC236}">
                  <a16:creationId xmlns:a16="http://schemas.microsoft.com/office/drawing/2014/main" id="{F728C9C4-74F8-4CFA-A551-62F4152E8445}"/>
                </a:ext>
              </a:extLst>
            </p:cNvPr>
            <p:cNvGraphicFramePr>
              <a:graphicFrameLocks noChangeAspect="1"/>
            </p:cNvGraphicFramePr>
            <p:nvPr>
              <p:extLst>
                <p:ext uri="{D42A27DB-BD31-4B8C-83A1-F6EECF244321}">
                  <p14:modId xmlns:p14="http://schemas.microsoft.com/office/powerpoint/2010/main" val="843413711"/>
                </p:ext>
              </p:extLst>
            </p:nvPr>
          </p:nvGraphicFramePr>
          <p:xfrm>
            <a:off x="2401059" y="3355637"/>
            <a:ext cx="901700" cy="825500"/>
          </p:xfrm>
          <a:graphic>
            <a:graphicData uri="http://schemas.openxmlformats.org/presentationml/2006/ole">
              <mc:AlternateContent xmlns:mc="http://schemas.openxmlformats.org/markup-compatibility/2006">
                <mc:Choice xmlns:v="urn:schemas-microsoft-com:vml" Requires="v">
                  <p:oleObj spid="_x0000_s196209" name="Equation" r:id="rId9" imgW="901440" imgH="825480" progId="Equation.DSMT4">
                    <p:embed/>
                  </p:oleObj>
                </mc:Choice>
                <mc:Fallback>
                  <p:oleObj name="Equation" r:id="rId9" imgW="901440" imgH="825480" progId="Equation.DSMT4">
                    <p:embed/>
                    <p:pic>
                      <p:nvPicPr>
                        <p:cNvPr id="26" name="对象 25">
                          <a:extLst>
                            <a:ext uri="{FF2B5EF4-FFF2-40B4-BE49-F238E27FC236}">
                              <a16:creationId xmlns:a16="http://schemas.microsoft.com/office/drawing/2014/main" id="{F728C9C4-74F8-4CFA-A551-62F4152E8445}"/>
                            </a:ext>
                          </a:extLst>
                        </p:cNvPr>
                        <p:cNvPicPr/>
                        <p:nvPr/>
                      </p:nvPicPr>
                      <p:blipFill>
                        <a:blip r:embed="rId10"/>
                        <a:stretch>
                          <a:fillRect/>
                        </a:stretch>
                      </p:blipFill>
                      <p:spPr>
                        <a:xfrm>
                          <a:off x="2401059" y="3355637"/>
                          <a:ext cx="901700" cy="825500"/>
                        </a:xfrm>
                        <a:prstGeom prst="rect">
                          <a:avLst/>
                        </a:prstGeom>
                      </p:spPr>
                    </p:pic>
                  </p:oleObj>
                </mc:Fallback>
              </mc:AlternateContent>
            </a:graphicData>
          </a:graphic>
        </p:graphicFrame>
      </p:grpSp>
      <p:grpSp>
        <p:nvGrpSpPr>
          <p:cNvPr id="38" name="组合 37">
            <a:extLst>
              <a:ext uri="{FF2B5EF4-FFF2-40B4-BE49-F238E27FC236}">
                <a16:creationId xmlns:a16="http://schemas.microsoft.com/office/drawing/2014/main" id="{1E684EE0-85CB-47BF-91FE-2D629D5FD9CF}"/>
              </a:ext>
            </a:extLst>
          </p:cNvPr>
          <p:cNvGrpSpPr/>
          <p:nvPr/>
        </p:nvGrpSpPr>
        <p:grpSpPr>
          <a:xfrm>
            <a:off x="1153621" y="3900586"/>
            <a:ext cx="2208618" cy="825500"/>
            <a:chOff x="1153621" y="4161850"/>
            <a:chExt cx="2208618" cy="825500"/>
          </a:xfrm>
        </p:grpSpPr>
        <p:sp>
          <p:nvSpPr>
            <p:cNvPr id="13" name="矩形 12">
              <a:extLst>
                <a:ext uri="{FF2B5EF4-FFF2-40B4-BE49-F238E27FC236}">
                  <a16:creationId xmlns:a16="http://schemas.microsoft.com/office/drawing/2014/main" id="{9CC60E99-6D28-4B67-B8A7-F0CD7343A6FA}"/>
                </a:ext>
              </a:extLst>
            </p:cNvPr>
            <p:cNvSpPr/>
            <p:nvPr/>
          </p:nvSpPr>
          <p:spPr>
            <a:xfrm>
              <a:off x="1153621" y="4304541"/>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sp>
          <p:nvSpPr>
            <p:cNvPr id="14" name="矩形 13">
              <a:extLst>
                <a:ext uri="{FF2B5EF4-FFF2-40B4-BE49-F238E27FC236}">
                  <a16:creationId xmlns:a16="http://schemas.microsoft.com/office/drawing/2014/main" id="{149FD33F-7242-4AA5-BA8F-C6B185868690}"/>
                </a:ext>
              </a:extLst>
            </p:cNvPr>
            <p:cNvSpPr/>
            <p:nvPr/>
          </p:nvSpPr>
          <p:spPr>
            <a:xfrm>
              <a:off x="2459428" y="4304541"/>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7" name="对象 26">
              <a:extLst>
                <a:ext uri="{FF2B5EF4-FFF2-40B4-BE49-F238E27FC236}">
                  <a16:creationId xmlns:a16="http://schemas.microsoft.com/office/drawing/2014/main" id="{24E43B60-6CCB-4859-B7FC-3C15D49D334F}"/>
                </a:ext>
              </a:extLst>
            </p:cNvPr>
            <p:cNvGraphicFramePr>
              <a:graphicFrameLocks noChangeAspect="1"/>
            </p:cNvGraphicFramePr>
            <p:nvPr/>
          </p:nvGraphicFramePr>
          <p:xfrm>
            <a:off x="1687513" y="4161850"/>
            <a:ext cx="812800" cy="825500"/>
          </p:xfrm>
          <a:graphic>
            <a:graphicData uri="http://schemas.openxmlformats.org/presentationml/2006/ole">
              <mc:AlternateContent xmlns:mc="http://schemas.openxmlformats.org/markup-compatibility/2006">
                <mc:Choice xmlns:v="urn:schemas-microsoft-com:vml" Requires="v">
                  <p:oleObj spid="_x0000_s196210" name="Equation" r:id="rId11" imgW="812520" imgH="825480" progId="Equation.DSMT4">
                    <p:embed/>
                  </p:oleObj>
                </mc:Choice>
                <mc:Fallback>
                  <p:oleObj name="Equation" r:id="rId11" imgW="812520" imgH="825480" progId="Equation.DSMT4">
                    <p:embed/>
                    <p:pic>
                      <p:nvPicPr>
                        <p:cNvPr id="27" name="对象 26">
                          <a:extLst>
                            <a:ext uri="{FF2B5EF4-FFF2-40B4-BE49-F238E27FC236}">
                              <a16:creationId xmlns:a16="http://schemas.microsoft.com/office/drawing/2014/main" id="{24E43B60-6CCB-4859-B7FC-3C15D49D334F}"/>
                            </a:ext>
                          </a:extLst>
                        </p:cNvPr>
                        <p:cNvPicPr/>
                        <p:nvPr/>
                      </p:nvPicPr>
                      <p:blipFill>
                        <a:blip r:embed="rId12"/>
                        <a:stretch>
                          <a:fillRect/>
                        </a:stretch>
                      </p:blipFill>
                      <p:spPr>
                        <a:xfrm>
                          <a:off x="1687513" y="4161850"/>
                          <a:ext cx="812800" cy="825500"/>
                        </a:xfrm>
                        <a:prstGeom prst="rect">
                          <a:avLst/>
                        </a:prstGeom>
                      </p:spPr>
                    </p:pic>
                  </p:oleObj>
                </mc:Fallback>
              </mc:AlternateContent>
            </a:graphicData>
          </a:graphic>
        </p:graphicFrame>
      </p:grpSp>
      <p:graphicFrame>
        <p:nvGraphicFramePr>
          <p:cNvPr id="28" name="对象 27">
            <a:extLst>
              <a:ext uri="{FF2B5EF4-FFF2-40B4-BE49-F238E27FC236}">
                <a16:creationId xmlns:a16="http://schemas.microsoft.com/office/drawing/2014/main" id="{F4150641-2DB1-4146-BF01-AA74A98FC9B5}"/>
              </a:ext>
            </a:extLst>
          </p:cNvPr>
          <p:cNvGraphicFramePr>
            <a:graphicFrameLocks noChangeAspect="1"/>
          </p:cNvGraphicFramePr>
          <p:nvPr>
            <p:extLst>
              <p:ext uri="{D42A27DB-BD31-4B8C-83A1-F6EECF244321}">
                <p14:modId xmlns:p14="http://schemas.microsoft.com/office/powerpoint/2010/main" val="4032385463"/>
              </p:ext>
            </p:extLst>
          </p:nvPr>
        </p:nvGraphicFramePr>
        <p:xfrm>
          <a:off x="3113553" y="4148842"/>
          <a:ext cx="2184400" cy="406400"/>
        </p:xfrm>
        <a:graphic>
          <a:graphicData uri="http://schemas.openxmlformats.org/presentationml/2006/ole">
            <mc:AlternateContent xmlns:mc="http://schemas.openxmlformats.org/markup-compatibility/2006">
              <mc:Choice xmlns:v="urn:schemas-microsoft-com:vml" Requires="v">
                <p:oleObj spid="_x0000_s196211" name="Equation" r:id="rId13" imgW="2184120" imgH="406080" progId="Equation.DSMT4">
                  <p:embed/>
                </p:oleObj>
              </mc:Choice>
              <mc:Fallback>
                <p:oleObj name="Equation" r:id="rId13" imgW="2184120" imgH="406080" progId="Equation.DSMT4">
                  <p:embed/>
                  <p:pic>
                    <p:nvPicPr>
                      <p:cNvPr id="28" name="对象 27">
                        <a:extLst>
                          <a:ext uri="{FF2B5EF4-FFF2-40B4-BE49-F238E27FC236}">
                            <a16:creationId xmlns:a16="http://schemas.microsoft.com/office/drawing/2014/main" id="{F4150641-2DB1-4146-BF01-AA74A98FC9B5}"/>
                          </a:ext>
                        </a:extLst>
                      </p:cNvPr>
                      <p:cNvPicPr/>
                      <p:nvPr/>
                    </p:nvPicPr>
                    <p:blipFill>
                      <a:blip r:embed="rId14"/>
                      <a:stretch>
                        <a:fillRect/>
                      </a:stretch>
                    </p:blipFill>
                    <p:spPr>
                      <a:xfrm>
                        <a:off x="3113553" y="4148842"/>
                        <a:ext cx="2184400" cy="406400"/>
                      </a:xfrm>
                      <a:prstGeom prst="rect">
                        <a:avLst/>
                      </a:prstGeom>
                    </p:spPr>
                  </p:pic>
                </p:oleObj>
              </mc:Fallback>
            </mc:AlternateContent>
          </a:graphicData>
        </a:graphic>
      </p:graphicFrame>
      <p:grpSp>
        <p:nvGrpSpPr>
          <p:cNvPr id="39" name="组合 38">
            <a:extLst>
              <a:ext uri="{FF2B5EF4-FFF2-40B4-BE49-F238E27FC236}">
                <a16:creationId xmlns:a16="http://schemas.microsoft.com/office/drawing/2014/main" id="{7CAD9B43-A5C5-487D-9354-E20A320BA22A}"/>
              </a:ext>
            </a:extLst>
          </p:cNvPr>
          <p:cNvGrpSpPr/>
          <p:nvPr/>
        </p:nvGrpSpPr>
        <p:grpSpPr>
          <a:xfrm>
            <a:off x="5297953" y="3931743"/>
            <a:ext cx="2300199" cy="825500"/>
            <a:chOff x="5350647" y="4194966"/>
            <a:chExt cx="2300199" cy="825500"/>
          </a:xfrm>
        </p:grpSpPr>
        <p:sp>
          <p:nvSpPr>
            <p:cNvPr id="15" name="矩形 14">
              <a:extLst>
                <a:ext uri="{FF2B5EF4-FFF2-40B4-BE49-F238E27FC236}">
                  <a16:creationId xmlns:a16="http://schemas.microsoft.com/office/drawing/2014/main" id="{28F523EB-94B8-4E5E-A576-513B9DDEC5EF}"/>
                </a:ext>
              </a:extLst>
            </p:cNvPr>
            <p:cNvSpPr/>
            <p:nvPr/>
          </p:nvSpPr>
          <p:spPr>
            <a:xfrm>
              <a:off x="5350647" y="434610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a:t>
              </a:r>
              <a:endParaRPr lang="zh-CN" altLang="en-US" sz="2800" dirty="0"/>
            </a:p>
          </p:txBody>
        </p:sp>
        <p:sp>
          <p:nvSpPr>
            <p:cNvPr id="16" name="矩形 15">
              <a:extLst>
                <a:ext uri="{FF2B5EF4-FFF2-40B4-BE49-F238E27FC236}">
                  <a16:creationId xmlns:a16="http://schemas.microsoft.com/office/drawing/2014/main" id="{11FF12AA-0222-40BF-A5B9-50D6A2E9DC75}"/>
                </a:ext>
              </a:extLst>
            </p:cNvPr>
            <p:cNvSpPr/>
            <p:nvPr/>
          </p:nvSpPr>
          <p:spPr>
            <a:xfrm>
              <a:off x="6748035" y="434610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9" name="对象 28">
              <a:extLst>
                <a:ext uri="{FF2B5EF4-FFF2-40B4-BE49-F238E27FC236}">
                  <a16:creationId xmlns:a16="http://schemas.microsoft.com/office/drawing/2014/main" id="{405927AE-079E-405B-9A77-ECBF84EF6B4B}"/>
                </a:ext>
              </a:extLst>
            </p:cNvPr>
            <p:cNvGraphicFramePr>
              <a:graphicFrameLocks noChangeAspect="1"/>
            </p:cNvGraphicFramePr>
            <p:nvPr/>
          </p:nvGraphicFramePr>
          <p:xfrm>
            <a:off x="5891216" y="4194966"/>
            <a:ext cx="812800" cy="825500"/>
          </p:xfrm>
          <a:graphic>
            <a:graphicData uri="http://schemas.openxmlformats.org/presentationml/2006/ole">
              <mc:AlternateContent xmlns:mc="http://schemas.openxmlformats.org/markup-compatibility/2006">
                <mc:Choice xmlns:v="urn:schemas-microsoft-com:vml" Requires="v">
                  <p:oleObj spid="_x0000_s196212" name="Equation" r:id="rId15" imgW="812520" imgH="825480" progId="Equation.DSMT4">
                    <p:embed/>
                  </p:oleObj>
                </mc:Choice>
                <mc:Fallback>
                  <p:oleObj name="Equation" r:id="rId15" imgW="812520" imgH="825480" progId="Equation.DSMT4">
                    <p:embed/>
                    <p:pic>
                      <p:nvPicPr>
                        <p:cNvPr id="29" name="对象 28">
                          <a:extLst>
                            <a:ext uri="{FF2B5EF4-FFF2-40B4-BE49-F238E27FC236}">
                              <a16:creationId xmlns:a16="http://schemas.microsoft.com/office/drawing/2014/main" id="{405927AE-079E-405B-9A77-ECBF84EF6B4B}"/>
                            </a:ext>
                          </a:extLst>
                        </p:cNvPr>
                        <p:cNvPicPr/>
                        <p:nvPr/>
                      </p:nvPicPr>
                      <p:blipFill>
                        <a:blip r:embed="rId16"/>
                        <a:stretch>
                          <a:fillRect/>
                        </a:stretch>
                      </p:blipFill>
                      <p:spPr>
                        <a:xfrm>
                          <a:off x="5891216" y="4194966"/>
                          <a:ext cx="812800" cy="825500"/>
                        </a:xfrm>
                        <a:prstGeom prst="rect">
                          <a:avLst/>
                        </a:prstGeom>
                      </p:spPr>
                    </p:pic>
                  </p:oleObj>
                </mc:Fallback>
              </mc:AlternateContent>
            </a:graphicData>
          </a:graphic>
        </p:graphicFrame>
      </p:grpSp>
      <p:graphicFrame>
        <p:nvGraphicFramePr>
          <p:cNvPr id="30" name="对象 29">
            <a:extLst>
              <a:ext uri="{FF2B5EF4-FFF2-40B4-BE49-F238E27FC236}">
                <a16:creationId xmlns:a16="http://schemas.microsoft.com/office/drawing/2014/main" id="{CD2E3B19-7703-495E-9861-183FBF20A849}"/>
              </a:ext>
            </a:extLst>
          </p:cNvPr>
          <p:cNvGraphicFramePr>
            <a:graphicFrameLocks noChangeAspect="1"/>
          </p:cNvGraphicFramePr>
          <p:nvPr>
            <p:extLst>
              <p:ext uri="{D42A27DB-BD31-4B8C-83A1-F6EECF244321}">
                <p14:modId xmlns:p14="http://schemas.microsoft.com/office/powerpoint/2010/main" val="2894928407"/>
              </p:ext>
            </p:extLst>
          </p:nvPr>
        </p:nvGraphicFramePr>
        <p:xfrm>
          <a:off x="7355173" y="4148842"/>
          <a:ext cx="2184400" cy="406400"/>
        </p:xfrm>
        <a:graphic>
          <a:graphicData uri="http://schemas.openxmlformats.org/presentationml/2006/ole">
            <mc:AlternateContent xmlns:mc="http://schemas.openxmlformats.org/markup-compatibility/2006">
              <mc:Choice xmlns:v="urn:schemas-microsoft-com:vml" Requires="v">
                <p:oleObj spid="_x0000_s196213" name="Equation" r:id="rId17" imgW="2184120" imgH="406080" progId="Equation.DSMT4">
                  <p:embed/>
                </p:oleObj>
              </mc:Choice>
              <mc:Fallback>
                <p:oleObj name="Equation" r:id="rId17" imgW="2184120" imgH="406080" progId="Equation.DSMT4">
                  <p:embed/>
                  <p:pic>
                    <p:nvPicPr>
                      <p:cNvPr id="30" name="对象 29">
                        <a:extLst>
                          <a:ext uri="{FF2B5EF4-FFF2-40B4-BE49-F238E27FC236}">
                            <a16:creationId xmlns:a16="http://schemas.microsoft.com/office/drawing/2014/main" id="{CD2E3B19-7703-495E-9861-183FBF20A849}"/>
                          </a:ext>
                        </a:extLst>
                      </p:cNvPr>
                      <p:cNvPicPr/>
                      <p:nvPr/>
                    </p:nvPicPr>
                    <p:blipFill>
                      <a:blip r:embed="rId18"/>
                      <a:stretch>
                        <a:fillRect/>
                      </a:stretch>
                    </p:blipFill>
                    <p:spPr>
                      <a:xfrm>
                        <a:off x="7355173" y="4148842"/>
                        <a:ext cx="2184400" cy="406400"/>
                      </a:xfrm>
                      <a:prstGeom prst="rect">
                        <a:avLst/>
                      </a:prstGeom>
                    </p:spPr>
                  </p:pic>
                </p:oleObj>
              </mc:Fallback>
            </mc:AlternateContent>
          </a:graphicData>
        </a:graphic>
      </p:graphicFrame>
      <p:grpSp>
        <p:nvGrpSpPr>
          <p:cNvPr id="40" name="组合 39">
            <a:extLst>
              <a:ext uri="{FF2B5EF4-FFF2-40B4-BE49-F238E27FC236}">
                <a16:creationId xmlns:a16="http://schemas.microsoft.com/office/drawing/2014/main" id="{275DB1DB-0517-46E7-BA51-30A58A2D7F88}"/>
              </a:ext>
            </a:extLst>
          </p:cNvPr>
          <p:cNvGrpSpPr/>
          <p:nvPr/>
        </p:nvGrpSpPr>
        <p:grpSpPr>
          <a:xfrm>
            <a:off x="9613553" y="3933702"/>
            <a:ext cx="1304682" cy="825500"/>
            <a:chOff x="9613553" y="4194966"/>
            <a:chExt cx="1304682" cy="825500"/>
          </a:xfrm>
        </p:grpSpPr>
        <p:sp>
          <p:nvSpPr>
            <p:cNvPr id="17" name="矩形 16">
              <a:extLst>
                <a:ext uri="{FF2B5EF4-FFF2-40B4-BE49-F238E27FC236}">
                  <a16:creationId xmlns:a16="http://schemas.microsoft.com/office/drawing/2014/main" id="{FE17DFF4-E571-4DE7-929B-9C0353A5F30A}"/>
                </a:ext>
              </a:extLst>
            </p:cNvPr>
            <p:cNvSpPr/>
            <p:nvPr/>
          </p:nvSpPr>
          <p:spPr>
            <a:xfrm>
              <a:off x="9613553" y="4346106"/>
              <a:ext cx="543739" cy="523220"/>
            </a:xfrm>
            <a:prstGeom prst="rect">
              <a:avLst/>
            </a:prstGeom>
          </p:spPr>
          <p:txBody>
            <a:bodyPr wrap="none">
              <a:spAutoFit/>
            </a:bodyPr>
            <a:lstStyle/>
            <a:p>
              <a:r>
                <a:rPr lang="zh-CN" altLang="en-US" sz="2800" kern="100" dirty="0">
                  <a:ea typeface="宋体" panose="02010600030101010101" pitchFamily="2" charset="-122"/>
                  <a:cs typeface="Times New Roman" panose="02020603050405020304" pitchFamily="18" charset="0"/>
                </a:rPr>
                <a:t>故</a:t>
              </a:r>
              <a:endParaRPr lang="zh-CN" altLang="en-US" sz="2800" dirty="0"/>
            </a:p>
          </p:txBody>
        </p:sp>
        <p:graphicFrame>
          <p:nvGraphicFramePr>
            <p:cNvPr id="32" name="对象 31">
              <a:extLst>
                <a:ext uri="{FF2B5EF4-FFF2-40B4-BE49-F238E27FC236}">
                  <a16:creationId xmlns:a16="http://schemas.microsoft.com/office/drawing/2014/main" id="{D47E8C32-3309-4A71-8F94-AABF1C9317A4}"/>
                </a:ext>
              </a:extLst>
            </p:cNvPr>
            <p:cNvGraphicFramePr>
              <a:graphicFrameLocks noChangeAspect="1"/>
            </p:cNvGraphicFramePr>
            <p:nvPr>
              <p:extLst>
                <p:ext uri="{D42A27DB-BD31-4B8C-83A1-F6EECF244321}">
                  <p14:modId xmlns:p14="http://schemas.microsoft.com/office/powerpoint/2010/main" val="267507888"/>
                </p:ext>
              </p:extLst>
            </p:nvPr>
          </p:nvGraphicFramePr>
          <p:xfrm>
            <a:off x="10105435" y="4194966"/>
            <a:ext cx="812800" cy="825500"/>
          </p:xfrm>
          <a:graphic>
            <a:graphicData uri="http://schemas.openxmlformats.org/presentationml/2006/ole">
              <mc:AlternateContent xmlns:mc="http://schemas.openxmlformats.org/markup-compatibility/2006">
                <mc:Choice xmlns:v="urn:schemas-microsoft-com:vml" Requires="v">
                  <p:oleObj spid="_x0000_s196214" name="Equation" r:id="rId19" imgW="812520" imgH="825480" progId="Equation.DSMT4">
                    <p:embed/>
                  </p:oleObj>
                </mc:Choice>
                <mc:Fallback>
                  <p:oleObj name="Equation" r:id="rId19" imgW="812520" imgH="825480" progId="Equation.DSMT4">
                    <p:embed/>
                    <p:pic>
                      <p:nvPicPr>
                        <p:cNvPr id="32" name="对象 31">
                          <a:extLst>
                            <a:ext uri="{FF2B5EF4-FFF2-40B4-BE49-F238E27FC236}">
                              <a16:creationId xmlns:a16="http://schemas.microsoft.com/office/drawing/2014/main" id="{D47E8C32-3309-4A71-8F94-AABF1C9317A4}"/>
                            </a:ext>
                          </a:extLst>
                        </p:cNvPr>
                        <p:cNvPicPr/>
                        <p:nvPr/>
                      </p:nvPicPr>
                      <p:blipFill>
                        <a:blip r:embed="rId20"/>
                        <a:stretch>
                          <a:fillRect/>
                        </a:stretch>
                      </p:blipFill>
                      <p:spPr>
                        <a:xfrm>
                          <a:off x="10105435" y="4194966"/>
                          <a:ext cx="812800" cy="825500"/>
                        </a:xfrm>
                        <a:prstGeom prst="rect">
                          <a:avLst/>
                        </a:prstGeom>
                      </p:spPr>
                    </p:pic>
                  </p:oleObj>
                </mc:Fallback>
              </mc:AlternateContent>
            </a:graphicData>
          </a:graphic>
        </p:graphicFrame>
      </p:grpSp>
      <p:sp>
        <p:nvSpPr>
          <p:cNvPr id="22" name="矩形 21">
            <a:extLst>
              <a:ext uri="{FF2B5EF4-FFF2-40B4-BE49-F238E27FC236}">
                <a16:creationId xmlns:a16="http://schemas.microsoft.com/office/drawing/2014/main" id="{29E8A5FB-E21C-4E2C-B29F-B1AD1921536D}"/>
              </a:ext>
            </a:extLst>
          </p:cNvPr>
          <p:cNvSpPr/>
          <p:nvPr/>
        </p:nvSpPr>
        <p:spPr>
          <a:xfrm>
            <a:off x="5401181" y="854889"/>
            <a:ext cx="314701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正方形的面积最大</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pSp>
        <p:nvGrpSpPr>
          <p:cNvPr id="34" name="组合 33">
            <a:extLst>
              <a:ext uri="{FF2B5EF4-FFF2-40B4-BE49-F238E27FC236}">
                <a16:creationId xmlns:a16="http://schemas.microsoft.com/office/drawing/2014/main" id="{B7DFE228-4151-47FF-8907-97952C9A15EA}"/>
              </a:ext>
            </a:extLst>
          </p:cNvPr>
          <p:cNvGrpSpPr/>
          <p:nvPr/>
        </p:nvGrpSpPr>
        <p:grpSpPr>
          <a:xfrm>
            <a:off x="1153622" y="2055244"/>
            <a:ext cx="6229061" cy="527430"/>
            <a:chOff x="1153622" y="2176546"/>
            <a:chExt cx="6229061" cy="527430"/>
          </a:xfrm>
        </p:grpSpPr>
        <p:sp>
          <p:nvSpPr>
            <p:cNvPr id="6" name="矩形 5">
              <a:extLst>
                <a:ext uri="{FF2B5EF4-FFF2-40B4-BE49-F238E27FC236}">
                  <a16:creationId xmlns:a16="http://schemas.microsoft.com/office/drawing/2014/main" id="{2ED54D0D-5CCC-4E5D-B277-7417F508FCAD}"/>
                </a:ext>
              </a:extLst>
            </p:cNvPr>
            <p:cNvSpPr/>
            <p:nvPr/>
          </p:nvSpPr>
          <p:spPr>
            <a:xfrm>
              <a:off x="1153622" y="2176546"/>
              <a:ext cx="584006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设矩形的二分之一周长为一个定数</a:t>
              </a:r>
              <a:r>
                <a:rPr lang="en-US" altLang="zh-CN" sz="2800" kern="100" dirty="0">
                  <a:ea typeface="宋体" panose="02010600030101010101" pitchFamily="2" charset="-122"/>
                  <a:cs typeface="Times New Roman" panose="02020603050405020304" pitchFamily="18" charset="0"/>
                </a:rPr>
                <a:t> </a:t>
              </a:r>
              <a:r>
                <a:rPr lang="en-US" altLang="zh-CN" sz="2800" i="1" kern="100" dirty="0">
                  <a:ea typeface="宋体" panose="02010600030101010101" pitchFamily="2" charset="-122"/>
                  <a:cs typeface="Times New Roman" panose="02020603050405020304" pitchFamily="18" charset="0"/>
                </a:rPr>
                <a:t>a</a:t>
              </a:r>
              <a:endParaRPr lang="zh-CN" altLang="en-US" sz="2800" i="1" dirty="0"/>
            </a:p>
          </p:txBody>
        </p:sp>
        <p:sp>
          <p:nvSpPr>
            <p:cNvPr id="31" name="矩形 30">
              <a:extLst>
                <a:ext uri="{FF2B5EF4-FFF2-40B4-BE49-F238E27FC236}">
                  <a16:creationId xmlns:a16="http://schemas.microsoft.com/office/drawing/2014/main" id="{BF07D53F-EF1D-405C-96C3-DCEAF5D729B7}"/>
                </a:ext>
              </a:extLst>
            </p:cNvPr>
            <p:cNvSpPr/>
            <p:nvPr/>
          </p:nvSpPr>
          <p:spPr>
            <a:xfrm>
              <a:off x="6838944" y="2180756"/>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a:t>
              </a:r>
              <a:endParaRPr lang="zh-CN" altLang="en-US" sz="2800" dirty="0"/>
            </a:p>
          </p:txBody>
        </p:sp>
      </p:grpSp>
      <p:grpSp>
        <p:nvGrpSpPr>
          <p:cNvPr id="42" name="组合 41">
            <a:extLst>
              <a:ext uri="{FF2B5EF4-FFF2-40B4-BE49-F238E27FC236}">
                <a16:creationId xmlns:a16="http://schemas.microsoft.com/office/drawing/2014/main" id="{F14EF915-A185-4B66-A047-73A40531C69F}"/>
              </a:ext>
            </a:extLst>
          </p:cNvPr>
          <p:cNvGrpSpPr/>
          <p:nvPr/>
        </p:nvGrpSpPr>
        <p:grpSpPr>
          <a:xfrm>
            <a:off x="4294645" y="4634440"/>
            <a:ext cx="6850686" cy="825500"/>
            <a:chOff x="4294645" y="4895704"/>
            <a:chExt cx="6850686" cy="825500"/>
          </a:xfrm>
        </p:grpSpPr>
        <p:sp>
          <p:nvSpPr>
            <p:cNvPr id="20" name="矩形 19">
              <a:extLst>
                <a:ext uri="{FF2B5EF4-FFF2-40B4-BE49-F238E27FC236}">
                  <a16:creationId xmlns:a16="http://schemas.microsoft.com/office/drawing/2014/main" id="{BC141FCE-408E-4C1D-9917-227657367175}"/>
                </a:ext>
              </a:extLst>
            </p:cNvPr>
            <p:cNvSpPr/>
            <p:nvPr/>
          </p:nvSpPr>
          <p:spPr>
            <a:xfrm>
              <a:off x="10242520" y="5046844"/>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33" name="对象 32">
              <a:extLst>
                <a:ext uri="{FF2B5EF4-FFF2-40B4-BE49-F238E27FC236}">
                  <a16:creationId xmlns:a16="http://schemas.microsoft.com/office/drawing/2014/main" id="{E29CB06B-0A05-442D-9204-95E6617A5BD3}"/>
                </a:ext>
              </a:extLst>
            </p:cNvPr>
            <p:cNvGraphicFramePr>
              <a:graphicFrameLocks noChangeAspect="1"/>
            </p:cNvGraphicFramePr>
            <p:nvPr/>
          </p:nvGraphicFramePr>
          <p:xfrm>
            <a:off x="7650846" y="4895704"/>
            <a:ext cx="2514600" cy="825500"/>
          </p:xfrm>
          <a:graphic>
            <a:graphicData uri="http://schemas.openxmlformats.org/presentationml/2006/ole">
              <mc:AlternateContent xmlns:mc="http://schemas.openxmlformats.org/markup-compatibility/2006">
                <mc:Choice xmlns:v="urn:schemas-microsoft-com:vml" Requires="v">
                  <p:oleObj spid="_x0000_s196215" name="Equation" r:id="rId21" imgW="2514600" imgH="825480" progId="Equation.DSMT4">
                    <p:embed/>
                  </p:oleObj>
                </mc:Choice>
                <mc:Fallback>
                  <p:oleObj name="Equation" r:id="rId21" imgW="2514600" imgH="825480" progId="Equation.DSMT4">
                    <p:embed/>
                    <p:pic>
                      <p:nvPicPr>
                        <p:cNvPr id="33" name="对象 32">
                          <a:extLst>
                            <a:ext uri="{FF2B5EF4-FFF2-40B4-BE49-F238E27FC236}">
                              <a16:creationId xmlns:a16="http://schemas.microsoft.com/office/drawing/2014/main" id="{E29CB06B-0A05-442D-9204-95E6617A5BD3}"/>
                            </a:ext>
                          </a:extLst>
                        </p:cNvPr>
                        <p:cNvPicPr/>
                        <p:nvPr/>
                      </p:nvPicPr>
                      <p:blipFill>
                        <a:blip r:embed="rId22"/>
                        <a:stretch>
                          <a:fillRect/>
                        </a:stretch>
                      </p:blipFill>
                      <p:spPr>
                        <a:xfrm>
                          <a:off x="7650846" y="4895704"/>
                          <a:ext cx="2514600" cy="825500"/>
                        </a:xfrm>
                        <a:prstGeom prst="rect">
                          <a:avLst/>
                        </a:prstGeom>
                      </p:spPr>
                    </p:pic>
                  </p:oleObj>
                </mc:Fallback>
              </mc:AlternateContent>
            </a:graphicData>
          </a:graphic>
        </p:graphicFrame>
        <p:sp>
          <p:nvSpPr>
            <p:cNvPr id="41" name="矩形 40">
              <a:extLst>
                <a:ext uri="{FF2B5EF4-FFF2-40B4-BE49-F238E27FC236}">
                  <a16:creationId xmlns:a16="http://schemas.microsoft.com/office/drawing/2014/main" id="{23911911-2349-4AB2-981A-F03F6DEB0613}"/>
                </a:ext>
              </a:extLst>
            </p:cNvPr>
            <p:cNvSpPr/>
            <p:nvPr/>
          </p:nvSpPr>
          <p:spPr>
            <a:xfrm>
              <a:off x="4294645" y="5046844"/>
              <a:ext cx="3416320"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当矩形两边长分别是</a:t>
              </a:r>
              <a:endParaRPr lang="zh-CN" altLang="en-US" sz="2800" dirty="0"/>
            </a:p>
          </p:txBody>
        </p:sp>
      </p:grpSp>
      <p:sp>
        <p:nvSpPr>
          <p:cNvPr id="43" name="矩形 42">
            <a:extLst>
              <a:ext uri="{FF2B5EF4-FFF2-40B4-BE49-F238E27FC236}">
                <a16:creationId xmlns:a16="http://schemas.microsoft.com/office/drawing/2014/main" id="{C6E7259D-E886-4BF2-BD32-FFA7991589AB}"/>
              </a:ext>
            </a:extLst>
          </p:cNvPr>
          <p:cNvSpPr/>
          <p:nvPr/>
        </p:nvSpPr>
        <p:spPr>
          <a:xfrm>
            <a:off x="4355216" y="5416741"/>
            <a:ext cx="171072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面积最大</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spTree>
    <p:extLst>
      <p:ext uri="{BB962C8B-B14F-4D97-AF65-F5344CB8AC3E}">
        <p14:creationId xmlns:p14="http://schemas.microsoft.com/office/powerpoint/2010/main" val="25954832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wipe(left)">
                                      <p:cBhvr>
                                        <p:cTn id="14" dur="500"/>
                                        <p:tgtEl>
                                          <p:spTgt spid="2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
                                        <p:tgtEl>
                                          <p:spTgt spid="3"/>
                                        </p:tgtEl>
                                      </p:cBhvr>
                                    </p:animEffect>
                                  </p:childTnLst>
                                </p:cTn>
                              </p:par>
                            </p:childTnLst>
                          </p:cTn>
                        </p:par>
                        <p:par>
                          <p:cTn id="20" fill="hold">
                            <p:stCondLst>
                              <p:cond delay="1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75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25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75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250"/>
                                        <p:tgtEl>
                                          <p:spTgt spid="40"/>
                                        </p:tgtEl>
                                      </p:cBhvr>
                                    </p:animEffect>
                                  </p:childTnLst>
                                </p:cTn>
                              </p:par>
                            </p:childTnLst>
                          </p:cTn>
                        </p:par>
                        <p:par>
                          <p:cTn id="78" fill="hold">
                            <p:stCondLst>
                              <p:cond delay="250"/>
                            </p:stCondLst>
                            <p:childTnLst>
                              <p:par>
                                <p:cTn id="79" presetID="22" presetClass="entr" presetSubtype="8"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10"/>
                                        <p:tgtEl>
                                          <p:spTgt spid="19"/>
                                        </p:tgtEl>
                                      </p:cBhvr>
                                    </p:animEffect>
                                  </p:childTnLst>
                                </p:cTn>
                              </p:par>
                            </p:childTnLst>
                          </p:cTn>
                        </p:par>
                        <p:par>
                          <p:cTn id="87" fill="hold">
                            <p:stCondLst>
                              <p:cond delay="10"/>
                            </p:stCondLst>
                            <p:childTnLst>
                              <p:par>
                                <p:cTn id="88" presetID="22" presetClass="entr" presetSubtype="8"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left)">
                                      <p:cBhvr>
                                        <p:cTn id="90" dur="75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left)">
                                      <p:cBhvr>
                                        <p:cTn id="95" dur="500"/>
                                        <p:tgtEl>
                                          <p:spTgt spid="2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left)">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p:bldP spid="19" grpId="0"/>
      <p:bldP spid="21" grpId="0"/>
      <p:bldP spid="4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72E8091-1C05-4C7A-9A1D-BDA2FD7445A4}"/>
              </a:ext>
            </a:extLst>
          </p:cNvPr>
          <p:cNvSpPr/>
          <p:nvPr/>
        </p:nvSpPr>
        <p:spPr>
          <a:xfrm>
            <a:off x="1182860" y="496638"/>
            <a:ext cx="3435556" cy="492443"/>
          </a:xfrm>
          <a:prstGeom prst="rect">
            <a:avLst/>
          </a:prstGeom>
        </p:spPr>
        <p:txBody>
          <a:bodyPr wrap="none">
            <a:spAutoFit/>
          </a:bodyPr>
          <a:lstStyle/>
          <a:p>
            <a:pPr algn="dist"/>
            <a:r>
              <a:rPr lang="zh-CN" altLang="zh-CN" sz="2600" kern="100" dirty="0">
                <a:ea typeface="宋体" panose="02010600030101010101" pitchFamily="2" charset="-122"/>
                <a:cs typeface="Times New Roman" panose="02020603050405020304" pitchFamily="18" charset="0"/>
              </a:rPr>
              <a:t>（</a:t>
            </a:r>
            <a:r>
              <a:rPr lang="en-US" altLang="zh-CN" sz="2600" kern="100" dirty="0">
                <a:ea typeface="宋体" panose="02010600030101010101" pitchFamily="2" charset="-122"/>
                <a:cs typeface="Times New Roman" panose="02020603050405020304" pitchFamily="18" charset="0"/>
              </a:rPr>
              <a:t>2</a:t>
            </a:r>
            <a:r>
              <a:rPr lang="zh-CN" altLang="zh-CN" sz="2600" kern="100" dirty="0">
                <a:ea typeface="宋体" panose="02010600030101010101" pitchFamily="2" charset="-122"/>
                <a:cs typeface="Times New Roman" panose="02020603050405020304" pitchFamily="18" charset="0"/>
              </a:rPr>
              <a:t>）费马证明的完善</a:t>
            </a:r>
            <a:r>
              <a:rPr lang="en-US" altLang="zh-CN" sz="2600" kern="100" dirty="0">
                <a:ea typeface="宋体" panose="02010600030101010101" pitchFamily="2" charset="-122"/>
                <a:cs typeface="Times New Roman" panose="02020603050405020304" pitchFamily="18" charset="0"/>
              </a:rPr>
              <a:t>.</a:t>
            </a:r>
            <a:endParaRPr lang="zh-CN" altLang="en-US" sz="2600" dirty="0"/>
          </a:p>
        </p:txBody>
      </p:sp>
      <p:sp>
        <p:nvSpPr>
          <p:cNvPr id="6" name="矩形 5">
            <a:extLst>
              <a:ext uri="{FF2B5EF4-FFF2-40B4-BE49-F238E27FC236}">
                <a16:creationId xmlns:a16="http://schemas.microsoft.com/office/drawing/2014/main" id="{34C459BB-250F-435A-B4EC-0AEB9F4C76BF}"/>
              </a:ext>
            </a:extLst>
          </p:cNvPr>
          <p:cNvSpPr/>
          <p:nvPr/>
        </p:nvSpPr>
        <p:spPr>
          <a:xfrm>
            <a:off x="8798666" y="1057767"/>
            <a:ext cx="518091" cy="492443"/>
          </a:xfrm>
          <a:prstGeom prst="rect">
            <a:avLst/>
          </a:prstGeom>
        </p:spPr>
        <p:txBody>
          <a:bodyPr wrap="none">
            <a:spAutoFit/>
          </a:bodyPr>
          <a:lstStyle/>
          <a:p>
            <a:pPr algn="dist"/>
            <a:r>
              <a:rPr lang="zh-CN" altLang="zh-CN" sz="2600" kern="100" dirty="0">
                <a:ea typeface="宋体" panose="02010600030101010101" pitchFamily="2" charset="-122"/>
                <a:cs typeface="Times New Roman" panose="02020603050405020304" pitchFamily="18" charset="0"/>
              </a:rPr>
              <a:t>即</a:t>
            </a:r>
            <a:endParaRPr lang="zh-CN" altLang="en-US" sz="2600" dirty="0"/>
          </a:p>
        </p:txBody>
      </p:sp>
      <p:sp>
        <p:nvSpPr>
          <p:cNvPr id="7" name="矩形 6">
            <a:extLst>
              <a:ext uri="{FF2B5EF4-FFF2-40B4-BE49-F238E27FC236}">
                <a16:creationId xmlns:a16="http://schemas.microsoft.com/office/drawing/2014/main" id="{D438F6AA-5730-43A1-99E5-254DBA7B6FFC}"/>
              </a:ext>
            </a:extLst>
          </p:cNvPr>
          <p:cNvSpPr/>
          <p:nvPr/>
        </p:nvSpPr>
        <p:spPr>
          <a:xfrm>
            <a:off x="1305942" y="4208550"/>
            <a:ext cx="1184940" cy="492443"/>
          </a:xfrm>
          <a:prstGeom prst="rect">
            <a:avLst/>
          </a:prstGeom>
        </p:spPr>
        <p:txBody>
          <a:bodyPr wrap="none">
            <a:spAutoFit/>
          </a:bodyPr>
          <a:lstStyle/>
          <a:p>
            <a:pPr algn="dist"/>
            <a:r>
              <a:rPr lang="zh-CN" altLang="zh-CN" sz="2600" kern="100" dirty="0">
                <a:ea typeface="宋体" panose="02010600030101010101" pitchFamily="2" charset="-122"/>
                <a:cs typeface="Times New Roman" panose="02020603050405020304" pitchFamily="18" charset="0"/>
              </a:rPr>
              <a:t>所以，</a:t>
            </a:r>
            <a:endParaRPr lang="zh-CN" altLang="en-US" sz="2600" dirty="0"/>
          </a:p>
        </p:txBody>
      </p:sp>
      <p:sp>
        <p:nvSpPr>
          <p:cNvPr id="8" name="矩形 7">
            <a:extLst>
              <a:ext uri="{FF2B5EF4-FFF2-40B4-BE49-F238E27FC236}">
                <a16:creationId xmlns:a16="http://schemas.microsoft.com/office/drawing/2014/main" id="{02F8E677-BD32-4027-B4A8-105B6B0B53E7}"/>
              </a:ext>
            </a:extLst>
          </p:cNvPr>
          <p:cNvSpPr/>
          <p:nvPr/>
        </p:nvSpPr>
        <p:spPr>
          <a:xfrm>
            <a:off x="6175941" y="4208550"/>
            <a:ext cx="1935145" cy="492443"/>
          </a:xfrm>
          <a:prstGeom prst="rect">
            <a:avLst/>
          </a:prstGeom>
        </p:spPr>
        <p:txBody>
          <a:bodyPr wrap="none">
            <a:spAutoFit/>
          </a:bodyPr>
          <a:lstStyle/>
          <a:p>
            <a:pPr algn="dist"/>
            <a:r>
              <a:rPr lang="zh-CN" altLang="zh-CN" sz="2600" kern="100" dirty="0">
                <a:ea typeface="宋体" panose="02010600030101010101" pitchFamily="2" charset="-122"/>
                <a:cs typeface="Times New Roman" panose="02020603050405020304" pitchFamily="18" charset="0"/>
              </a:rPr>
              <a:t>即是正方形</a:t>
            </a:r>
            <a:r>
              <a:rPr lang="en-US" altLang="zh-CN" sz="2600" kern="100" dirty="0">
                <a:ea typeface="宋体" panose="02010600030101010101" pitchFamily="2" charset="-122"/>
                <a:cs typeface="Times New Roman" panose="02020603050405020304" pitchFamily="18" charset="0"/>
              </a:rPr>
              <a:t>.</a:t>
            </a:r>
            <a:endParaRPr lang="zh-CN" altLang="en-US" sz="2600" dirty="0"/>
          </a:p>
        </p:txBody>
      </p:sp>
      <p:grpSp>
        <p:nvGrpSpPr>
          <p:cNvPr id="25" name="组合 24">
            <a:extLst>
              <a:ext uri="{FF2B5EF4-FFF2-40B4-BE49-F238E27FC236}">
                <a16:creationId xmlns:a16="http://schemas.microsoft.com/office/drawing/2014/main" id="{2EDEF7FC-69F5-4DC7-8F94-5A69A15BF67A}"/>
              </a:ext>
            </a:extLst>
          </p:cNvPr>
          <p:cNvGrpSpPr/>
          <p:nvPr/>
        </p:nvGrpSpPr>
        <p:grpSpPr>
          <a:xfrm>
            <a:off x="1223403" y="1048436"/>
            <a:ext cx="2756032" cy="516839"/>
            <a:chOff x="1382028" y="1048436"/>
            <a:chExt cx="2756032" cy="516839"/>
          </a:xfrm>
        </p:grpSpPr>
        <p:sp>
          <p:nvSpPr>
            <p:cNvPr id="3" name="矩形 2">
              <a:extLst>
                <a:ext uri="{FF2B5EF4-FFF2-40B4-BE49-F238E27FC236}">
                  <a16:creationId xmlns:a16="http://schemas.microsoft.com/office/drawing/2014/main" id="{38F8DE7D-0119-42D8-B05D-F0BE723551E5}"/>
                </a:ext>
              </a:extLst>
            </p:cNvPr>
            <p:cNvSpPr/>
            <p:nvPr/>
          </p:nvSpPr>
          <p:spPr>
            <a:xfrm>
              <a:off x="1382028" y="1049897"/>
              <a:ext cx="518091" cy="492443"/>
            </a:xfrm>
            <a:prstGeom prst="rect">
              <a:avLst/>
            </a:prstGeom>
          </p:spPr>
          <p:txBody>
            <a:bodyPr wrap="none">
              <a:spAutoFit/>
            </a:bodyPr>
            <a:lstStyle/>
            <a:p>
              <a:pPr algn="dist"/>
              <a:r>
                <a:rPr lang="zh-CN" altLang="zh-CN" sz="2600" kern="100" dirty="0">
                  <a:ea typeface="宋体" panose="02010600030101010101" pitchFamily="2" charset="-122"/>
                  <a:cs typeface="Times New Roman" panose="02020603050405020304" pitchFamily="18" charset="0"/>
                </a:rPr>
                <a:t>设</a:t>
              </a:r>
              <a:endParaRPr lang="zh-CN" altLang="en-US" sz="2600" dirty="0"/>
            </a:p>
          </p:txBody>
        </p:sp>
        <p:sp>
          <p:nvSpPr>
            <p:cNvPr id="4" name="矩形 3">
              <a:extLst>
                <a:ext uri="{FF2B5EF4-FFF2-40B4-BE49-F238E27FC236}">
                  <a16:creationId xmlns:a16="http://schemas.microsoft.com/office/drawing/2014/main" id="{02EA7D57-51A8-4BD3-BE28-7C3103DDE9AA}"/>
                </a:ext>
              </a:extLst>
            </p:cNvPr>
            <p:cNvSpPr/>
            <p:nvPr/>
          </p:nvSpPr>
          <p:spPr>
            <a:xfrm>
              <a:off x="2953120" y="1048436"/>
              <a:ext cx="1184940" cy="492443"/>
            </a:xfrm>
            <a:prstGeom prst="rect">
              <a:avLst/>
            </a:prstGeom>
          </p:spPr>
          <p:txBody>
            <a:bodyPr wrap="none">
              <a:spAutoFit/>
            </a:bodyPr>
            <a:lstStyle/>
            <a:p>
              <a:pPr algn="dist"/>
              <a:r>
                <a:rPr lang="zh-CN" altLang="zh-CN" sz="2600" kern="100" dirty="0">
                  <a:ea typeface="宋体" panose="02010600030101010101" pitchFamily="2" charset="-122"/>
                  <a:cs typeface="Times New Roman" panose="02020603050405020304" pitchFamily="18" charset="0"/>
                </a:rPr>
                <a:t>是解，</a:t>
              </a:r>
              <a:endParaRPr lang="zh-CN" altLang="en-US" sz="2600" dirty="0"/>
            </a:p>
          </p:txBody>
        </p:sp>
        <p:graphicFrame>
          <p:nvGraphicFramePr>
            <p:cNvPr id="13" name="对象 12">
              <a:extLst>
                <a:ext uri="{FF2B5EF4-FFF2-40B4-BE49-F238E27FC236}">
                  <a16:creationId xmlns:a16="http://schemas.microsoft.com/office/drawing/2014/main" id="{BF0057EA-D9C7-4BDB-BEDD-6439B59B4E4B}"/>
                </a:ext>
              </a:extLst>
            </p:cNvPr>
            <p:cNvGraphicFramePr>
              <a:graphicFrameLocks noChangeAspect="1"/>
            </p:cNvGraphicFramePr>
            <p:nvPr>
              <p:extLst>
                <p:ext uri="{D42A27DB-BD31-4B8C-83A1-F6EECF244321}">
                  <p14:modId xmlns:p14="http://schemas.microsoft.com/office/powerpoint/2010/main" val="4206509640"/>
                </p:ext>
              </p:extLst>
            </p:nvPr>
          </p:nvGraphicFramePr>
          <p:xfrm>
            <a:off x="1892300" y="1184275"/>
            <a:ext cx="1016000" cy="381000"/>
          </p:xfrm>
          <a:graphic>
            <a:graphicData uri="http://schemas.openxmlformats.org/presentationml/2006/ole">
              <mc:AlternateContent xmlns:mc="http://schemas.openxmlformats.org/markup-compatibility/2006">
                <mc:Choice xmlns:v="urn:schemas-microsoft-com:vml" Requires="v">
                  <p:oleObj spid="_x0000_s209479" name="Equation" r:id="rId3" imgW="1015920" imgH="380880" progId="Equation.DSMT4">
                    <p:embed/>
                  </p:oleObj>
                </mc:Choice>
                <mc:Fallback>
                  <p:oleObj name="Equation" r:id="rId3" imgW="1015920" imgH="380880" progId="Equation.DSMT4">
                    <p:embed/>
                    <p:pic>
                      <p:nvPicPr>
                        <p:cNvPr id="13" name="对象 12">
                          <a:extLst>
                            <a:ext uri="{FF2B5EF4-FFF2-40B4-BE49-F238E27FC236}">
                              <a16:creationId xmlns:a16="http://schemas.microsoft.com/office/drawing/2014/main" id="{BF0057EA-D9C7-4BDB-BEDD-6439B59B4E4B}"/>
                            </a:ext>
                          </a:extLst>
                        </p:cNvPr>
                        <p:cNvPicPr/>
                        <p:nvPr/>
                      </p:nvPicPr>
                      <p:blipFill>
                        <a:blip r:embed="rId4"/>
                        <a:stretch>
                          <a:fillRect/>
                        </a:stretch>
                      </p:blipFill>
                      <p:spPr>
                        <a:xfrm>
                          <a:off x="1892300" y="1184275"/>
                          <a:ext cx="1016000" cy="381000"/>
                        </a:xfrm>
                        <a:prstGeom prst="rect">
                          <a:avLst/>
                        </a:prstGeom>
                      </p:spPr>
                    </p:pic>
                  </p:oleObj>
                </mc:Fallback>
              </mc:AlternateContent>
            </a:graphicData>
          </a:graphic>
        </p:graphicFrame>
      </p:grpSp>
      <p:graphicFrame>
        <p:nvGraphicFramePr>
          <p:cNvPr id="15" name="对象 14">
            <a:extLst>
              <a:ext uri="{FF2B5EF4-FFF2-40B4-BE49-F238E27FC236}">
                <a16:creationId xmlns:a16="http://schemas.microsoft.com/office/drawing/2014/main" id="{1C2B1D85-AA06-40D2-9590-76D57091F01F}"/>
              </a:ext>
            </a:extLst>
          </p:cNvPr>
          <p:cNvGraphicFramePr>
            <a:graphicFrameLocks noChangeAspect="1"/>
          </p:cNvGraphicFramePr>
          <p:nvPr>
            <p:extLst>
              <p:ext uri="{D42A27DB-BD31-4B8C-83A1-F6EECF244321}">
                <p14:modId xmlns:p14="http://schemas.microsoft.com/office/powerpoint/2010/main" val="2536181478"/>
              </p:ext>
            </p:extLst>
          </p:nvPr>
        </p:nvGraphicFramePr>
        <p:xfrm>
          <a:off x="2216356" y="1666411"/>
          <a:ext cx="2768600" cy="736600"/>
        </p:xfrm>
        <a:graphic>
          <a:graphicData uri="http://schemas.openxmlformats.org/presentationml/2006/ole">
            <mc:AlternateContent xmlns:mc="http://schemas.openxmlformats.org/markup-compatibility/2006">
              <mc:Choice xmlns:v="urn:schemas-microsoft-com:vml" Requires="v">
                <p:oleObj spid="_x0000_s209480" name="Equation" r:id="rId5" imgW="2768400" imgH="736560" progId="Equation.DSMT4">
                  <p:embed/>
                </p:oleObj>
              </mc:Choice>
              <mc:Fallback>
                <p:oleObj name="Equation" r:id="rId5" imgW="2768400" imgH="736560" progId="Equation.DSMT4">
                  <p:embed/>
                  <p:pic>
                    <p:nvPicPr>
                      <p:cNvPr id="15" name="对象 14">
                        <a:extLst>
                          <a:ext uri="{FF2B5EF4-FFF2-40B4-BE49-F238E27FC236}">
                            <a16:creationId xmlns:a16="http://schemas.microsoft.com/office/drawing/2014/main" id="{1C2B1D85-AA06-40D2-9590-76D57091F01F}"/>
                          </a:ext>
                        </a:extLst>
                      </p:cNvPr>
                      <p:cNvPicPr/>
                      <p:nvPr/>
                    </p:nvPicPr>
                    <p:blipFill>
                      <a:blip r:embed="rId6"/>
                      <a:stretch>
                        <a:fillRect/>
                      </a:stretch>
                    </p:blipFill>
                    <p:spPr>
                      <a:xfrm>
                        <a:off x="2216356" y="1666411"/>
                        <a:ext cx="2768600" cy="7366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758E4149-224D-4300-A88A-9AA1984D108E}"/>
              </a:ext>
            </a:extLst>
          </p:cNvPr>
          <p:cNvGraphicFramePr>
            <a:graphicFrameLocks noChangeAspect="1"/>
          </p:cNvGraphicFramePr>
          <p:nvPr>
            <p:extLst>
              <p:ext uri="{D42A27DB-BD31-4B8C-83A1-F6EECF244321}">
                <p14:modId xmlns:p14="http://schemas.microsoft.com/office/powerpoint/2010/main" val="3799159159"/>
              </p:ext>
            </p:extLst>
          </p:nvPr>
        </p:nvGraphicFramePr>
        <p:xfrm>
          <a:off x="2437099" y="2493191"/>
          <a:ext cx="5003800" cy="774700"/>
        </p:xfrm>
        <a:graphic>
          <a:graphicData uri="http://schemas.openxmlformats.org/presentationml/2006/ole">
            <mc:AlternateContent xmlns:mc="http://schemas.openxmlformats.org/markup-compatibility/2006">
              <mc:Choice xmlns:v="urn:schemas-microsoft-com:vml" Requires="v">
                <p:oleObj spid="_x0000_s209481" name="Equation" r:id="rId7" imgW="5003640" imgH="774360" progId="Equation.DSMT4">
                  <p:embed/>
                </p:oleObj>
              </mc:Choice>
              <mc:Fallback>
                <p:oleObj name="Equation" r:id="rId7" imgW="5003640" imgH="774360" progId="Equation.DSMT4">
                  <p:embed/>
                  <p:pic>
                    <p:nvPicPr>
                      <p:cNvPr id="16" name="对象 15">
                        <a:extLst>
                          <a:ext uri="{FF2B5EF4-FFF2-40B4-BE49-F238E27FC236}">
                            <a16:creationId xmlns:a16="http://schemas.microsoft.com/office/drawing/2014/main" id="{758E4149-224D-4300-A88A-9AA1984D108E}"/>
                          </a:ext>
                        </a:extLst>
                      </p:cNvPr>
                      <p:cNvPicPr/>
                      <p:nvPr/>
                    </p:nvPicPr>
                    <p:blipFill>
                      <a:blip r:embed="rId8"/>
                      <a:stretch>
                        <a:fillRect/>
                      </a:stretch>
                    </p:blipFill>
                    <p:spPr>
                      <a:xfrm>
                        <a:off x="2437099" y="2493191"/>
                        <a:ext cx="5003800" cy="7747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7E97FFA9-45D9-45A4-BEF9-AD4660EC7B81}"/>
              </a:ext>
            </a:extLst>
          </p:cNvPr>
          <p:cNvGraphicFramePr>
            <a:graphicFrameLocks noChangeAspect="1"/>
          </p:cNvGraphicFramePr>
          <p:nvPr>
            <p:extLst>
              <p:ext uri="{D42A27DB-BD31-4B8C-83A1-F6EECF244321}">
                <p14:modId xmlns:p14="http://schemas.microsoft.com/office/powerpoint/2010/main" val="3926403956"/>
              </p:ext>
            </p:extLst>
          </p:nvPr>
        </p:nvGraphicFramePr>
        <p:xfrm>
          <a:off x="2437099" y="3343734"/>
          <a:ext cx="2349500" cy="774700"/>
        </p:xfrm>
        <a:graphic>
          <a:graphicData uri="http://schemas.openxmlformats.org/presentationml/2006/ole">
            <mc:AlternateContent xmlns:mc="http://schemas.openxmlformats.org/markup-compatibility/2006">
              <mc:Choice xmlns:v="urn:schemas-microsoft-com:vml" Requires="v">
                <p:oleObj spid="_x0000_s209482" name="Equation" r:id="rId9" imgW="2349360" imgH="774360" progId="Equation.DSMT4">
                  <p:embed/>
                </p:oleObj>
              </mc:Choice>
              <mc:Fallback>
                <p:oleObj name="Equation" r:id="rId9" imgW="2349360" imgH="774360" progId="Equation.DSMT4">
                  <p:embed/>
                  <p:pic>
                    <p:nvPicPr>
                      <p:cNvPr id="17" name="对象 16">
                        <a:extLst>
                          <a:ext uri="{FF2B5EF4-FFF2-40B4-BE49-F238E27FC236}">
                            <a16:creationId xmlns:a16="http://schemas.microsoft.com/office/drawing/2014/main" id="{7E97FFA9-45D9-45A4-BEF9-AD4660EC7B81}"/>
                          </a:ext>
                        </a:extLst>
                      </p:cNvPr>
                      <p:cNvPicPr/>
                      <p:nvPr/>
                    </p:nvPicPr>
                    <p:blipFill>
                      <a:blip r:embed="rId10"/>
                      <a:stretch>
                        <a:fillRect/>
                      </a:stretch>
                    </p:blipFill>
                    <p:spPr>
                      <a:xfrm>
                        <a:off x="2437099" y="3343734"/>
                        <a:ext cx="2349500" cy="7747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A47A0458-3166-4089-969D-4C6216BA559A}"/>
              </a:ext>
            </a:extLst>
          </p:cNvPr>
          <p:cNvGraphicFramePr>
            <a:graphicFrameLocks noChangeAspect="1"/>
          </p:cNvGraphicFramePr>
          <p:nvPr>
            <p:extLst>
              <p:ext uri="{D42A27DB-BD31-4B8C-83A1-F6EECF244321}">
                <p14:modId xmlns:p14="http://schemas.microsoft.com/office/powerpoint/2010/main" val="430623396"/>
              </p:ext>
            </p:extLst>
          </p:nvPr>
        </p:nvGraphicFramePr>
        <p:xfrm>
          <a:off x="7019804" y="3583306"/>
          <a:ext cx="1092200" cy="342900"/>
        </p:xfrm>
        <a:graphic>
          <a:graphicData uri="http://schemas.openxmlformats.org/presentationml/2006/ole">
            <mc:AlternateContent xmlns:mc="http://schemas.openxmlformats.org/markup-compatibility/2006">
              <mc:Choice xmlns:v="urn:schemas-microsoft-com:vml" Requires="v">
                <p:oleObj spid="_x0000_s209483" name="Equation" r:id="rId11" imgW="1091880" imgH="342720" progId="Equation.DSMT4">
                  <p:embed/>
                </p:oleObj>
              </mc:Choice>
              <mc:Fallback>
                <p:oleObj name="Equation" r:id="rId11" imgW="1091880" imgH="342720" progId="Equation.DSMT4">
                  <p:embed/>
                  <p:pic>
                    <p:nvPicPr>
                      <p:cNvPr id="18" name="对象 17">
                        <a:extLst>
                          <a:ext uri="{FF2B5EF4-FFF2-40B4-BE49-F238E27FC236}">
                            <a16:creationId xmlns:a16="http://schemas.microsoft.com/office/drawing/2014/main" id="{A47A0458-3166-4089-969D-4C6216BA559A}"/>
                          </a:ext>
                        </a:extLst>
                      </p:cNvPr>
                      <p:cNvPicPr/>
                      <p:nvPr/>
                    </p:nvPicPr>
                    <p:blipFill>
                      <a:blip r:embed="rId12"/>
                      <a:stretch>
                        <a:fillRect/>
                      </a:stretch>
                    </p:blipFill>
                    <p:spPr>
                      <a:xfrm>
                        <a:off x="7019804" y="3583306"/>
                        <a:ext cx="1092200" cy="342900"/>
                      </a:xfrm>
                      <a:prstGeom prst="rect">
                        <a:avLst/>
                      </a:prstGeom>
                    </p:spPr>
                  </p:pic>
                </p:oleObj>
              </mc:Fallback>
            </mc:AlternateContent>
          </a:graphicData>
        </a:graphic>
      </p:graphicFrame>
      <p:grpSp>
        <p:nvGrpSpPr>
          <p:cNvPr id="32" name="组合 31">
            <a:extLst>
              <a:ext uri="{FF2B5EF4-FFF2-40B4-BE49-F238E27FC236}">
                <a16:creationId xmlns:a16="http://schemas.microsoft.com/office/drawing/2014/main" id="{B872D352-7931-4AB7-8995-BD86EDD92405}"/>
              </a:ext>
            </a:extLst>
          </p:cNvPr>
          <p:cNvGrpSpPr/>
          <p:nvPr/>
        </p:nvGrpSpPr>
        <p:grpSpPr>
          <a:xfrm>
            <a:off x="1270084" y="4815698"/>
            <a:ext cx="6436307" cy="492443"/>
            <a:chOff x="1428709" y="5235571"/>
            <a:chExt cx="6436307" cy="492443"/>
          </a:xfrm>
        </p:grpSpPr>
        <p:sp>
          <p:nvSpPr>
            <p:cNvPr id="9" name="矩形 8">
              <a:extLst>
                <a:ext uri="{FF2B5EF4-FFF2-40B4-BE49-F238E27FC236}">
                  <a16:creationId xmlns:a16="http://schemas.microsoft.com/office/drawing/2014/main" id="{6E646880-4995-4464-927B-2BD2A1F763F7}"/>
                </a:ext>
              </a:extLst>
            </p:cNvPr>
            <p:cNvSpPr/>
            <p:nvPr/>
          </p:nvSpPr>
          <p:spPr>
            <a:xfrm>
              <a:off x="1428709" y="5235571"/>
              <a:ext cx="851515" cy="492443"/>
            </a:xfrm>
            <a:prstGeom prst="rect">
              <a:avLst/>
            </a:prstGeom>
          </p:spPr>
          <p:txBody>
            <a:bodyPr wrap="none">
              <a:spAutoFit/>
            </a:bodyPr>
            <a:lstStyle/>
            <a:p>
              <a:pPr algn="dist"/>
              <a:r>
                <a:rPr lang="zh-CN" altLang="zh-CN" sz="2600" kern="100" dirty="0">
                  <a:ea typeface="宋体" panose="02010600030101010101" pitchFamily="2" charset="-122"/>
                  <a:cs typeface="Times New Roman" panose="02020603050405020304" pitchFamily="18" charset="0"/>
                </a:rPr>
                <a:t>这里</a:t>
              </a:r>
              <a:endParaRPr lang="zh-CN" altLang="en-US" sz="2600" dirty="0"/>
            </a:p>
          </p:txBody>
        </p:sp>
        <p:graphicFrame>
          <p:nvGraphicFramePr>
            <p:cNvPr id="20" name="对象 19">
              <a:extLst>
                <a:ext uri="{FF2B5EF4-FFF2-40B4-BE49-F238E27FC236}">
                  <a16:creationId xmlns:a16="http://schemas.microsoft.com/office/drawing/2014/main" id="{CA8D711B-33AC-4254-9BF8-D5C67190AA91}"/>
                </a:ext>
              </a:extLst>
            </p:cNvPr>
            <p:cNvGraphicFramePr>
              <a:graphicFrameLocks noChangeAspect="1"/>
            </p:cNvGraphicFramePr>
            <p:nvPr>
              <p:extLst>
                <p:ext uri="{D42A27DB-BD31-4B8C-83A1-F6EECF244321}">
                  <p14:modId xmlns:p14="http://schemas.microsoft.com/office/powerpoint/2010/main" val="1422086045"/>
                </p:ext>
              </p:extLst>
            </p:nvPr>
          </p:nvGraphicFramePr>
          <p:xfrm>
            <a:off x="2264316" y="5378709"/>
            <a:ext cx="5600700" cy="342900"/>
          </p:xfrm>
          <a:graphic>
            <a:graphicData uri="http://schemas.openxmlformats.org/presentationml/2006/ole">
              <mc:AlternateContent xmlns:mc="http://schemas.openxmlformats.org/markup-compatibility/2006">
                <mc:Choice xmlns:v="urn:schemas-microsoft-com:vml" Requires="v">
                  <p:oleObj spid="_x0000_s209484" name="Equation" r:id="rId13" imgW="5600520" imgH="342720" progId="Equation.DSMT4">
                    <p:embed/>
                  </p:oleObj>
                </mc:Choice>
                <mc:Fallback>
                  <p:oleObj name="Equation" r:id="rId13" imgW="5600520" imgH="342720" progId="Equation.DSMT4">
                    <p:embed/>
                    <p:pic>
                      <p:nvPicPr>
                        <p:cNvPr id="20" name="对象 19">
                          <a:extLst>
                            <a:ext uri="{FF2B5EF4-FFF2-40B4-BE49-F238E27FC236}">
                              <a16:creationId xmlns:a16="http://schemas.microsoft.com/office/drawing/2014/main" id="{CA8D711B-33AC-4254-9BF8-D5C67190AA91}"/>
                            </a:ext>
                          </a:extLst>
                        </p:cNvPr>
                        <p:cNvPicPr/>
                        <p:nvPr/>
                      </p:nvPicPr>
                      <p:blipFill>
                        <a:blip r:embed="rId14"/>
                        <a:stretch>
                          <a:fillRect/>
                        </a:stretch>
                      </p:blipFill>
                      <p:spPr>
                        <a:xfrm>
                          <a:off x="2264316" y="5378709"/>
                          <a:ext cx="5600700" cy="342900"/>
                        </a:xfrm>
                        <a:prstGeom prst="rect">
                          <a:avLst/>
                        </a:prstGeom>
                      </p:spPr>
                    </p:pic>
                  </p:oleObj>
                </mc:Fallback>
              </mc:AlternateContent>
            </a:graphicData>
          </a:graphic>
        </p:graphicFrame>
      </p:grpSp>
      <p:grpSp>
        <p:nvGrpSpPr>
          <p:cNvPr id="33" name="组合 32">
            <a:extLst>
              <a:ext uri="{FF2B5EF4-FFF2-40B4-BE49-F238E27FC236}">
                <a16:creationId xmlns:a16="http://schemas.microsoft.com/office/drawing/2014/main" id="{64BCFACD-AC2C-4B8C-B911-DFA1933DFA26}"/>
              </a:ext>
            </a:extLst>
          </p:cNvPr>
          <p:cNvGrpSpPr/>
          <p:nvPr/>
        </p:nvGrpSpPr>
        <p:grpSpPr>
          <a:xfrm>
            <a:off x="1372725" y="5418723"/>
            <a:ext cx="4726545" cy="492443"/>
            <a:chOff x="2226232" y="5796064"/>
            <a:chExt cx="4726545" cy="492443"/>
          </a:xfrm>
        </p:grpSpPr>
        <p:sp>
          <p:nvSpPr>
            <p:cNvPr id="12" name="矩形 11">
              <a:extLst>
                <a:ext uri="{FF2B5EF4-FFF2-40B4-BE49-F238E27FC236}">
                  <a16:creationId xmlns:a16="http://schemas.microsoft.com/office/drawing/2014/main" id="{3D77F5F8-7079-4239-9D24-08EF3FC8ECEE}"/>
                </a:ext>
              </a:extLst>
            </p:cNvPr>
            <p:cNvSpPr/>
            <p:nvPr/>
          </p:nvSpPr>
          <p:spPr>
            <a:xfrm>
              <a:off x="5684481" y="5796064"/>
              <a:ext cx="1268296" cy="492443"/>
            </a:xfrm>
            <a:prstGeom prst="rect">
              <a:avLst/>
            </a:prstGeom>
          </p:spPr>
          <p:txBody>
            <a:bodyPr wrap="none">
              <a:spAutoFit/>
            </a:bodyPr>
            <a:lstStyle/>
            <a:p>
              <a:pPr algn="dist"/>
              <a:r>
                <a:rPr lang="zh-CN" altLang="zh-CN" sz="2600" kern="100" dirty="0">
                  <a:ea typeface="宋体" panose="02010600030101010101" pitchFamily="2" charset="-122"/>
                  <a:cs typeface="Times New Roman" panose="02020603050405020304" pitchFamily="18" charset="0"/>
                </a:rPr>
                <a:t>的两边</a:t>
              </a:r>
              <a:r>
                <a:rPr lang="en-US" altLang="zh-CN" sz="2600" kern="100" dirty="0">
                  <a:ea typeface="宋体" panose="02010600030101010101" pitchFamily="2" charset="-122"/>
                  <a:cs typeface="Times New Roman" panose="02020603050405020304" pitchFamily="18" charset="0"/>
                </a:rPr>
                <a:t>.</a:t>
              </a:r>
              <a:endParaRPr lang="zh-CN" altLang="en-US" sz="2600" dirty="0"/>
            </a:p>
          </p:txBody>
        </p:sp>
        <p:graphicFrame>
          <p:nvGraphicFramePr>
            <p:cNvPr id="21" name="对象 20">
              <a:extLst>
                <a:ext uri="{FF2B5EF4-FFF2-40B4-BE49-F238E27FC236}">
                  <a16:creationId xmlns:a16="http://schemas.microsoft.com/office/drawing/2014/main" id="{B83409AB-6AD8-4F1D-A0FF-339F03EC169A}"/>
                </a:ext>
              </a:extLst>
            </p:cNvPr>
            <p:cNvGraphicFramePr>
              <a:graphicFrameLocks noChangeAspect="1"/>
            </p:cNvGraphicFramePr>
            <p:nvPr>
              <p:extLst>
                <p:ext uri="{D42A27DB-BD31-4B8C-83A1-F6EECF244321}">
                  <p14:modId xmlns:p14="http://schemas.microsoft.com/office/powerpoint/2010/main" val="2725695626"/>
                </p:ext>
              </p:extLst>
            </p:nvPr>
          </p:nvGraphicFramePr>
          <p:xfrm>
            <a:off x="2226232" y="5920489"/>
            <a:ext cx="3505200" cy="342900"/>
          </p:xfrm>
          <a:graphic>
            <a:graphicData uri="http://schemas.openxmlformats.org/presentationml/2006/ole">
              <mc:AlternateContent xmlns:mc="http://schemas.openxmlformats.org/markup-compatibility/2006">
                <mc:Choice xmlns:v="urn:schemas-microsoft-com:vml" Requires="v">
                  <p:oleObj spid="_x0000_s209485" name="Equation" r:id="rId15" imgW="3504960" imgH="342720" progId="Equation.DSMT4">
                    <p:embed/>
                  </p:oleObj>
                </mc:Choice>
                <mc:Fallback>
                  <p:oleObj name="Equation" r:id="rId15" imgW="3504960" imgH="342720" progId="Equation.DSMT4">
                    <p:embed/>
                    <p:pic>
                      <p:nvPicPr>
                        <p:cNvPr id="21" name="对象 20">
                          <a:extLst>
                            <a:ext uri="{FF2B5EF4-FFF2-40B4-BE49-F238E27FC236}">
                              <a16:creationId xmlns:a16="http://schemas.microsoft.com/office/drawing/2014/main" id="{B83409AB-6AD8-4F1D-A0FF-339F03EC169A}"/>
                            </a:ext>
                          </a:extLst>
                        </p:cNvPr>
                        <p:cNvPicPr/>
                        <p:nvPr/>
                      </p:nvPicPr>
                      <p:blipFill>
                        <a:blip r:embed="rId16"/>
                        <a:stretch>
                          <a:fillRect/>
                        </a:stretch>
                      </p:blipFill>
                      <p:spPr>
                        <a:xfrm>
                          <a:off x="2226232" y="5920489"/>
                          <a:ext cx="3505200" cy="342900"/>
                        </a:xfrm>
                        <a:prstGeom prst="rect">
                          <a:avLst/>
                        </a:prstGeom>
                      </p:spPr>
                    </p:pic>
                  </p:oleObj>
                </mc:Fallback>
              </mc:AlternateContent>
            </a:graphicData>
          </a:graphic>
        </p:graphicFrame>
      </p:grpSp>
      <p:sp>
        <p:nvSpPr>
          <p:cNvPr id="22" name="矩形 21">
            <a:extLst>
              <a:ext uri="{FF2B5EF4-FFF2-40B4-BE49-F238E27FC236}">
                <a16:creationId xmlns:a16="http://schemas.microsoft.com/office/drawing/2014/main" id="{05DBA3A8-1F9A-4D37-8855-0B4433606624}"/>
              </a:ext>
            </a:extLst>
          </p:cNvPr>
          <p:cNvSpPr/>
          <p:nvPr/>
        </p:nvSpPr>
        <p:spPr>
          <a:xfrm>
            <a:off x="4626121" y="498305"/>
            <a:ext cx="2852063"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顺着费马的思路，</a:t>
            </a:r>
            <a:endParaRPr lang="zh-CN" altLang="en-US" sz="2600" dirty="0"/>
          </a:p>
        </p:txBody>
      </p:sp>
      <p:sp>
        <p:nvSpPr>
          <p:cNvPr id="23" name="矩形 22">
            <a:extLst>
              <a:ext uri="{FF2B5EF4-FFF2-40B4-BE49-F238E27FC236}">
                <a16:creationId xmlns:a16="http://schemas.microsoft.com/office/drawing/2014/main" id="{33F7880B-89EC-4911-B818-B128F46E47EC}"/>
              </a:ext>
            </a:extLst>
          </p:cNvPr>
          <p:cNvSpPr/>
          <p:nvPr/>
        </p:nvSpPr>
        <p:spPr>
          <a:xfrm>
            <a:off x="7261735" y="496638"/>
            <a:ext cx="1601721"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但用极限</a:t>
            </a:r>
            <a:r>
              <a:rPr lang="en-US" altLang="zh-CN" sz="2600" kern="100" dirty="0">
                <a:ea typeface="宋体" panose="02010600030101010101" pitchFamily="2" charset="-122"/>
                <a:cs typeface="Times New Roman" panose="02020603050405020304" pitchFamily="18" charset="0"/>
              </a:rPr>
              <a:t>.</a:t>
            </a:r>
            <a:endParaRPr lang="zh-CN" altLang="en-US" sz="2600" dirty="0"/>
          </a:p>
        </p:txBody>
      </p:sp>
      <p:grpSp>
        <p:nvGrpSpPr>
          <p:cNvPr id="27" name="组合 26">
            <a:extLst>
              <a:ext uri="{FF2B5EF4-FFF2-40B4-BE49-F238E27FC236}">
                <a16:creationId xmlns:a16="http://schemas.microsoft.com/office/drawing/2014/main" id="{76A40E5E-2545-490A-B11B-2814DE07C7EB}"/>
              </a:ext>
            </a:extLst>
          </p:cNvPr>
          <p:cNvGrpSpPr/>
          <p:nvPr/>
        </p:nvGrpSpPr>
        <p:grpSpPr>
          <a:xfrm>
            <a:off x="3668176" y="1042635"/>
            <a:ext cx="3155894" cy="498008"/>
            <a:chOff x="3826801" y="1042635"/>
            <a:chExt cx="3155894" cy="498008"/>
          </a:xfrm>
        </p:grpSpPr>
        <p:sp>
          <p:nvSpPr>
            <p:cNvPr id="5" name="矩形 4">
              <a:extLst>
                <a:ext uri="{FF2B5EF4-FFF2-40B4-BE49-F238E27FC236}">
                  <a16:creationId xmlns:a16="http://schemas.microsoft.com/office/drawing/2014/main" id="{7B424108-F9FF-43D5-A114-2E342C34F27B}"/>
                </a:ext>
              </a:extLst>
            </p:cNvPr>
            <p:cNvSpPr/>
            <p:nvPr/>
          </p:nvSpPr>
          <p:spPr>
            <a:xfrm>
              <a:off x="4880838" y="1048200"/>
              <a:ext cx="2101857" cy="492443"/>
            </a:xfrm>
            <a:prstGeom prst="rect">
              <a:avLst/>
            </a:prstGeom>
          </p:spPr>
          <p:txBody>
            <a:bodyPr wrap="none">
              <a:spAutoFit/>
            </a:bodyPr>
            <a:lstStyle/>
            <a:p>
              <a:pPr algn="dist"/>
              <a:r>
                <a:rPr lang="en-US" altLang="zh-CN" sz="2600" i="1" kern="100" dirty="0">
                  <a:ea typeface="宋体" panose="02010600030101010101" pitchFamily="2" charset="-122"/>
                  <a:cs typeface="Times New Roman" panose="02020603050405020304" pitchFamily="18" charset="0"/>
                </a:rPr>
                <a:t>b </a:t>
              </a:r>
              <a:r>
                <a:rPr lang="zh-CN" altLang="zh-CN" sz="2600" kern="100" dirty="0">
                  <a:ea typeface="宋体" panose="02010600030101010101" pitchFamily="2" charset="-122"/>
                  <a:cs typeface="Times New Roman" panose="02020603050405020304" pitchFamily="18" charset="0"/>
                </a:rPr>
                <a:t>是极值点，</a:t>
              </a:r>
              <a:endParaRPr lang="zh-CN" altLang="en-US" sz="2600" dirty="0"/>
            </a:p>
          </p:txBody>
        </p:sp>
        <p:sp>
          <p:nvSpPr>
            <p:cNvPr id="24" name="矩形 23">
              <a:extLst>
                <a:ext uri="{FF2B5EF4-FFF2-40B4-BE49-F238E27FC236}">
                  <a16:creationId xmlns:a16="http://schemas.microsoft.com/office/drawing/2014/main" id="{D12D40CF-C521-4B3F-A6AD-AA741FFC53B4}"/>
                </a:ext>
              </a:extLst>
            </p:cNvPr>
            <p:cNvSpPr/>
            <p:nvPr/>
          </p:nvSpPr>
          <p:spPr>
            <a:xfrm>
              <a:off x="3826801" y="1042635"/>
              <a:ext cx="1184940"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或者说</a:t>
              </a:r>
              <a:endParaRPr lang="zh-CN" altLang="en-US" sz="2600" dirty="0"/>
            </a:p>
          </p:txBody>
        </p:sp>
      </p:grpSp>
      <p:grpSp>
        <p:nvGrpSpPr>
          <p:cNvPr id="28" name="组合 27">
            <a:extLst>
              <a:ext uri="{FF2B5EF4-FFF2-40B4-BE49-F238E27FC236}">
                <a16:creationId xmlns:a16="http://schemas.microsoft.com/office/drawing/2014/main" id="{81039718-3B03-4D02-A661-0070658E740D}"/>
              </a:ext>
            </a:extLst>
          </p:cNvPr>
          <p:cNvGrpSpPr/>
          <p:nvPr/>
        </p:nvGrpSpPr>
        <p:grpSpPr>
          <a:xfrm>
            <a:off x="6598306" y="1040798"/>
            <a:ext cx="2163684" cy="518127"/>
            <a:chOff x="6924881" y="1040798"/>
            <a:chExt cx="2163684" cy="518127"/>
          </a:xfrm>
        </p:grpSpPr>
        <p:graphicFrame>
          <p:nvGraphicFramePr>
            <p:cNvPr id="14" name="对象 13">
              <a:extLst>
                <a:ext uri="{FF2B5EF4-FFF2-40B4-BE49-F238E27FC236}">
                  <a16:creationId xmlns:a16="http://schemas.microsoft.com/office/drawing/2014/main" id="{03FEAD2F-B6B3-4230-860C-196487D04D6F}"/>
                </a:ext>
              </a:extLst>
            </p:cNvPr>
            <p:cNvGraphicFramePr>
              <a:graphicFrameLocks noChangeAspect="1"/>
            </p:cNvGraphicFramePr>
            <p:nvPr>
              <p:extLst>
                <p:ext uri="{D42A27DB-BD31-4B8C-83A1-F6EECF244321}">
                  <p14:modId xmlns:p14="http://schemas.microsoft.com/office/powerpoint/2010/main" val="2307572576"/>
                </p:ext>
              </p:extLst>
            </p:nvPr>
          </p:nvGraphicFramePr>
          <p:xfrm>
            <a:off x="7780465" y="1177925"/>
            <a:ext cx="1308100" cy="381000"/>
          </p:xfrm>
          <a:graphic>
            <a:graphicData uri="http://schemas.openxmlformats.org/presentationml/2006/ole">
              <mc:AlternateContent xmlns:mc="http://schemas.openxmlformats.org/markup-compatibility/2006">
                <mc:Choice xmlns:v="urn:schemas-microsoft-com:vml" Requires="v">
                  <p:oleObj spid="_x0000_s209486" name="Equation" r:id="rId17" imgW="1307880" imgH="380880" progId="Equation.DSMT4">
                    <p:embed/>
                  </p:oleObj>
                </mc:Choice>
                <mc:Fallback>
                  <p:oleObj name="Equation" r:id="rId17" imgW="1307880" imgH="380880" progId="Equation.DSMT4">
                    <p:embed/>
                    <p:pic>
                      <p:nvPicPr>
                        <p:cNvPr id="14" name="对象 13">
                          <a:extLst>
                            <a:ext uri="{FF2B5EF4-FFF2-40B4-BE49-F238E27FC236}">
                              <a16:creationId xmlns:a16="http://schemas.microsoft.com/office/drawing/2014/main" id="{03FEAD2F-B6B3-4230-860C-196487D04D6F}"/>
                            </a:ext>
                          </a:extLst>
                        </p:cNvPr>
                        <p:cNvPicPr/>
                        <p:nvPr/>
                      </p:nvPicPr>
                      <p:blipFill>
                        <a:blip r:embed="rId18"/>
                        <a:stretch>
                          <a:fillRect/>
                        </a:stretch>
                      </p:blipFill>
                      <p:spPr>
                        <a:xfrm>
                          <a:off x="7780465" y="1177925"/>
                          <a:ext cx="1308100" cy="381000"/>
                        </a:xfrm>
                        <a:prstGeom prst="rect">
                          <a:avLst/>
                        </a:prstGeom>
                      </p:spPr>
                    </p:pic>
                  </p:oleObj>
                </mc:Fallback>
              </mc:AlternateContent>
            </a:graphicData>
          </a:graphic>
        </p:graphicFrame>
        <p:sp>
          <p:nvSpPr>
            <p:cNvPr id="26" name="矩形 25">
              <a:extLst>
                <a:ext uri="{FF2B5EF4-FFF2-40B4-BE49-F238E27FC236}">
                  <a16:creationId xmlns:a16="http://schemas.microsoft.com/office/drawing/2014/main" id="{1DFEEEE4-F577-41DB-A649-3912BA96AFBB}"/>
                </a:ext>
              </a:extLst>
            </p:cNvPr>
            <p:cNvSpPr/>
            <p:nvPr/>
          </p:nvSpPr>
          <p:spPr>
            <a:xfrm>
              <a:off x="6924881" y="1040798"/>
              <a:ext cx="851515"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于是</a:t>
              </a:r>
              <a:endParaRPr lang="zh-CN" altLang="en-US" sz="2600" dirty="0"/>
            </a:p>
          </p:txBody>
        </p:sp>
      </p:grpSp>
      <p:sp>
        <p:nvSpPr>
          <p:cNvPr id="29" name="矩形 28">
            <a:extLst>
              <a:ext uri="{FF2B5EF4-FFF2-40B4-BE49-F238E27FC236}">
                <a16:creationId xmlns:a16="http://schemas.microsoft.com/office/drawing/2014/main" id="{969F78D3-C0F8-44D3-87F3-38A530144B3E}"/>
              </a:ext>
            </a:extLst>
          </p:cNvPr>
          <p:cNvSpPr/>
          <p:nvPr/>
        </p:nvSpPr>
        <p:spPr>
          <a:xfrm>
            <a:off x="2265924" y="4214499"/>
            <a:ext cx="2185214"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面积最大时，</a:t>
            </a:r>
            <a:endParaRPr lang="zh-CN" altLang="en-US" sz="2600" dirty="0"/>
          </a:p>
        </p:txBody>
      </p:sp>
      <p:grpSp>
        <p:nvGrpSpPr>
          <p:cNvPr id="31" name="组合 30">
            <a:extLst>
              <a:ext uri="{FF2B5EF4-FFF2-40B4-BE49-F238E27FC236}">
                <a16:creationId xmlns:a16="http://schemas.microsoft.com/office/drawing/2014/main" id="{D0334E48-E273-4548-AA9D-0789DD7A9F04}"/>
              </a:ext>
            </a:extLst>
          </p:cNvPr>
          <p:cNvGrpSpPr/>
          <p:nvPr/>
        </p:nvGrpSpPr>
        <p:grpSpPr>
          <a:xfrm>
            <a:off x="4278087" y="4211809"/>
            <a:ext cx="1770924" cy="492443"/>
            <a:chOff x="4511360" y="4696999"/>
            <a:chExt cx="1770924" cy="492443"/>
          </a:xfrm>
        </p:grpSpPr>
        <p:graphicFrame>
          <p:nvGraphicFramePr>
            <p:cNvPr id="19" name="对象 18">
              <a:extLst>
                <a:ext uri="{FF2B5EF4-FFF2-40B4-BE49-F238E27FC236}">
                  <a16:creationId xmlns:a16="http://schemas.microsoft.com/office/drawing/2014/main" id="{D4E39F41-B542-4066-BEE7-4739FF986405}"/>
                </a:ext>
              </a:extLst>
            </p:cNvPr>
            <p:cNvGraphicFramePr>
              <a:graphicFrameLocks noChangeAspect="1"/>
            </p:cNvGraphicFramePr>
            <p:nvPr>
              <p:extLst>
                <p:ext uri="{D42A27DB-BD31-4B8C-83A1-F6EECF244321}">
                  <p14:modId xmlns:p14="http://schemas.microsoft.com/office/powerpoint/2010/main" val="1099296011"/>
                </p:ext>
              </p:extLst>
            </p:nvPr>
          </p:nvGraphicFramePr>
          <p:xfrm>
            <a:off x="5291684" y="4798428"/>
            <a:ext cx="990600" cy="381000"/>
          </p:xfrm>
          <a:graphic>
            <a:graphicData uri="http://schemas.openxmlformats.org/presentationml/2006/ole">
              <mc:AlternateContent xmlns:mc="http://schemas.openxmlformats.org/markup-compatibility/2006">
                <mc:Choice xmlns:v="urn:schemas-microsoft-com:vml" Requires="v">
                  <p:oleObj spid="_x0000_s209487" name="Equation" r:id="rId19" imgW="990360" imgH="380880" progId="Equation.DSMT4">
                    <p:embed/>
                  </p:oleObj>
                </mc:Choice>
                <mc:Fallback>
                  <p:oleObj name="Equation" r:id="rId19" imgW="990360" imgH="380880" progId="Equation.DSMT4">
                    <p:embed/>
                    <p:pic>
                      <p:nvPicPr>
                        <p:cNvPr id="19" name="对象 18">
                          <a:extLst>
                            <a:ext uri="{FF2B5EF4-FFF2-40B4-BE49-F238E27FC236}">
                              <a16:creationId xmlns:a16="http://schemas.microsoft.com/office/drawing/2014/main" id="{D4E39F41-B542-4066-BEE7-4739FF986405}"/>
                            </a:ext>
                          </a:extLst>
                        </p:cNvPr>
                        <p:cNvPicPr/>
                        <p:nvPr/>
                      </p:nvPicPr>
                      <p:blipFill>
                        <a:blip r:embed="rId20"/>
                        <a:stretch>
                          <a:fillRect/>
                        </a:stretch>
                      </p:blipFill>
                      <p:spPr>
                        <a:xfrm>
                          <a:off x="5291684" y="4798428"/>
                          <a:ext cx="990600" cy="381000"/>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662CB048-0AB6-4C8B-A45F-8CEF6451B1CA}"/>
                </a:ext>
              </a:extLst>
            </p:cNvPr>
            <p:cNvSpPr/>
            <p:nvPr/>
          </p:nvSpPr>
          <p:spPr>
            <a:xfrm>
              <a:off x="4511360" y="4696999"/>
              <a:ext cx="851515"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满足</a:t>
              </a:r>
              <a:endParaRPr lang="zh-CN" altLang="en-US" sz="2600" dirty="0"/>
            </a:p>
          </p:txBody>
        </p:sp>
      </p:grpSp>
      <p:graphicFrame>
        <p:nvGraphicFramePr>
          <p:cNvPr id="34" name="对象 33">
            <a:extLst>
              <a:ext uri="{FF2B5EF4-FFF2-40B4-BE49-F238E27FC236}">
                <a16:creationId xmlns:a16="http://schemas.microsoft.com/office/drawing/2014/main" id="{1C2B1D85-AA06-40D2-9590-76D57091F01F}"/>
              </a:ext>
            </a:extLst>
          </p:cNvPr>
          <p:cNvGraphicFramePr>
            <a:graphicFrameLocks noChangeAspect="1"/>
          </p:cNvGraphicFramePr>
          <p:nvPr>
            <p:extLst>
              <p:ext uri="{D42A27DB-BD31-4B8C-83A1-F6EECF244321}">
                <p14:modId xmlns:p14="http://schemas.microsoft.com/office/powerpoint/2010/main" val="1701425481"/>
              </p:ext>
            </p:extLst>
          </p:nvPr>
        </p:nvGraphicFramePr>
        <p:xfrm>
          <a:off x="5014020" y="1678634"/>
          <a:ext cx="4165600" cy="736600"/>
        </p:xfrm>
        <a:graphic>
          <a:graphicData uri="http://schemas.openxmlformats.org/presentationml/2006/ole">
            <mc:AlternateContent xmlns:mc="http://schemas.openxmlformats.org/markup-compatibility/2006">
              <mc:Choice xmlns:v="urn:schemas-microsoft-com:vml" Requires="v">
                <p:oleObj spid="_x0000_s209488" name="Equation" r:id="rId21" imgW="4165560" imgH="736560" progId="Equation.DSMT4">
                  <p:embed/>
                </p:oleObj>
              </mc:Choice>
              <mc:Fallback>
                <p:oleObj name="Equation" r:id="rId21" imgW="4165560" imgH="736560" progId="Equation.DSMT4">
                  <p:embed/>
                  <p:pic>
                    <p:nvPicPr>
                      <p:cNvPr id="15" name="对象 14">
                        <a:extLst>
                          <a:ext uri="{FF2B5EF4-FFF2-40B4-BE49-F238E27FC236}">
                            <a16:creationId xmlns:a16="http://schemas.microsoft.com/office/drawing/2014/main" id="{1C2B1D85-AA06-40D2-9590-76D57091F01F}"/>
                          </a:ext>
                        </a:extLst>
                      </p:cNvPr>
                      <p:cNvPicPr/>
                      <p:nvPr/>
                    </p:nvPicPr>
                    <p:blipFill>
                      <a:blip r:embed="rId22"/>
                      <a:stretch>
                        <a:fillRect/>
                      </a:stretch>
                    </p:blipFill>
                    <p:spPr>
                      <a:xfrm>
                        <a:off x="5014020" y="1678634"/>
                        <a:ext cx="4165600" cy="7366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7E97FFA9-45D9-45A4-BEF9-AD4660EC7B81}"/>
              </a:ext>
            </a:extLst>
          </p:cNvPr>
          <p:cNvGraphicFramePr>
            <a:graphicFrameLocks noChangeAspect="1"/>
          </p:cNvGraphicFramePr>
          <p:nvPr>
            <p:extLst>
              <p:ext uri="{D42A27DB-BD31-4B8C-83A1-F6EECF244321}">
                <p14:modId xmlns:p14="http://schemas.microsoft.com/office/powerpoint/2010/main" val="2868660139"/>
              </p:ext>
            </p:extLst>
          </p:nvPr>
        </p:nvGraphicFramePr>
        <p:xfrm>
          <a:off x="4860608" y="3558835"/>
          <a:ext cx="2057400" cy="482600"/>
        </p:xfrm>
        <a:graphic>
          <a:graphicData uri="http://schemas.openxmlformats.org/presentationml/2006/ole">
            <mc:AlternateContent xmlns:mc="http://schemas.openxmlformats.org/markup-compatibility/2006">
              <mc:Choice xmlns:v="urn:schemas-microsoft-com:vml" Requires="v">
                <p:oleObj spid="_x0000_s209489" name="Equation" r:id="rId23" imgW="2057400" imgH="482400" progId="Equation.DSMT4">
                  <p:embed/>
                </p:oleObj>
              </mc:Choice>
              <mc:Fallback>
                <p:oleObj name="Equation" r:id="rId23" imgW="2057400" imgH="482400" progId="Equation.DSMT4">
                  <p:embed/>
                  <p:pic>
                    <p:nvPicPr>
                      <p:cNvPr id="17" name="对象 16">
                        <a:extLst>
                          <a:ext uri="{FF2B5EF4-FFF2-40B4-BE49-F238E27FC236}">
                            <a16:creationId xmlns:a16="http://schemas.microsoft.com/office/drawing/2014/main" id="{7E97FFA9-45D9-45A4-BEF9-AD4660EC7B81}"/>
                          </a:ext>
                        </a:extLst>
                      </p:cNvPr>
                      <p:cNvPicPr/>
                      <p:nvPr/>
                    </p:nvPicPr>
                    <p:blipFill>
                      <a:blip r:embed="rId24"/>
                      <a:stretch>
                        <a:fillRect/>
                      </a:stretch>
                    </p:blipFill>
                    <p:spPr>
                      <a:xfrm>
                        <a:off x="4860608" y="3558835"/>
                        <a:ext cx="2057400" cy="482600"/>
                      </a:xfrm>
                      <a:prstGeom prst="rect">
                        <a:avLst/>
                      </a:prstGeom>
                    </p:spPr>
                  </p:pic>
                </p:oleObj>
              </mc:Fallback>
            </mc:AlternateContent>
          </a:graphicData>
        </a:graphic>
      </p:graphicFrame>
      <p:sp>
        <p:nvSpPr>
          <p:cNvPr id="36" name="矩形 35">
            <a:extLst>
              <a:ext uri="{FF2B5EF4-FFF2-40B4-BE49-F238E27FC236}">
                <a16:creationId xmlns:a16="http://schemas.microsoft.com/office/drawing/2014/main" id="{8681635D-5C66-40CE-878E-52E5CDD1C4C8}"/>
              </a:ext>
            </a:extLst>
          </p:cNvPr>
          <p:cNvSpPr/>
          <p:nvPr/>
        </p:nvSpPr>
        <p:spPr>
          <a:xfrm>
            <a:off x="7677338" y="4815698"/>
            <a:ext cx="3185487" cy="492443"/>
          </a:xfrm>
          <a:prstGeom prst="rect">
            <a:avLst/>
          </a:prstGeom>
        </p:spPr>
        <p:txBody>
          <a:bodyPr wrap="none">
            <a:spAutoFit/>
          </a:bodyPr>
          <a:lstStyle/>
          <a:p>
            <a:r>
              <a:rPr lang="zh-CN" altLang="zh-CN" sz="2600" kern="100" dirty="0">
                <a:ea typeface="宋体" panose="02010600030101010101" pitchFamily="2" charset="-122"/>
                <a:cs typeface="Times New Roman" panose="02020603050405020304" pitchFamily="18" charset="0"/>
              </a:rPr>
              <a:t>分别是费马神奇</a:t>
            </a:r>
            <a:r>
              <a:rPr lang="zh-CN" altLang="en-US" sz="2600" kern="100" dirty="0">
                <a:ea typeface="宋体" panose="02010600030101010101" pitchFamily="2" charset="-122"/>
                <a:cs typeface="Times New Roman" panose="02020603050405020304" pitchFamily="18" charset="0"/>
              </a:rPr>
              <a:t>式子</a:t>
            </a:r>
            <a:endParaRPr lang="zh-CN" altLang="en-US" sz="2600" dirty="0"/>
          </a:p>
        </p:txBody>
      </p:sp>
      <p:cxnSp>
        <p:nvCxnSpPr>
          <p:cNvPr id="39" name="直接连接符 38"/>
          <p:cNvCxnSpPr/>
          <p:nvPr/>
        </p:nvCxnSpPr>
        <p:spPr>
          <a:xfrm>
            <a:off x="3116420" y="2833886"/>
            <a:ext cx="70378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533034" y="2849928"/>
            <a:ext cx="70378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5627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25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250"/>
                                        <p:tgtEl>
                                          <p:spTgt spid="6"/>
                                        </p:tgtEl>
                                      </p:cBhvr>
                                    </p:animEffect>
                                  </p:childTnLst>
                                </p:cTn>
                              </p:par>
                            </p:childTnLst>
                          </p:cTn>
                        </p:par>
                        <p:par>
                          <p:cTn id="37" fill="hold">
                            <p:stCondLst>
                              <p:cond delay="25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75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25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left)">
                                      <p:cBhvr>
                                        <p:cTn id="79" dur="250"/>
                                        <p:tgtEl>
                                          <p:spTgt spid="7"/>
                                        </p:tgtEl>
                                      </p:cBhvr>
                                    </p:animEffect>
                                  </p:childTnLst>
                                </p:cTn>
                              </p:par>
                            </p:childTnLst>
                          </p:cTn>
                        </p:par>
                        <p:par>
                          <p:cTn id="80" fill="hold">
                            <p:stCondLst>
                              <p:cond delay="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250"/>
                                        <p:tgtEl>
                                          <p:spTgt spid="29"/>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25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75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left)">
                                      <p:cBhvr>
                                        <p:cTn id="102" dur="500"/>
                                        <p:tgtEl>
                                          <p:spTgt spid="36"/>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left)">
                                      <p:cBhvr>
                                        <p:cTn id="106"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22" grpId="0"/>
      <p:bldP spid="23" grpId="0"/>
      <p:bldP spid="29" grpId="0"/>
      <p:bldP spid="3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928D30-CEEB-4873-9A8E-3941E1A2C8B0}"/>
              </a:ext>
            </a:extLst>
          </p:cNvPr>
          <p:cNvSpPr/>
          <p:nvPr/>
        </p:nvSpPr>
        <p:spPr>
          <a:xfrm>
            <a:off x="1214893" y="1043333"/>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8</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DE286F2C-2B5A-4CD9-89BB-88CC79BBC604}"/>
              </a:ext>
            </a:extLst>
          </p:cNvPr>
          <p:cNvSpPr/>
          <p:nvPr/>
        </p:nvSpPr>
        <p:spPr>
          <a:xfrm>
            <a:off x="1214893" y="1631870"/>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19" name="矩形 18">
            <a:extLst>
              <a:ext uri="{FF2B5EF4-FFF2-40B4-BE49-F238E27FC236}">
                <a16:creationId xmlns:a16="http://schemas.microsoft.com/office/drawing/2014/main" id="{CEDC7F5F-741F-43D1-9478-3830D7E585C7}"/>
              </a:ext>
            </a:extLst>
          </p:cNvPr>
          <p:cNvSpPr/>
          <p:nvPr/>
        </p:nvSpPr>
        <p:spPr>
          <a:xfrm>
            <a:off x="2686614" y="5125218"/>
            <a:ext cx="341632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是函数的极小值点，</a:t>
            </a:r>
            <a:endParaRPr lang="zh-CN" altLang="en-US" sz="2800" dirty="0"/>
          </a:p>
        </p:txBody>
      </p:sp>
      <p:grpSp>
        <p:nvGrpSpPr>
          <p:cNvPr id="54" name="组合 53">
            <a:extLst>
              <a:ext uri="{FF2B5EF4-FFF2-40B4-BE49-F238E27FC236}">
                <a16:creationId xmlns:a16="http://schemas.microsoft.com/office/drawing/2014/main" id="{93B09A8C-B5CD-4685-AE43-8C616B1C26A2}"/>
              </a:ext>
            </a:extLst>
          </p:cNvPr>
          <p:cNvGrpSpPr/>
          <p:nvPr/>
        </p:nvGrpSpPr>
        <p:grpSpPr>
          <a:xfrm>
            <a:off x="1993572" y="1041163"/>
            <a:ext cx="4598587" cy="524963"/>
            <a:chOff x="1993572" y="714596"/>
            <a:chExt cx="4598587" cy="524963"/>
          </a:xfrm>
        </p:grpSpPr>
        <p:sp>
          <p:nvSpPr>
            <p:cNvPr id="4" name="矩形 3">
              <a:extLst>
                <a:ext uri="{FF2B5EF4-FFF2-40B4-BE49-F238E27FC236}">
                  <a16:creationId xmlns:a16="http://schemas.microsoft.com/office/drawing/2014/main" id="{FAAD9117-B3B5-4481-8646-4A07B2DD3E8A}"/>
                </a:ext>
              </a:extLst>
            </p:cNvPr>
            <p:cNvSpPr/>
            <p:nvPr/>
          </p:nvSpPr>
          <p:spPr>
            <a:xfrm>
              <a:off x="1993572" y="714596"/>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求函数</a:t>
              </a:r>
              <a:endParaRPr lang="zh-CN" altLang="en-US" sz="2800" dirty="0"/>
            </a:p>
          </p:txBody>
        </p:sp>
        <p:sp>
          <p:nvSpPr>
            <p:cNvPr id="5" name="矩形 4">
              <a:extLst>
                <a:ext uri="{FF2B5EF4-FFF2-40B4-BE49-F238E27FC236}">
                  <a16:creationId xmlns:a16="http://schemas.microsoft.com/office/drawing/2014/main" id="{9820B6F8-B124-4AC8-8156-EA9D18680882}"/>
                </a:ext>
              </a:extLst>
            </p:cNvPr>
            <p:cNvSpPr/>
            <p:nvPr/>
          </p:nvSpPr>
          <p:spPr>
            <a:xfrm>
              <a:off x="5240507" y="714596"/>
              <a:ext cx="1351652"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的极值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8" name="对象 37">
              <a:extLst>
                <a:ext uri="{FF2B5EF4-FFF2-40B4-BE49-F238E27FC236}">
                  <a16:creationId xmlns:a16="http://schemas.microsoft.com/office/drawing/2014/main" id="{DA5AC22D-07C5-46D4-A64D-2A0948FA5289}"/>
                </a:ext>
              </a:extLst>
            </p:cNvPr>
            <p:cNvGraphicFramePr>
              <a:graphicFrameLocks noChangeAspect="1"/>
            </p:cNvGraphicFramePr>
            <p:nvPr/>
          </p:nvGraphicFramePr>
          <p:xfrm>
            <a:off x="3236032" y="782359"/>
            <a:ext cx="2057400" cy="457200"/>
          </p:xfrm>
          <a:graphic>
            <a:graphicData uri="http://schemas.openxmlformats.org/presentationml/2006/ole">
              <mc:AlternateContent xmlns:mc="http://schemas.openxmlformats.org/markup-compatibility/2006">
                <mc:Choice xmlns:v="urn:schemas-microsoft-com:vml" Requires="v">
                  <p:oleObj spid="_x0000_s250102" name="Equation" r:id="rId3" imgW="2057400" imgH="457200" progId="Equation.DSMT4">
                    <p:embed/>
                  </p:oleObj>
                </mc:Choice>
                <mc:Fallback>
                  <p:oleObj name="Equation" r:id="rId3" imgW="2057400" imgH="457200" progId="Equation.DSMT4">
                    <p:embed/>
                    <p:pic>
                      <p:nvPicPr>
                        <p:cNvPr id="38" name="对象 37">
                          <a:extLst>
                            <a:ext uri="{FF2B5EF4-FFF2-40B4-BE49-F238E27FC236}">
                              <a16:creationId xmlns:a16="http://schemas.microsoft.com/office/drawing/2014/main" id="{DA5AC22D-07C5-46D4-A64D-2A0948FA5289}"/>
                            </a:ext>
                          </a:extLst>
                        </p:cNvPr>
                        <p:cNvPicPr/>
                        <p:nvPr/>
                      </p:nvPicPr>
                      <p:blipFill>
                        <a:blip r:embed="rId4"/>
                        <a:stretch>
                          <a:fillRect/>
                        </a:stretch>
                      </p:blipFill>
                      <p:spPr>
                        <a:xfrm>
                          <a:off x="3236032" y="782359"/>
                          <a:ext cx="2057400" cy="457200"/>
                        </a:xfrm>
                        <a:prstGeom prst="rect">
                          <a:avLst/>
                        </a:prstGeom>
                      </p:spPr>
                    </p:pic>
                  </p:oleObj>
                </mc:Fallback>
              </mc:AlternateContent>
            </a:graphicData>
          </a:graphic>
        </p:graphicFrame>
      </p:grpSp>
      <p:grpSp>
        <p:nvGrpSpPr>
          <p:cNvPr id="55" name="组合 54">
            <a:extLst>
              <a:ext uri="{FF2B5EF4-FFF2-40B4-BE49-F238E27FC236}">
                <a16:creationId xmlns:a16="http://schemas.microsoft.com/office/drawing/2014/main" id="{E51A8E11-5D78-4D3A-852C-212937DD6604}"/>
              </a:ext>
            </a:extLst>
          </p:cNvPr>
          <p:cNvGrpSpPr/>
          <p:nvPr/>
        </p:nvGrpSpPr>
        <p:grpSpPr>
          <a:xfrm>
            <a:off x="1809688" y="1633186"/>
            <a:ext cx="4703026" cy="523220"/>
            <a:chOff x="1930989" y="1241302"/>
            <a:chExt cx="4703026" cy="523220"/>
          </a:xfrm>
        </p:grpSpPr>
        <p:sp>
          <p:nvSpPr>
            <p:cNvPr id="6" name="矩形 5">
              <a:extLst>
                <a:ext uri="{FF2B5EF4-FFF2-40B4-BE49-F238E27FC236}">
                  <a16:creationId xmlns:a16="http://schemas.microsoft.com/office/drawing/2014/main" id="{755F4E1D-29D8-4B97-86CD-F1ED9EFCE5E4}"/>
                </a:ext>
              </a:extLst>
            </p:cNvPr>
            <p:cNvSpPr/>
            <p:nvPr/>
          </p:nvSpPr>
          <p:spPr>
            <a:xfrm>
              <a:off x="1930989" y="1241302"/>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令</a:t>
              </a:r>
              <a:endParaRPr lang="zh-CN" altLang="en-US" sz="2800" dirty="0"/>
            </a:p>
          </p:txBody>
        </p:sp>
        <p:graphicFrame>
          <p:nvGraphicFramePr>
            <p:cNvPr id="39" name="对象 38">
              <a:extLst>
                <a:ext uri="{FF2B5EF4-FFF2-40B4-BE49-F238E27FC236}">
                  <a16:creationId xmlns:a16="http://schemas.microsoft.com/office/drawing/2014/main" id="{FDD6684D-2D6F-4BA2-B9E2-75DE4E99AD0A}"/>
                </a:ext>
              </a:extLst>
            </p:cNvPr>
            <p:cNvGraphicFramePr>
              <a:graphicFrameLocks noChangeAspect="1"/>
            </p:cNvGraphicFramePr>
            <p:nvPr/>
          </p:nvGraphicFramePr>
          <p:xfrm>
            <a:off x="2354115" y="1294765"/>
            <a:ext cx="4279900" cy="457200"/>
          </p:xfrm>
          <a:graphic>
            <a:graphicData uri="http://schemas.openxmlformats.org/presentationml/2006/ole">
              <mc:AlternateContent xmlns:mc="http://schemas.openxmlformats.org/markup-compatibility/2006">
                <mc:Choice xmlns:v="urn:schemas-microsoft-com:vml" Requires="v">
                  <p:oleObj spid="_x0000_s250103" name="Equation" r:id="rId5" imgW="4279680" imgH="457200" progId="Equation.DSMT4">
                    <p:embed/>
                  </p:oleObj>
                </mc:Choice>
                <mc:Fallback>
                  <p:oleObj name="Equation" r:id="rId5" imgW="4279680" imgH="457200" progId="Equation.DSMT4">
                    <p:embed/>
                    <p:pic>
                      <p:nvPicPr>
                        <p:cNvPr id="39" name="对象 38">
                          <a:extLst>
                            <a:ext uri="{FF2B5EF4-FFF2-40B4-BE49-F238E27FC236}">
                              <a16:creationId xmlns:a16="http://schemas.microsoft.com/office/drawing/2014/main" id="{FDD6684D-2D6F-4BA2-B9E2-75DE4E99AD0A}"/>
                            </a:ext>
                          </a:extLst>
                        </p:cNvPr>
                        <p:cNvPicPr/>
                        <p:nvPr/>
                      </p:nvPicPr>
                      <p:blipFill>
                        <a:blip r:embed="rId6"/>
                        <a:stretch>
                          <a:fillRect/>
                        </a:stretch>
                      </p:blipFill>
                      <p:spPr>
                        <a:xfrm>
                          <a:off x="2354115" y="1294765"/>
                          <a:ext cx="4279900" cy="457200"/>
                        </a:xfrm>
                        <a:prstGeom prst="rect">
                          <a:avLst/>
                        </a:prstGeom>
                      </p:spPr>
                    </p:pic>
                  </p:oleObj>
                </mc:Fallback>
              </mc:AlternateContent>
            </a:graphicData>
          </a:graphic>
        </p:graphicFrame>
      </p:grpSp>
      <p:grpSp>
        <p:nvGrpSpPr>
          <p:cNvPr id="90" name="组合 89">
            <a:extLst>
              <a:ext uri="{FF2B5EF4-FFF2-40B4-BE49-F238E27FC236}">
                <a16:creationId xmlns:a16="http://schemas.microsoft.com/office/drawing/2014/main" id="{EBF4AEC2-FEBE-44ED-9063-389E61E100A6}"/>
              </a:ext>
            </a:extLst>
          </p:cNvPr>
          <p:cNvGrpSpPr/>
          <p:nvPr/>
        </p:nvGrpSpPr>
        <p:grpSpPr>
          <a:xfrm>
            <a:off x="6627689" y="1636085"/>
            <a:ext cx="3734580" cy="540774"/>
            <a:chOff x="6674344" y="1244201"/>
            <a:chExt cx="3734580" cy="540774"/>
          </a:xfrm>
        </p:grpSpPr>
        <p:sp>
          <p:nvSpPr>
            <p:cNvPr id="7" name="矩形 6">
              <a:extLst>
                <a:ext uri="{FF2B5EF4-FFF2-40B4-BE49-F238E27FC236}">
                  <a16:creationId xmlns:a16="http://schemas.microsoft.com/office/drawing/2014/main" id="{CFBDB374-1BAE-4537-9D48-8A3E98542ADD}"/>
                </a:ext>
              </a:extLst>
            </p:cNvPr>
            <p:cNvSpPr/>
            <p:nvPr/>
          </p:nvSpPr>
          <p:spPr>
            <a:xfrm>
              <a:off x="6674344" y="1244201"/>
              <a:ext cx="1620957"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得到驻点</a:t>
              </a:r>
              <a:endParaRPr lang="zh-CN" altLang="en-US" sz="2800" dirty="0"/>
            </a:p>
          </p:txBody>
        </p:sp>
        <p:grpSp>
          <p:nvGrpSpPr>
            <p:cNvPr id="66" name="组合 65">
              <a:extLst>
                <a:ext uri="{FF2B5EF4-FFF2-40B4-BE49-F238E27FC236}">
                  <a16:creationId xmlns:a16="http://schemas.microsoft.com/office/drawing/2014/main" id="{2916F5D8-9DA4-4186-B777-C70F78D7E72B}"/>
                </a:ext>
              </a:extLst>
            </p:cNvPr>
            <p:cNvGrpSpPr/>
            <p:nvPr/>
          </p:nvGrpSpPr>
          <p:grpSpPr>
            <a:xfrm>
              <a:off x="8198764" y="1261755"/>
              <a:ext cx="2210160" cy="523220"/>
              <a:chOff x="8198764" y="1261755"/>
              <a:chExt cx="2210160" cy="523220"/>
            </a:xfrm>
          </p:grpSpPr>
          <p:sp>
            <p:nvSpPr>
              <p:cNvPr id="8" name="矩形 7">
                <a:extLst>
                  <a:ext uri="{FF2B5EF4-FFF2-40B4-BE49-F238E27FC236}">
                    <a16:creationId xmlns:a16="http://schemas.microsoft.com/office/drawing/2014/main" id="{D586765A-03D4-4ED0-A27F-0AFD93732929}"/>
                  </a:ext>
                </a:extLst>
              </p:cNvPr>
              <p:cNvSpPr/>
              <p:nvPr/>
            </p:nvSpPr>
            <p:spPr>
              <a:xfrm>
                <a:off x="9106776" y="1261755"/>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和</a:t>
                </a:r>
                <a:endParaRPr lang="zh-CN" altLang="en-US" sz="2800" dirty="0"/>
              </a:p>
            </p:txBody>
          </p:sp>
          <p:graphicFrame>
            <p:nvGraphicFramePr>
              <p:cNvPr id="40" name="对象 39">
                <a:extLst>
                  <a:ext uri="{FF2B5EF4-FFF2-40B4-BE49-F238E27FC236}">
                    <a16:creationId xmlns:a16="http://schemas.microsoft.com/office/drawing/2014/main" id="{D291D14F-2DB7-4E75-B0AC-96F0CA1CA601}"/>
                  </a:ext>
                </a:extLst>
              </p:cNvPr>
              <p:cNvGraphicFramePr>
                <a:graphicFrameLocks noChangeAspect="1"/>
              </p:cNvGraphicFramePr>
              <p:nvPr/>
            </p:nvGraphicFramePr>
            <p:xfrm>
              <a:off x="8198764" y="1340416"/>
              <a:ext cx="914400" cy="317500"/>
            </p:xfrm>
            <a:graphic>
              <a:graphicData uri="http://schemas.openxmlformats.org/presentationml/2006/ole">
                <mc:AlternateContent xmlns:mc="http://schemas.openxmlformats.org/markup-compatibility/2006">
                  <mc:Choice xmlns:v="urn:schemas-microsoft-com:vml" Requires="v">
                    <p:oleObj spid="_x0000_s250104" name="Equation" r:id="rId7" imgW="914400" imgH="317160" progId="Equation.DSMT4">
                      <p:embed/>
                    </p:oleObj>
                  </mc:Choice>
                  <mc:Fallback>
                    <p:oleObj name="Equation" r:id="rId7" imgW="914400" imgH="317160" progId="Equation.DSMT4">
                      <p:embed/>
                      <p:pic>
                        <p:nvPicPr>
                          <p:cNvPr id="40" name="对象 39">
                            <a:extLst>
                              <a:ext uri="{FF2B5EF4-FFF2-40B4-BE49-F238E27FC236}">
                                <a16:creationId xmlns:a16="http://schemas.microsoft.com/office/drawing/2014/main" id="{D291D14F-2DB7-4E75-B0AC-96F0CA1CA601}"/>
                              </a:ext>
                            </a:extLst>
                          </p:cNvPr>
                          <p:cNvPicPr/>
                          <p:nvPr/>
                        </p:nvPicPr>
                        <p:blipFill>
                          <a:blip r:embed="rId8"/>
                          <a:stretch>
                            <a:fillRect/>
                          </a:stretch>
                        </p:blipFill>
                        <p:spPr>
                          <a:xfrm>
                            <a:off x="8198764" y="1340416"/>
                            <a:ext cx="914400" cy="317500"/>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id="{B2B07DE7-4226-4EE5-9F1F-8EB800DA922A}"/>
                  </a:ext>
                </a:extLst>
              </p:cNvPr>
              <p:cNvGraphicFramePr>
                <a:graphicFrameLocks noChangeAspect="1"/>
              </p:cNvGraphicFramePr>
              <p:nvPr/>
            </p:nvGraphicFramePr>
            <p:xfrm>
              <a:off x="9621524" y="1357946"/>
              <a:ext cx="787400" cy="317500"/>
            </p:xfrm>
            <a:graphic>
              <a:graphicData uri="http://schemas.openxmlformats.org/presentationml/2006/ole">
                <mc:AlternateContent xmlns:mc="http://schemas.openxmlformats.org/markup-compatibility/2006">
                  <mc:Choice xmlns:v="urn:schemas-microsoft-com:vml" Requires="v">
                    <p:oleObj spid="_x0000_s250105" name="Equation" r:id="rId9" imgW="787320" imgH="317160" progId="Equation.DSMT4">
                      <p:embed/>
                    </p:oleObj>
                  </mc:Choice>
                  <mc:Fallback>
                    <p:oleObj name="Equation" r:id="rId9" imgW="787320" imgH="317160" progId="Equation.DSMT4">
                      <p:embed/>
                      <p:pic>
                        <p:nvPicPr>
                          <p:cNvPr id="41" name="对象 40">
                            <a:extLst>
                              <a:ext uri="{FF2B5EF4-FFF2-40B4-BE49-F238E27FC236}">
                                <a16:creationId xmlns:a16="http://schemas.microsoft.com/office/drawing/2014/main" id="{B2B07DE7-4226-4EE5-9F1F-8EB800DA922A}"/>
                              </a:ext>
                            </a:extLst>
                          </p:cNvPr>
                          <p:cNvPicPr/>
                          <p:nvPr/>
                        </p:nvPicPr>
                        <p:blipFill>
                          <a:blip r:embed="rId10"/>
                          <a:stretch>
                            <a:fillRect/>
                          </a:stretch>
                        </p:blipFill>
                        <p:spPr>
                          <a:xfrm>
                            <a:off x="9621524" y="1357946"/>
                            <a:ext cx="787400" cy="317500"/>
                          </a:xfrm>
                          <a:prstGeom prst="rect">
                            <a:avLst/>
                          </a:prstGeom>
                        </p:spPr>
                      </p:pic>
                    </p:oleObj>
                  </mc:Fallback>
                </mc:AlternateContent>
              </a:graphicData>
            </a:graphic>
          </p:graphicFrame>
        </p:grpSp>
      </p:grpSp>
      <p:grpSp>
        <p:nvGrpSpPr>
          <p:cNvPr id="67" name="组合 66">
            <a:extLst>
              <a:ext uri="{FF2B5EF4-FFF2-40B4-BE49-F238E27FC236}">
                <a16:creationId xmlns:a16="http://schemas.microsoft.com/office/drawing/2014/main" id="{9ADE17B5-016F-4AE9-9567-F1C970882A15}"/>
              </a:ext>
            </a:extLst>
          </p:cNvPr>
          <p:cNvGrpSpPr/>
          <p:nvPr/>
        </p:nvGrpSpPr>
        <p:grpSpPr>
          <a:xfrm>
            <a:off x="1212844" y="2167861"/>
            <a:ext cx="2728109" cy="523220"/>
            <a:chOff x="1212844" y="1775977"/>
            <a:chExt cx="2728109" cy="523220"/>
          </a:xfrm>
        </p:grpSpPr>
        <p:sp>
          <p:nvSpPr>
            <p:cNvPr id="9" name="矩形 8">
              <a:extLst>
                <a:ext uri="{FF2B5EF4-FFF2-40B4-BE49-F238E27FC236}">
                  <a16:creationId xmlns:a16="http://schemas.microsoft.com/office/drawing/2014/main" id="{6ABE17FC-93D7-484F-BD63-514DF8BD5F6C}"/>
                </a:ext>
              </a:extLst>
            </p:cNvPr>
            <p:cNvSpPr/>
            <p:nvPr/>
          </p:nvSpPr>
          <p:spPr>
            <a:xfrm>
              <a:off x="1212844" y="1775977"/>
              <a:ext cx="1261884"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因为当</a:t>
              </a:r>
              <a:endParaRPr lang="zh-CN" altLang="en-US" sz="2800" dirty="0"/>
            </a:p>
          </p:txBody>
        </p:sp>
        <p:sp>
          <p:nvSpPr>
            <p:cNvPr id="10" name="矩形 9">
              <a:extLst>
                <a:ext uri="{FF2B5EF4-FFF2-40B4-BE49-F238E27FC236}">
                  <a16:creationId xmlns:a16="http://schemas.microsoft.com/office/drawing/2014/main" id="{DE19EBA1-58DE-4DF8-B5FE-6C4AF1CADF2C}"/>
                </a:ext>
              </a:extLst>
            </p:cNvPr>
            <p:cNvSpPr/>
            <p:nvPr/>
          </p:nvSpPr>
          <p:spPr>
            <a:xfrm>
              <a:off x="3312988" y="1775977"/>
              <a:ext cx="627965"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42" name="对象 41">
              <a:extLst>
                <a:ext uri="{FF2B5EF4-FFF2-40B4-BE49-F238E27FC236}">
                  <a16:creationId xmlns:a16="http://schemas.microsoft.com/office/drawing/2014/main" id="{50E9AB0F-F3D0-4B42-85DA-A9577B107921}"/>
                </a:ext>
              </a:extLst>
            </p:cNvPr>
            <p:cNvGraphicFramePr>
              <a:graphicFrameLocks noChangeAspect="1"/>
            </p:cNvGraphicFramePr>
            <p:nvPr/>
          </p:nvGraphicFramePr>
          <p:xfrm>
            <a:off x="2409535" y="1877657"/>
            <a:ext cx="914400" cy="317500"/>
          </p:xfrm>
          <a:graphic>
            <a:graphicData uri="http://schemas.openxmlformats.org/presentationml/2006/ole">
              <mc:AlternateContent xmlns:mc="http://schemas.openxmlformats.org/markup-compatibility/2006">
                <mc:Choice xmlns:v="urn:schemas-microsoft-com:vml" Requires="v">
                  <p:oleObj spid="_x0000_s250106" name="Equation" r:id="rId11" imgW="914400" imgH="317160" progId="Equation.DSMT4">
                    <p:embed/>
                  </p:oleObj>
                </mc:Choice>
                <mc:Fallback>
                  <p:oleObj name="Equation" r:id="rId11" imgW="914400" imgH="317160" progId="Equation.DSMT4">
                    <p:embed/>
                    <p:pic>
                      <p:nvPicPr>
                        <p:cNvPr id="42" name="对象 41">
                          <a:extLst>
                            <a:ext uri="{FF2B5EF4-FFF2-40B4-BE49-F238E27FC236}">
                              <a16:creationId xmlns:a16="http://schemas.microsoft.com/office/drawing/2014/main" id="{50E9AB0F-F3D0-4B42-85DA-A9577B107921}"/>
                            </a:ext>
                          </a:extLst>
                        </p:cNvPr>
                        <p:cNvPicPr/>
                        <p:nvPr/>
                      </p:nvPicPr>
                      <p:blipFill>
                        <a:blip r:embed="rId12"/>
                        <a:stretch>
                          <a:fillRect/>
                        </a:stretch>
                      </p:blipFill>
                      <p:spPr>
                        <a:xfrm>
                          <a:off x="2409535" y="1877657"/>
                          <a:ext cx="914400" cy="317500"/>
                        </a:xfrm>
                        <a:prstGeom prst="rect">
                          <a:avLst/>
                        </a:prstGeom>
                      </p:spPr>
                    </p:pic>
                  </p:oleObj>
                </mc:Fallback>
              </mc:AlternateContent>
            </a:graphicData>
          </a:graphic>
        </p:graphicFrame>
      </p:grpSp>
      <p:grpSp>
        <p:nvGrpSpPr>
          <p:cNvPr id="68" name="组合 67">
            <a:extLst>
              <a:ext uri="{FF2B5EF4-FFF2-40B4-BE49-F238E27FC236}">
                <a16:creationId xmlns:a16="http://schemas.microsoft.com/office/drawing/2014/main" id="{ABC9E75C-8C53-4E56-97EB-F24093C2C7FC}"/>
              </a:ext>
            </a:extLst>
          </p:cNvPr>
          <p:cNvGrpSpPr/>
          <p:nvPr/>
        </p:nvGrpSpPr>
        <p:grpSpPr>
          <a:xfrm>
            <a:off x="4045266" y="2167861"/>
            <a:ext cx="1851871" cy="523220"/>
            <a:chOff x="4045266" y="1775977"/>
            <a:chExt cx="1851871" cy="523220"/>
          </a:xfrm>
        </p:grpSpPr>
        <p:sp>
          <p:nvSpPr>
            <p:cNvPr id="20" name="矩形 19">
              <a:extLst>
                <a:ext uri="{FF2B5EF4-FFF2-40B4-BE49-F238E27FC236}">
                  <a16:creationId xmlns:a16="http://schemas.microsoft.com/office/drawing/2014/main" id="{9DD722DB-F82A-43BF-8AF5-9C41AD0EBDA8}"/>
                </a:ext>
              </a:extLst>
            </p:cNvPr>
            <p:cNvSpPr/>
            <p:nvPr/>
          </p:nvSpPr>
          <p:spPr>
            <a:xfrm>
              <a:off x="5353398" y="1775977"/>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43" name="对象 42">
              <a:extLst>
                <a:ext uri="{FF2B5EF4-FFF2-40B4-BE49-F238E27FC236}">
                  <a16:creationId xmlns:a16="http://schemas.microsoft.com/office/drawing/2014/main" id="{C63239D8-97DB-4775-9113-4D90D8B72399}"/>
                </a:ext>
              </a:extLst>
            </p:cNvPr>
            <p:cNvGraphicFramePr>
              <a:graphicFrameLocks noChangeAspect="1"/>
            </p:cNvGraphicFramePr>
            <p:nvPr/>
          </p:nvGraphicFramePr>
          <p:xfrm>
            <a:off x="4045266" y="1873262"/>
            <a:ext cx="1320800" cy="406400"/>
          </p:xfrm>
          <a:graphic>
            <a:graphicData uri="http://schemas.openxmlformats.org/presentationml/2006/ole">
              <mc:AlternateContent xmlns:mc="http://schemas.openxmlformats.org/markup-compatibility/2006">
                <mc:Choice xmlns:v="urn:schemas-microsoft-com:vml" Requires="v">
                  <p:oleObj spid="_x0000_s250107" name="Equation" r:id="rId13" imgW="1320480" imgH="406080" progId="Equation.DSMT4">
                    <p:embed/>
                  </p:oleObj>
                </mc:Choice>
                <mc:Fallback>
                  <p:oleObj name="Equation" r:id="rId13" imgW="1320480" imgH="406080" progId="Equation.DSMT4">
                    <p:embed/>
                    <p:pic>
                      <p:nvPicPr>
                        <p:cNvPr id="43" name="对象 42">
                          <a:extLst>
                            <a:ext uri="{FF2B5EF4-FFF2-40B4-BE49-F238E27FC236}">
                              <a16:creationId xmlns:a16="http://schemas.microsoft.com/office/drawing/2014/main" id="{C63239D8-97DB-4775-9113-4D90D8B72399}"/>
                            </a:ext>
                          </a:extLst>
                        </p:cNvPr>
                        <p:cNvPicPr/>
                        <p:nvPr/>
                      </p:nvPicPr>
                      <p:blipFill>
                        <a:blip r:embed="rId14"/>
                        <a:stretch>
                          <a:fillRect/>
                        </a:stretch>
                      </p:blipFill>
                      <p:spPr>
                        <a:xfrm>
                          <a:off x="4045266" y="1873262"/>
                          <a:ext cx="1320800" cy="406400"/>
                        </a:xfrm>
                        <a:prstGeom prst="rect">
                          <a:avLst/>
                        </a:prstGeom>
                      </p:spPr>
                    </p:pic>
                  </p:oleObj>
                </mc:Fallback>
              </mc:AlternateContent>
            </a:graphicData>
          </a:graphic>
        </p:graphicFrame>
      </p:grpSp>
      <p:grpSp>
        <p:nvGrpSpPr>
          <p:cNvPr id="69" name="组合 68">
            <a:extLst>
              <a:ext uri="{FF2B5EF4-FFF2-40B4-BE49-F238E27FC236}">
                <a16:creationId xmlns:a16="http://schemas.microsoft.com/office/drawing/2014/main" id="{34C79000-802C-4752-8BB5-C647A7335D56}"/>
              </a:ext>
            </a:extLst>
          </p:cNvPr>
          <p:cNvGrpSpPr/>
          <p:nvPr/>
        </p:nvGrpSpPr>
        <p:grpSpPr>
          <a:xfrm>
            <a:off x="1799851" y="2736685"/>
            <a:ext cx="2464881" cy="523220"/>
            <a:chOff x="5781464" y="1771636"/>
            <a:chExt cx="2464881" cy="523220"/>
          </a:xfrm>
        </p:grpSpPr>
        <p:sp>
          <p:nvSpPr>
            <p:cNvPr id="11" name="矩形 10">
              <a:extLst>
                <a:ext uri="{FF2B5EF4-FFF2-40B4-BE49-F238E27FC236}">
                  <a16:creationId xmlns:a16="http://schemas.microsoft.com/office/drawing/2014/main" id="{AF601C25-55DD-4E44-A9FE-6E84322F1BB5}"/>
                </a:ext>
              </a:extLst>
            </p:cNvPr>
            <p:cNvSpPr/>
            <p:nvPr/>
          </p:nvSpPr>
          <p:spPr>
            <a:xfrm>
              <a:off x="7343534" y="1771636"/>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44" name="对象 43">
              <a:extLst>
                <a:ext uri="{FF2B5EF4-FFF2-40B4-BE49-F238E27FC236}">
                  <a16:creationId xmlns:a16="http://schemas.microsoft.com/office/drawing/2014/main" id="{FFECB9B2-BE8E-4001-881F-02D452E44929}"/>
                </a:ext>
              </a:extLst>
            </p:cNvPr>
            <p:cNvGraphicFramePr>
              <a:graphicFrameLocks noChangeAspect="1"/>
            </p:cNvGraphicFramePr>
            <p:nvPr/>
          </p:nvGraphicFramePr>
          <p:xfrm>
            <a:off x="5781464" y="1879612"/>
            <a:ext cx="1549400" cy="393700"/>
          </p:xfrm>
          <a:graphic>
            <a:graphicData uri="http://schemas.openxmlformats.org/presentationml/2006/ole">
              <mc:AlternateContent xmlns:mc="http://schemas.openxmlformats.org/markup-compatibility/2006">
                <mc:Choice xmlns:v="urn:schemas-microsoft-com:vml" Requires="v">
                  <p:oleObj spid="_x0000_s250108" name="Equation" r:id="rId15" imgW="1549080" imgH="393480" progId="Equation.DSMT4">
                    <p:embed/>
                  </p:oleObj>
                </mc:Choice>
                <mc:Fallback>
                  <p:oleObj name="Equation" r:id="rId15" imgW="1549080" imgH="393480" progId="Equation.DSMT4">
                    <p:embed/>
                    <p:pic>
                      <p:nvPicPr>
                        <p:cNvPr id="44" name="对象 43">
                          <a:extLst>
                            <a:ext uri="{FF2B5EF4-FFF2-40B4-BE49-F238E27FC236}">
                              <a16:creationId xmlns:a16="http://schemas.microsoft.com/office/drawing/2014/main" id="{FFECB9B2-BE8E-4001-881F-02D452E44929}"/>
                            </a:ext>
                          </a:extLst>
                        </p:cNvPr>
                        <p:cNvPicPr/>
                        <p:nvPr/>
                      </p:nvPicPr>
                      <p:blipFill>
                        <a:blip r:embed="rId16"/>
                        <a:stretch>
                          <a:fillRect/>
                        </a:stretch>
                      </p:blipFill>
                      <p:spPr>
                        <a:xfrm>
                          <a:off x="5781464" y="1879612"/>
                          <a:ext cx="1549400" cy="393700"/>
                        </a:xfrm>
                        <a:prstGeom prst="rect">
                          <a:avLst/>
                        </a:prstGeom>
                      </p:spPr>
                    </p:pic>
                  </p:oleObj>
                </mc:Fallback>
              </mc:AlternateContent>
            </a:graphicData>
          </a:graphic>
        </p:graphicFrame>
      </p:grpSp>
      <p:grpSp>
        <p:nvGrpSpPr>
          <p:cNvPr id="91" name="组合 90">
            <a:extLst>
              <a:ext uri="{FF2B5EF4-FFF2-40B4-BE49-F238E27FC236}">
                <a16:creationId xmlns:a16="http://schemas.microsoft.com/office/drawing/2014/main" id="{7CE2FC68-D153-4A4C-9E28-B295C3C13184}"/>
              </a:ext>
            </a:extLst>
          </p:cNvPr>
          <p:cNvGrpSpPr/>
          <p:nvPr/>
        </p:nvGrpSpPr>
        <p:grpSpPr>
          <a:xfrm>
            <a:off x="4154330" y="2704387"/>
            <a:ext cx="2172354" cy="523220"/>
            <a:chOff x="8043987" y="1771636"/>
            <a:chExt cx="2172354" cy="523220"/>
          </a:xfrm>
        </p:grpSpPr>
        <p:sp>
          <p:nvSpPr>
            <p:cNvPr id="12" name="矩形 11">
              <a:extLst>
                <a:ext uri="{FF2B5EF4-FFF2-40B4-BE49-F238E27FC236}">
                  <a16:creationId xmlns:a16="http://schemas.microsoft.com/office/drawing/2014/main" id="{9EE6794E-78FE-4C04-B6A1-932AD59AAF89}"/>
                </a:ext>
              </a:extLst>
            </p:cNvPr>
            <p:cNvSpPr/>
            <p:nvPr/>
          </p:nvSpPr>
          <p:spPr>
            <a:xfrm>
              <a:off x="8832163" y="1771636"/>
              <a:ext cx="1384178" cy="523220"/>
            </a:xfrm>
            <a:prstGeom prst="rect">
              <a:avLst/>
            </a:prstGeom>
          </p:spPr>
          <p:txBody>
            <a:bodyPr wrap="square">
              <a:spAutoFit/>
            </a:bodyPr>
            <a:lstStyle/>
            <a:p>
              <a:pPr algn="dist"/>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45" name="对象 44">
              <a:extLst>
                <a:ext uri="{FF2B5EF4-FFF2-40B4-BE49-F238E27FC236}">
                  <a16:creationId xmlns:a16="http://schemas.microsoft.com/office/drawing/2014/main" id="{639767F3-8733-4E3A-A21E-C8CB84DBB99B}"/>
                </a:ext>
              </a:extLst>
            </p:cNvPr>
            <p:cNvGraphicFramePr>
              <a:graphicFrameLocks noChangeAspect="1"/>
            </p:cNvGraphicFramePr>
            <p:nvPr/>
          </p:nvGraphicFramePr>
          <p:xfrm>
            <a:off x="8043987" y="1874234"/>
            <a:ext cx="1320800" cy="406400"/>
          </p:xfrm>
          <a:graphic>
            <a:graphicData uri="http://schemas.openxmlformats.org/presentationml/2006/ole">
              <mc:AlternateContent xmlns:mc="http://schemas.openxmlformats.org/markup-compatibility/2006">
                <mc:Choice xmlns:v="urn:schemas-microsoft-com:vml" Requires="v">
                  <p:oleObj spid="_x0000_s250109" name="Equation" r:id="rId17" imgW="1320480" imgH="406080" progId="Equation.DSMT4">
                    <p:embed/>
                  </p:oleObj>
                </mc:Choice>
                <mc:Fallback>
                  <p:oleObj name="Equation" r:id="rId17" imgW="1320480" imgH="406080" progId="Equation.DSMT4">
                    <p:embed/>
                    <p:pic>
                      <p:nvPicPr>
                        <p:cNvPr id="45" name="对象 44">
                          <a:extLst>
                            <a:ext uri="{FF2B5EF4-FFF2-40B4-BE49-F238E27FC236}">
                              <a16:creationId xmlns:a16="http://schemas.microsoft.com/office/drawing/2014/main" id="{639767F3-8733-4E3A-A21E-C8CB84DBB99B}"/>
                            </a:ext>
                          </a:extLst>
                        </p:cNvPr>
                        <p:cNvPicPr/>
                        <p:nvPr/>
                      </p:nvPicPr>
                      <p:blipFill>
                        <a:blip r:embed="rId18"/>
                        <a:stretch>
                          <a:fillRect/>
                        </a:stretch>
                      </p:blipFill>
                      <p:spPr>
                        <a:xfrm>
                          <a:off x="8043987" y="1874234"/>
                          <a:ext cx="1320800" cy="406400"/>
                        </a:xfrm>
                        <a:prstGeom prst="rect">
                          <a:avLst/>
                        </a:prstGeom>
                      </p:spPr>
                    </p:pic>
                  </p:oleObj>
                </mc:Fallback>
              </mc:AlternateContent>
            </a:graphicData>
          </a:graphic>
        </p:graphicFrame>
      </p:grpSp>
      <p:grpSp>
        <p:nvGrpSpPr>
          <p:cNvPr id="72" name="组合 71">
            <a:extLst>
              <a:ext uri="{FF2B5EF4-FFF2-40B4-BE49-F238E27FC236}">
                <a16:creationId xmlns:a16="http://schemas.microsoft.com/office/drawing/2014/main" id="{EBDCF5E5-E5EE-49AD-8A22-57A185508CB4}"/>
              </a:ext>
            </a:extLst>
          </p:cNvPr>
          <p:cNvGrpSpPr/>
          <p:nvPr/>
        </p:nvGrpSpPr>
        <p:grpSpPr>
          <a:xfrm>
            <a:off x="1210943" y="3343451"/>
            <a:ext cx="4376385" cy="523220"/>
            <a:chOff x="1386586" y="2400619"/>
            <a:chExt cx="4376385" cy="523220"/>
          </a:xfrm>
        </p:grpSpPr>
        <p:sp>
          <p:nvSpPr>
            <p:cNvPr id="13" name="矩形 12">
              <a:extLst>
                <a:ext uri="{FF2B5EF4-FFF2-40B4-BE49-F238E27FC236}">
                  <a16:creationId xmlns:a16="http://schemas.microsoft.com/office/drawing/2014/main" id="{C276781D-CD92-4229-B6C2-3AA817CC14E9}"/>
                </a:ext>
              </a:extLst>
            </p:cNvPr>
            <p:cNvSpPr/>
            <p:nvPr/>
          </p:nvSpPr>
          <p:spPr>
            <a:xfrm>
              <a:off x="2346651" y="2400619"/>
              <a:ext cx="3416320"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是函数的极大值点，</a:t>
              </a:r>
              <a:endParaRPr lang="zh-CN" altLang="en-US" sz="2800" dirty="0"/>
            </a:p>
          </p:txBody>
        </p:sp>
        <p:graphicFrame>
          <p:nvGraphicFramePr>
            <p:cNvPr id="46" name="对象 45">
              <a:extLst>
                <a:ext uri="{FF2B5EF4-FFF2-40B4-BE49-F238E27FC236}">
                  <a16:creationId xmlns:a16="http://schemas.microsoft.com/office/drawing/2014/main" id="{8F0FD328-6119-4CBB-8CF8-2DC172A1D90C}"/>
                </a:ext>
              </a:extLst>
            </p:cNvPr>
            <p:cNvGraphicFramePr>
              <a:graphicFrameLocks noChangeAspect="1"/>
            </p:cNvGraphicFramePr>
            <p:nvPr/>
          </p:nvGraphicFramePr>
          <p:xfrm>
            <a:off x="1386586" y="2474712"/>
            <a:ext cx="914400" cy="317500"/>
          </p:xfrm>
          <a:graphic>
            <a:graphicData uri="http://schemas.openxmlformats.org/presentationml/2006/ole">
              <mc:AlternateContent xmlns:mc="http://schemas.openxmlformats.org/markup-compatibility/2006">
                <mc:Choice xmlns:v="urn:schemas-microsoft-com:vml" Requires="v">
                  <p:oleObj spid="_x0000_s250110" name="Equation" r:id="rId19" imgW="914400" imgH="317160" progId="Equation.DSMT4">
                    <p:embed/>
                  </p:oleObj>
                </mc:Choice>
                <mc:Fallback>
                  <p:oleObj name="Equation" r:id="rId19" imgW="914400" imgH="317160" progId="Equation.DSMT4">
                    <p:embed/>
                    <p:pic>
                      <p:nvPicPr>
                        <p:cNvPr id="46" name="对象 45">
                          <a:extLst>
                            <a:ext uri="{FF2B5EF4-FFF2-40B4-BE49-F238E27FC236}">
                              <a16:creationId xmlns:a16="http://schemas.microsoft.com/office/drawing/2014/main" id="{8F0FD328-6119-4CBB-8CF8-2DC172A1D90C}"/>
                            </a:ext>
                          </a:extLst>
                        </p:cNvPr>
                        <p:cNvPicPr/>
                        <p:nvPr/>
                      </p:nvPicPr>
                      <p:blipFill>
                        <a:blip r:embed="rId20"/>
                        <a:stretch>
                          <a:fillRect/>
                        </a:stretch>
                      </p:blipFill>
                      <p:spPr>
                        <a:xfrm>
                          <a:off x="1386586" y="2474712"/>
                          <a:ext cx="914400" cy="317500"/>
                        </a:xfrm>
                        <a:prstGeom prst="rect">
                          <a:avLst/>
                        </a:prstGeom>
                      </p:spPr>
                    </p:pic>
                  </p:oleObj>
                </mc:Fallback>
              </mc:AlternateContent>
            </a:graphicData>
          </a:graphic>
        </p:graphicFrame>
      </p:grpSp>
      <p:grpSp>
        <p:nvGrpSpPr>
          <p:cNvPr id="74" name="组合 73">
            <a:extLst>
              <a:ext uri="{FF2B5EF4-FFF2-40B4-BE49-F238E27FC236}">
                <a16:creationId xmlns:a16="http://schemas.microsoft.com/office/drawing/2014/main" id="{003C7622-45A9-4585-A1DE-485D358ADC0D}"/>
              </a:ext>
            </a:extLst>
          </p:cNvPr>
          <p:cNvGrpSpPr/>
          <p:nvPr/>
        </p:nvGrpSpPr>
        <p:grpSpPr>
          <a:xfrm>
            <a:off x="1215896" y="3952368"/>
            <a:ext cx="3102096" cy="523624"/>
            <a:chOff x="1212844" y="2895448"/>
            <a:chExt cx="3102096" cy="523624"/>
          </a:xfrm>
        </p:grpSpPr>
        <p:sp>
          <p:nvSpPr>
            <p:cNvPr id="14" name="矩形 13">
              <a:extLst>
                <a:ext uri="{FF2B5EF4-FFF2-40B4-BE49-F238E27FC236}">
                  <a16:creationId xmlns:a16="http://schemas.microsoft.com/office/drawing/2014/main" id="{0DF30E58-9DD3-42CE-A38A-28D00BCDD843}"/>
                </a:ext>
              </a:extLst>
            </p:cNvPr>
            <p:cNvSpPr/>
            <p:nvPr/>
          </p:nvSpPr>
          <p:spPr>
            <a:xfrm>
              <a:off x="1212844" y="2895448"/>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而当</a:t>
              </a:r>
              <a:endParaRPr lang="zh-CN" altLang="en-US" sz="2800" dirty="0"/>
            </a:p>
          </p:txBody>
        </p:sp>
        <p:sp>
          <p:nvSpPr>
            <p:cNvPr id="15" name="矩形 14">
              <a:extLst>
                <a:ext uri="{FF2B5EF4-FFF2-40B4-BE49-F238E27FC236}">
                  <a16:creationId xmlns:a16="http://schemas.microsoft.com/office/drawing/2014/main" id="{C85BA14E-4077-4F83-AD0F-94C76D0DCDF4}"/>
                </a:ext>
              </a:extLst>
            </p:cNvPr>
            <p:cNvSpPr/>
            <p:nvPr/>
          </p:nvSpPr>
          <p:spPr>
            <a:xfrm flipH="1">
              <a:off x="3668609" y="2895852"/>
              <a:ext cx="646331" cy="523220"/>
            </a:xfrm>
            <a:prstGeom prst="rect">
              <a:avLst/>
            </a:prstGeom>
          </p:spPr>
          <p:txBody>
            <a:bodyPr wrap="square">
              <a:spAutoFit/>
            </a:bodyPr>
            <a:lstStyle/>
            <a:p>
              <a:pPr algn="dist"/>
              <a:r>
                <a:rPr lang="zh-CN" altLang="zh-CN" sz="2800" dirty="0"/>
                <a:t>时，</a:t>
              </a:r>
              <a:endParaRPr lang="zh-CN" altLang="en-US" sz="2800" dirty="0"/>
            </a:p>
          </p:txBody>
        </p:sp>
        <p:graphicFrame>
          <p:nvGraphicFramePr>
            <p:cNvPr id="48" name="对象 47">
              <a:extLst>
                <a:ext uri="{FF2B5EF4-FFF2-40B4-BE49-F238E27FC236}">
                  <a16:creationId xmlns:a16="http://schemas.microsoft.com/office/drawing/2014/main" id="{D0A4E69E-0474-404F-9CB6-7613D6FFEE0F}"/>
                </a:ext>
              </a:extLst>
            </p:cNvPr>
            <p:cNvGraphicFramePr>
              <a:graphicFrameLocks noChangeAspect="1"/>
            </p:cNvGraphicFramePr>
            <p:nvPr/>
          </p:nvGraphicFramePr>
          <p:xfrm>
            <a:off x="2115655" y="3006357"/>
            <a:ext cx="1612900" cy="393700"/>
          </p:xfrm>
          <a:graphic>
            <a:graphicData uri="http://schemas.openxmlformats.org/presentationml/2006/ole">
              <mc:AlternateContent xmlns:mc="http://schemas.openxmlformats.org/markup-compatibility/2006">
                <mc:Choice xmlns:v="urn:schemas-microsoft-com:vml" Requires="v">
                  <p:oleObj spid="_x0000_s250111" name="Equation" r:id="rId21" imgW="1612800" imgH="393480" progId="Equation.DSMT4">
                    <p:embed/>
                  </p:oleObj>
                </mc:Choice>
                <mc:Fallback>
                  <p:oleObj name="Equation" r:id="rId21" imgW="1612800" imgH="393480" progId="Equation.DSMT4">
                    <p:embed/>
                    <p:pic>
                      <p:nvPicPr>
                        <p:cNvPr id="48" name="对象 47">
                          <a:extLst>
                            <a:ext uri="{FF2B5EF4-FFF2-40B4-BE49-F238E27FC236}">
                              <a16:creationId xmlns:a16="http://schemas.microsoft.com/office/drawing/2014/main" id="{D0A4E69E-0474-404F-9CB6-7613D6FFEE0F}"/>
                            </a:ext>
                          </a:extLst>
                        </p:cNvPr>
                        <p:cNvPicPr/>
                        <p:nvPr/>
                      </p:nvPicPr>
                      <p:blipFill>
                        <a:blip r:embed="rId22"/>
                        <a:stretch>
                          <a:fillRect/>
                        </a:stretch>
                      </p:blipFill>
                      <p:spPr>
                        <a:xfrm>
                          <a:off x="2115655" y="3006357"/>
                          <a:ext cx="1612900" cy="393700"/>
                        </a:xfrm>
                        <a:prstGeom prst="rect">
                          <a:avLst/>
                        </a:prstGeom>
                      </p:spPr>
                    </p:pic>
                  </p:oleObj>
                </mc:Fallback>
              </mc:AlternateContent>
            </a:graphicData>
          </a:graphic>
        </p:graphicFrame>
      </p:grpSp>
      <p:grpSp>
        <p:nvGrpSpPr>
          <p:cNvPr id="75" name="组合 74">
            <a:extLst>
              <a:ext uri="{FF2B5EF4-FFF2-40B4-BE49-F238E27FC236}">
                <a16:creationId xmlns:a16="http://schemas.microsoft.com/office/drawing/2014/main" id="{C2F998FE-A303-4EEC-AA15-B56672D0E7F4}"/>
              </a:ext>
            </a:extLst>
          </p:cNvPr>
          <p:cNvGrpSpPr/>
          <p:nvPr/>
        </p:nvGrpSpPr>
        <p:grpSpPr>
          <a:xfrm>
            <a:off x="4497117" y="3952772"/>
            <a:ext cx="1812645" cy="523220"/>
            <a:chOff x="4494065" y="2895852"/>
            <a:chExt cx="1812645" cy="523220"/>
          </a:xfrm>
        </p:grpSpPr>
        <p:sp>
          <p:nvSpPr>
            <p:cNvPr id="17" name="矩形 16">
              <a:extLst>
                <a:ext uri="{FF2B5EF4-FFF2-40B4-BE49-F238E27FC236}">
                  <a16:creationId xmlns:a16="http://schemas.microsoft.com/office/drawing/2014/main" id="{69509108-DBA7-4FE0-8017-B78660592614}"/>
                </a:ext>
              </a:extLst>
            </p:cNvPr>
            <p:cNvSpPr/>
            <p:nvPr/>
          </p:nvSpPr>
          <p:spPr>
            <a:xfrm>
              <a:off x="5762971" y="2895852"/>
              <a:ext cx="543739"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49" name="对象 48">
              <a:extLst>
                <a:ext uri="{FF2B5EF4-FFF2-40B4-BE49-F238E27FC236}">
                  <a16:creationId xmlns:a16="http://schemas.microsoft.com/office/drawing/2014/main" id="{EED594EB-F32A-4D45-92ED-1CE522997F45}"/>
                </a:ext>
              </a:extLst>
            </p:cNvPr>
            <p:cNvGraphicFramePr>
              <a:graphicFrameLocks noChangeAspect="1"/>
            </p:cNvGraphicFramePr>
            <p:nvPr/>
          </p:nvGraphicFramePr>
          <p:xfrm>
            <a:off x="4494065" y="2954087"/>
            <a:ext cx="1320800" cy="406400"/>
          </p:xfrm>
          <a:graphic>
            <a:graphicData uri="http://schemas.openxmlformats.org/presentationml/2006/ole">
              <mc:AlternateContent xmlns:mc="http://schemas.openxmlformats.org/markup-compatibility/2006">
                <mc:Choice xmlns:v="urn:schemas-microsoft-com:vml" Requires="v">
                  <p:oleObj spid="_x0000_s250112" name="Equation" r:id="rId23" imgW="1320480" imgH="406080" progId="Equation.DSMT4">
                    <p:embed/>
                  </p:oleObj>
                </mc:Choice>
                <mc:Fallback>
                  <p:oleObj name="Equation" r:id="rId23" imgW="1320480" imgH="406080" progId="Equation.DSMT4">
                    <p:embed/>
                    <p:pic>
                      <p:nvPicPr>
                        <p:cNvPr id="49" name="对象 48">
                          <a:extLst>
                            <a:ext uri="{FF2B5EF4-FFF2-40B4-BE49-F238E27FC236}">
                              <a16:creationId xmlns:a16="http://schemas.microsoft.com/office/drawing/2014/main" id="{EED594EB-F32A-4D45-92ED-1CE522997F45}"/>
                            </a:ext>
                          </a:extLst>
                        </p:cNvPr>
                        <p:cNvPicPr/>
                        <p:nvPr/>
                      </p:nvPicPr>
                      <p:blipFill>
                        <a:blip r:embed="rId24"/>
                        <a:stretch>
                          <a:fillRect/>
                        </a:stretch>
                      </p:blipFill>
                      <p:spPr>
                        <a:xfrm>
                          <a:off x="4494065" y="2954087"/>
                          <a:ext cx="1320800" cy="406400"/>
                        </a:xfrm>
                        <a:prstGeom prst="rect">
                          <a:avLst/>
                        </a:prstGeom>
                      </p:spPr>
                    </p:pic>
                  </p:oleObj>
                </mc:Fallback>
              </mc:AlternateContent>
            </a:graphicData>
          </a:graphic>
        </p:graphicFrame>
      </p:grpSp>
      <p:grpSp>
        <p:nvGrpSpPr>
          <p:cNvPr id="76" name="组合 75">
            <a:extLst>
              <a:ext uri="{FF2B5EF4-FFF2-40B4-BE49-F238E27FC236}">
                <a16:creationId xmlns:a16="http://schemas.microsoft.com/office/drawing/2014/main" id="{B6E96E90-C698-4DC4-84B6-30527F0DBBAB}"/>
              </a:ext>
            </a:extLst>
          </p:cNvPr>
          <p:cNvGrpSpPr/>
          <p:nvPr/>
        </p:nvGrpSpPr>
        <p:grpSpPr>
          <a:xfrm>
            <a:off x="2925813" y="4491776"/>
            <a:ext cx="1571304" cy="523220"/>
            <a:chOff x="6098192" y="2890560"/>
            <a:chExt cx="1571304" cy="523220"/>
          </a:xfrm>
        </p:grpSpPr>
        <p:sp>
          <p:nvSpPr>
            <p:cNvPr id="16" name="矩形 15">
              <a:extLst>
                <a:ext uri="{FF2B5EF4-FFF2-40B4-BE49-F238E27FC236}">
                  <a16:creationId xmlns:a16="http://schemas.microsoft.com/office/drawing/2014/main" id="{F19E9D18-350A-44EE-8959-919CE9145AAB}"/>
                </a:ext>
              </a:extLst>
            </p:cNvPr>
            <p:cNvSpPr/>
            <p:nvPr/>
          </p:nvSpPr>
          <p:spPr>
            <a:xfrm>
              <a:off x="6766685" y="2890560"/>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50" name="对象 49">
              <a:extLst>
                <a:ext uri="{FF2B5EF4-FFF2-40B4-BE49-F238E27FC236}">
                  <a16:creationId xmlns:a16="http://schemas.microsoft.com/office/drawing/2014/main" id="{B8D97EA0-51B6-42B3-AC2F-FEA01FF153C2}"/>
                </a:ext>
              </a:extLst>
            </p:cNvPr>
            <p:cNvGraphicFramePr>
              <a:graphicFrameLocks noChangeAspect="1"/>
            </p:cNvGraphicFramePr>
            <p:nvPr/>
          </p:nvGraphicFramePr>
          <p:xfrm>
            <a:off x="6098192" y="2991124"/>
            <a:ext cx="685800" cy="317500"/>
          </p:xfrm>
          <a:graphic>
            <a:graphicData uri="http://schemas.openxmlformats.org/presentationml/2006/ole">
              <mc:AlternateContent xmlns:mc="http://schemas.openxmlformats.org/markup-compatibility/2006">
                <mc:Choice xmlns:v="urn:schemas-microsoft-com:vml" Requires="v">
                  <p:oleObj spid="_x0000_s250113" name="Equation" r:id="rId25" imgW="685800" imgH="317160" progId="Equation.DSMT4">
                    <p:embed/>
                  </p:oleObj>
                </mc:Choice>
                <mc:Fallback>
                  <p:oleObj name="Equation" r:id="rId25" imgW="685800" imgH="317160" progId="Equation.DSMT4">
                    <p:embed/>
                    <p:pic>
                      <p:nvPicPr>
                        <p:cNvPr id="50" name="对象 49">
                          <a:extLst>
                            <a:ext uri="{FF2B5EF4-FFF2-40B4-BE49-F238E27FC236}">
                              <a16:creationId xmlns:a16="http://schemas.microsoft.com/office/drawing/2014/main" id="{B8D97EA0-51B6-42B3-AC2F-FEA01FF153C2}"/>
                            </a:ext>
                          </a:extLst>
                        </p:cNvPr>
                        <p:cNvPicPr/>
                        <p:nvPr/>
                      </p:nvPicPr>
                      <p:blipFill>
                        <a:blip r:embed="rId26"/>
                        <a:stretch>
                          <a:fillRect/>
                        </a:stretch>
                      </p:blipFill>
                      <p:spPr>
                        <a:xfrm>
                          <a:off x="6098192" y="2991124"/>
                          <a:ext cx="685800" cy="317500"/>
                        </a:xfrm>
                        <a:prstGeom prst="rect">
                          <a:avLst/>
                        </a:prstGeom>
                      </p:spPr>
                    </p:pic>
                  </p:oleObj>
                </mc:Fallback>
              </mc:AlternateContent>
            </a:graphicData>
          </a:graphic>
        </p:graphicFrame>
      </p:grpSp>
      <p:graphicFrame>
        <p:nvGraphicFramePr>
          <p:cNvPr id="51" name="对象 50">
            <a:extLst>
              <a:ext uri="{FF2B5EF4-FFF2-40B4-BE49-F238E27FC236}">
                <a16:creationId xmlns:a16="http://schemas.microsoft.com/office/drawing/2014/main" id="{67727124-7D2C-4E92-9757-FA198C4EAA55}"/>
              </a:ext>
            </a:extLst>
          </p:cNvPr>
          <p:cNvGraphicFramePr>
            <a:graphicFrameLocks noChangeAspect="1"/>
          </p:cNvGraphicFramePr>
          <p:nvPr>
            <p:extLst>
              <p:ext uri="{D42A27DB-BD31-4B8C-83A1-F6EECF244321}">
                <p14:modId xmlns:p14="http://schemas.microsoft.com/office/powerpoint/2010/main" val="2068939222"/>
              </p:ext>
            </p:extLst>
          </p:nvPr>
        </p:nvGraphicFramePr>
        <p:xfrm>
          <a:off x="4349068" y="4571429"/>
          <a:ext cx="1435100" cy="406400"/>
        </p:xfrm>
        <a:graphic>
          <a:graphicData uri="http://schemas.openxmlformats.org/presentationml/2006/ole">
            <mc:AlternateContent xmlns:mc="http://schemas.openxmlformats.org/markup-compatibility/2006">
              <mc:Choice xmlns:v="urn:schemas-microsoft-com:vml" Requires="v">
                <p:oleObj spid="_x0000_s250114" name="Equation" r:id="rId27" imgW="1434960" imgH="406080" progId="Equation.DSMT4">
                  <p:embed/>
                </p:oleObj>
              </mc:Choice>
              <mc:Fallback>
                <p:oleObj name="Equation" r:id="rId27" imgW="1434960" imgH="406080" progId="Equation.DSMT4">
                  <p:embed/>
                  <p:pic>
                    <p:nvPicPr>
                      <p:cNvPr id="51" name="对象 50">
                        <a:extLst>
                          <a:ext uri="{FF2B5EF4-FFF2-40B4-BE49-F238E27FC236}">
                            <a16:creationId xmlns:a16="http://schemas.microsoft.com/office/drawing/2014/main" id="{67727124-7D2C-4E92-9757-FA198C4EAA55}"/>
                          </a:ext>
                        </a:extLst>
                      </p:cNvPr>
                      <p:cNvPicPr/>
                      <p:nvPr/>
                    </p:nvPicPr>
                    <p:blipFill>
                      <a:blip r:embed="rId28"/>
                      <a:stretch>
                        <a:fillRect/>
                      </a:stretch>
                    </p:blipFill>
                    <p:spPr>
                      <a:xfrm>
                        <a:off x="4349068" y="4571429"/>
                        <a:ext cx="1435100" cy="406400"/>
                      </a:xfrm>
                      <a:prstGeom prst="rect">
                        <a:avLst/>
                      </a:prstGeom>
                    </p:spPr>
                  </p:pic>
                </p:oleObj>
              </mc:Fallback>
            </mc:AlternateContent>
          </a:graphicData>
        </a:graphic>
      </p:graphicFrame>
      <p:grpSp>
        <p:nvGrpSpPr>
          <p:cNvPr id="77" name="组合 76">
            <a:extLst>
              <a:ext uri="{FF2B5EF4-FFF2-40B4-BE49-F238E27FC236}">
                <a16:creationId xmlns:a16="http://schemas.microsoft.com/office/drawing/2014/main" id="{7C65F3B0-F312-4EEC-A58B-083ED0DD23C0}"/>
              </a:ext>
            </a:extLst>
          </p:cNvPr>
          <p:cNvGrpSpPr/>
          <p:nvPr/>
        </p:nvGrpSpPr>
        <p:grpSpPr>
          <a:xfrm>
            <a:off x="1210943" y="5124421"/>
            <a:ext cx="1520901" cy="523220"/>
            <a:chOff x="8792589" y="2912412"/>
            <a:chExt cx="1520901" cy="523220"/>
          </a:xfrm>
        </p:grpSpPr>
        <p:sp>
          <p:nvSpPr>
            <p:cNvPr id="18" name="矩形 17">
              <a:extLst>
                <a:ext uri="{FF2B5EF4-FFF2-40B4-BE49-F238E27FC236}">
                  <a16:creationId xmlns:a16="http://schemas.microsoft.com/office/drawing/2014/main" id="{B45AC5B2-0369-421C-8C7F-9339070B57FB}"/>
                </a:ext>
              </a:extLst>
            </p:cNvPr>
            <p:cNvSpPr/>
            <p:nvPr/>
          </p:nvSpPr>
          <p:spPr>
            <a:xfrm>
              <a:off x="8792589" y="2912412"/>
              <a:ext cx="902811" cy="523220"/>
            </a:xfrm>
            <a:prstGeom prst="rect">
              <a:avLst/>
            </a:prstGeom>
          </p:spPr>
          <p:txBody>
            <a:bodyPr wrap="none">
              <a:spAutoFit/>
            </a:bodyPr>
            <a:lstStyle/>
            <a:p>
              <a:pPr algn="dist"/>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aphicFrame>
          <p:nvGraphicFramePr>
            <p:cNvPr id="52" name="对象 51">
              <a:extLst>
                <a:ext uri="{FF2B5EF4-FFF2-40B4-BE49-F238E27FC236}">
                  <a16:creationId xmlns:a16="http://schemas.microsoft.com/office/drawing/2014/main" id="{71A456DE-501B-4C47-90B8-3EB956DD241F}"/>
                </a:ext>
              </a:extLst>
            </p:cNvPr>
            <p:cNvGraphicFramePr>
              <a:graphicFrameLocks noChangeAspect="1"/>
            </p:cNvGraphicFramePr>
            <p:nvPr/>
          </p:nvGraphicFramePr>
          <p:xfrm>
            <a:off x="9627690" y="3044457"/>
            <a:ext cx="685800" cy="317500"/>
          </p:xfrm>
          <a:graphic>
            <a:graphicData uri="http://schemas.openxmlformats.org/presentationml/2006/ole">
              <mc:AlternateContent xmlns:mc="http://schemas.openxmlformats.org/markup-compatibility/2006">
                <mc:Choice xmlns:v="urn:schemas-microsoft-com:vml" Requires="v">
                  <p:oleObj spid="_x0000_s250115" name="Equation" r:id="rId29" imgW="685800" imgH="317160" progId="Equation.DSMT4">
                    <p:embed/>
                  </p:oleObj>
                </mc:Choice>
                <mc:Fallback>
                  <p:oleObj name="Equation" r:id="rId29" imgW="685800" imgH="317160" progId="Equation.DSMT4">
                    <p:embed/>
                    <p:pic>
                      <p:nvPicPr>
                        <p:cNvPr id="52" name="对象 51">
                          <a:extLst>
                            <a:ext uri="{FF2B5EF4-FFF2-40B4-BE49-F238E27FC236}">
                              <a16:creationId xmlns:a16="http://schemas.microsoft.com/office/drawing/2014/main" id="{71A456DE-501B-4C47-90B8-3EB956DD241F}"/>
                            </a:ext>
                          </a:extLst>
                        </p:cNvPr>
                        <p:cNvPicPr/>
                        <p:nvPr/>
                      </p:nvPicPr>
                      <p:blipFill>
                        <a:blip r:embed="rId30"/>
                        <a:stretch>
                          <a:fillRect/>
                        </a:stretch>
                      </p:blipFill>
                      <p:spPr>
                        <a:xfrm>
                          <a:off x="9627690" y="3044457"/>
                          <a:ext cx="685800" cy="317500"/>
                        </a:xfrm>
                        <a:prstGeom prst="rect">
                          <a:avLst/>
                        </a:prstGeom>
                      </p:spPr>
                    </p:pic>
                  </p:oleObj>
                </mc:Fallback>
              </mc:AlternateContent>
            </a:graphicData>
          </a:graphic>
        </p:graphicFrame>
      </p:grpSp>
      <p:sp>
        <p:nvSpPr>
          <p:cNvPr id="70" name="矩形 69">
            <a:extLst>
              <a:ext uri="{FF2B5EF4-FFF2-40B4-BE49-F238E27FC236}">
                <a16:creationId xmlns:a16="http://schemas.microsoft.com/office/drawing/2014/main" id="{F60DF15D-1914-40BB-B7FE-FF21ACEB7F5A}"/>
              </a:ext>
            </a:extLst>
          </p:cNvPr>
          <p:cNvSpPr/>
          <p:nvPr/>
        </p:nvSpPr>
        <p:spPr>
          <a:xfrm>
            <a:off x="5745899" y="2730869"/>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pSp>
        <p:nvGrpSpPr>
          <p:cNvPr id="73" name="组合 72">
            <a:extLst>
              <a:ext uri="{FF2B5EF4-FFF2-40B4-BE49-F238E27FC236}">
                <a16:creationId xmlns:a16="http://schemas.microsoft.com/office/drawing/2014/main" id="{172E055D-4ED0-464B-ACEF-BDD3E154F404}"/>
              </a:ext>
            </a:extLst>
          </p:cNvPr>
          <p:cNvGrpSpPr/>
          <p:nvPr/>
        </p:nvGrpSpPr>
        <p:grpSpPr>
          <a:xfrm>
            <a:off x="5219017" y="3343451"/>
            <a:ext cx="3081174" cy="523220"/>
            <a:chOff x="5394660" y="2400619"/>
            <a:chExt cx="3081174" cy="523220"/>
          </a:xfrm>
        </p:grpSpPr>
        <p:graphicFrame>
          <p:nvGraphicFramePr>
            <p:cNvPr id="47" name="对象 46">
              <a:extLst>
                <a:ext uri="{FF2B5EF4-FFF2-40B4-BE49-F238E27FC236}">
                  <a16:creationId xmlns:a16="http://schemas.microsoft.com/office/drawing/2014/main" id="{ACF25310-6EF9-4077-AF10-404D744D248E}"/>
                </a:ext>
              </a:extLst>
            </p:cNvPr>
            <p:cNvGraphicFramePr>
              <a:graphicFrameLocks noChangeAspect="1"/>
            </p:cNvGraphicFramePr>
            <p:nvPr/>
          </p:nvGraphicFramePr>
          <p:xfrm>
            <a:off x="6951834" y="2518404"/>
            <a:ext cx="1524000" cy="393700"/>
          </p:xfrm>
          <a:graphic>
            <a:graphicData uri="http://schemas.openxmlformats.org/presentationml/2006/ole">
              <mc:AlternateContent xmlns:mc="http://schemas.openxmlformats.org/markup-compatibility/2006">
                <mc:Choice xmlns:v="urn:schemas-microsoft-com:vml" Requires="v">
                  <p:oleObj spid="_x0000_s250116" name="Equation" r:id="rId31" imgW="1523880" imgH="393480" progId="Equation.DSMT4">
                    <p:embed/>
                  </p:oleObj>
                </mc:Choice>
                <mc:Fallback>
                  <p:oleObj name="Equation" r:id="rId31" imgW="1523880" imgH="393480" progId="Equation.DSMT4">
                    <p:embed/>
                    <p:pic>
                      <p:nvPicPr>
                        <p:cNvPr id="47" name="对象 46">
                          <a:extLst>
                            <a:ext uri="{FF2B5EF4-FFF2-40B4-BE49-F238E27FC236}">
                              <a16:creationId xmlns:a16="http://schemas.microsoft.com/office/drawing/2014/main" id="{ACF25310-6EF9-4077-AF10-404D744D248E}"/>
                            </a:ext>
                          </a:extLst>
                        </p:cNvPr>
                        <p:cNvPicPr/>
                        <p:nvPr/>
                      </p:nvPicPr>
                      <p:blipFill>
                        <a:blip r:embed="rId32"/>
                        <a:stretch>
                          <a:fillRect/>
                        </a:stretch>
                      </p:blipFill>
                      <p:spPr>
                        <a:xfrm>
                          <a:off x="6951834" y="2518404"/>
                          <a:ext cx="1524000" cy="393700"/>
                        </a:xfrm>
                        <a:prstGeom prst="rect">
                          <a:avLst/>
                        </a:prstGeom>
                      </p:spPr>
                    </p:pic>
                  </p:oleObj>
                </mc:Fallback>
              </mc:AlternateContent>
            </a:graphicData>
          </a:graphic>
        </p:graphicFrame>
        <p:sp>
          <p:nvSpPr>
            <p:cNvPr id="71" name="矩形 70">
              <a:extLst>
                <a:ext uri="{FF2B5EF4-FFF2-40B4-BE49-F238E27FC236}">
                  <a16:creationId xmlns:a16="http://schemas.microsoft.com/office/drawing/2014/main" id="{FBF1A7A3-B03B-4E12-BED1-C2D5318C067B}"/>
                </a:ext>
              </a:extLst>
            </p:cNvPr>
            <p:cNvSpPr/>
            <p:nvPr/>
          </p:nvSpPr>
          <p:spPr>
            <a:xfrm>
              <a:off x="5394660" y="2400619"/>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极大值为</a:t>
              </a:r>
              <a:endParaRPr lang="zh-CN" altLang="en-US" sz="2800" dirty="0"/>
            </a:p>
          </p:txBody>
        </p:sp>
      </p:grpSp>
      <p:grpSp>
        <p:nvGrpSpPr>
          <p:cNvPr id="79" name="组合 78">
            <a:extLst>
              <a:ext uri="{FF2B5EF4-FFF2-40B4-BE49-F238E27FC236}">
                <a16:creationId xmlns:a16="http://schemas.microsoft.com/office/drawing/2014/main" id="{14369CD3-52EE-45ED-9214-D2662200423F}"/>
              </a:ext>
            </a:extLst>
          </p:cNvPr>
          <p:cNvGrpSpPr/>
          <p:nvPr/>
        </p:nvGrpSpPr>
        <p:grpSpPr>
          <a:xfrm>
            <a:off x="5859319" y="5135895"/>
            <a:ext cx="3019537" cy="523220"/>
            <a:chOff x="4357296" y="3444036"/>
            <a:chExt cx="3019537" cy="523220"/>
          </a:xfrm>
        </p:grpSpPr>
        <p:graphicFrame>
          <p:nvGraphicFramePr>
            <p:cNvPr id="53" name="对象 52">
              <a:extLst>
                <a:ext uri="{FF2B5EF4-FFF2-40B4-BE49-F238E27FC236}">
                  <a16:creationId xmlns:a16="http://schemas.microsoft.com/office/drawing/2014/main" id="{100F00C4-D351-4B72-8901-AA9344196224}"/>
                </a:ext>
              </a:extLst>
            </p:cNvPr>
            <p:cNvGraphicFramePr>
              <a:graphicFrameLocks noChangeAspect="1"/>
            </p:cNvGraphicFramePr>
            <p:nvPr/>
          </p:nvGraphicFramePr>
          <p:xfrm>
            <a:off x="5916333" y="3544886"/>
            <a:ext cx="1460500" cy="393700"/>
          </p:xfrm>
          <a:graphic>
            <a:graphicData uri="http://schemas.openxmlformats.org/presentationml/2006/ole">
              <mc:AlternateContent xmlns:mc="http://schemas.openxmlformats.org/markup-compatibility/2006">
                <mc:Choice xmlns:v="urn:schemas-microsoft-com:vml" Requires="v">
                  <p:oleObj spid="_x0000_s250117" name="Equation" r:id="rId33" imgW="1460160" imgH="393480" progId="Equation.DSMT4">
                    <p:embed/>
                  </p:oleObj>
                </mc:Choice>
                <mc:Fallback>
                  <p:oleObj name="Equation" r:id="rId33" imgW="1460160" imgH="393480" progId="Equation.DSMT4">
                    <p:embed/>
                    <p:pic>
                      <p:nvPicPr>
                        <p:cNvPr id="53" name="对象 52">
                          <a:extLst>
                            <a:ext uri="{FF2B5EF4-FFF2-40B4-BE49-F238E27FC236}">
                              <a16:creationId xmlns:a16="http://schemas.microsoft.com/office/drawing/2014/main" id="{100F00C4-D351-4B72-8901-AA9344196224}"/>
                            </a:ext>
                          </a:extLst>
                        </p:cNvPr>
                        <p:cNvPicPr/>
                        <p:nvPr/>
                      </p:nvPicPr>
                      <p:blipFill>
                        <a:blip r:embed="rId34"/>
                        <a:stretch>
                          <a:fillRect/>
                        </a:stretch>
                      </p:blipFill>
                      <p:spPr>
                        <a:xfrm>
                          <a:off x="5916333" y="3544886"/>
                          <a:ext cx="1460500" cy="393700"/>
                        </a:xfrm>
                        <a:prstGeom prst="rect">
                          <a:avLst/>
                        </a:prstGeom>
                      </p:spPr>
                    </p:pic>
                  </p:oleObj>
                </mc:Fallback>
              </mc:AlternateContent>
            </a:graphicData>
          </a:graphic>
        </p:graphicFrame>
        <p:sp>
          <p:nvSpPr>
            <p:cNvPr id="78" name="矩形 77">
              <a:extLst>
                <a:ext uri="{FF2B5EF4-FFF2-40B4-BE49-F238E27FC236}">
                  <a16:creationId xmlns:a16="http://schemas.microsoft.com/office/drawing/2014/main" id="{03296353-347F-4B76-BDE4-077CD68A5341}"/>
                </a:ext>
              </a:extLst>
            </p:cNvPr>
            <p:cNvSpPr/>
            <p:nvPr/>
          </p:nvSpPr>
          <p:spPr>
            <a:xfrm>
              <a:off x="4357296" y="3444036"/>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极小值为</a:t>
              </a:r>
              <a:endParaRPr lang="zh-CN" altLang="en-US" sz="2800" dirty="0"/>
            </a:p>
          </p:txBody>
        </p:sp>
      </p:grpSp>
    </p:spTree>
    <p:extLst>
      <p:ext uri="{BB962C8B-B14F-4D97-AF65-F5344CB8AC3E}">
        <p14:creationId xmlns:p14="http://schemas.microsoft.com/office/powerpoint/2010/main" val="37610224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75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
                                        <p:tgtEl>
                                          <p:spTgt spid="3"/>
                                        </p:tgtEl>
                                      </p:cBhvr>
                                    </p:animEffect>
                                  </p:childTnLst>
                                </p:cTn>
                              </p:par>
                            </p:childTnLst>
                          </p:cTn>
                        </p:par>
                        <p:par>
                          <p:cTn id="17" fill="hold">
                            <p:stCondLst>
                              <p:cond delay="10"/>
                            </p:stCondLst>
                            <p:childTnLst>
                              <p:par>
                                <p:cTn id="18" presetID="22" presetClass="entr" presetSubtype="8"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75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left)">
                                      <p:cBhvr>
                                        <p:cTn id="25" dur="500"/>
                                        <p:tgtEl>
                                          <p:spTgt spid="9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25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left)">
                                      <p:cBhvr>
                                        <p:cTn id="45" dur="250"/>
                                        <p:tgtEl>
                                          <p:spTgt spid="9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250"/>
                                        <p:tgtEl>
                                          <p:spTgt spid="70"/>
                                        </p:tgtEl>
                                      </p:cBhvr>
                                    </p:animEffect>
                                  </p:childTnLst>
                                </p:cTn>
                              </p:par>
                            </p:childTnLst>
                          </p:cTn>
                        </p:par>
                        <p:par>
                          <p:cTn id="51" fill="hold">
                            <p:stCondLst>
                              <p:cond delay="250"/>
                            </p:stCondLst>
                            <p:childTnLst>
                              <p:par>
                                <p:cTn id="52" presetID="22" presetClass="entr" presetSubtype="8"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75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left)">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left)">
                                      <p:cBhvr>
                                        <p:cTn id="69" dur="25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250"/>
                                        <p:tgtEl>
                                          <p:spTgt spid="7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25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wipe(left)">
                                      <p:cBhvr>
                                        <p:cTn id="84" dur="250"/>
                                        <p:tgtEl>
                                          <p:spTgt spid="77"/>
                                        </p:tgtEl>
                                      </p:cBhvr>
                                    </p:animEffect>
                                  </p:childTnLst>
                                </p:cTn>
                              </p:par>
                            </p:childTnLst>
                          </p:cTn>
                        </p:par>
                        <p:par>
                          <p:cTn id="85" fill="hold">
                            <p:stCondLst>
                              <p:cond delay="25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wipe(left)">
                                      <p:cBhvr>
                                        <p:cTn id="9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7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6611373" y="2620111"/>
            <a:ext cx="4018148" cy="3156083"/>
            <a:chOff x="6584231" y="2650445"/>
            <a:chExt cx="4018148" cy="3156083"/>
          </a:xfrm>
        </p:grpSpPr>
        <p:pic>
          <p:nvPicPr>
            <p:cNvPr id="49" name="图片 48">
              <a:extLst>
                <a:ext uri="{FF2B5EF4-FFF2-40B4-BE49-F238E27FC236}">
                  <a16:creationId xmlns:a16="http://schemas.microsoft.com/office/drawing/2014/main" id="{4BD31F4C-947F-4AD0-8001-D7AB855FBEA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4231" y="3157152"/>
              <a:ext cx="3924582" cy="2575250"/>
            </a:xfrm>
            <a:prstGeom prst="rect">
              <a:avLst/>
            </a:prstGeom>
          </p:spPr>
        </p:pic>
        <p:grpSp>
          <p:nvGrpSpPr>
            <p:cNvPr id="41" name="组合 40">
              <a:extLst>
                <a:ext uri="{FF2B5EF4-FFF2-40B4-BE49-F238E27FC236}">
                  <a16:creationId xmlns:a16="http://schemas.microsoft.com/office/drawing/2014/main" id="{49F8B441-7C3C-4D24-B6E5-2DF243CF2355}"/>
                </a:ext>
              </a:extLst>
            </p:cNvPr>
            <p:cNvGrpSpPr/>
            <p:nvPr/>
          </p:nvGrpSpPr>
          <p:grpSpPr>
            <a:xfrm>
              <a:off x="6726387" y="2650445"/>
              <a:ext cx="3875992" cy="3156083"/>
              <a:chOff x="1278008" y="4104173"/>
              <a:chExt cx="4150542" cy="3389926"/>
            </a:xfrm>
          </p:grpSpPr>
          <p:grpSp>
            <p:nvGrpSpPr>
              <p:cNvPr id="42" name="组合 41">
                <a:extLst>
                  <a:ext uri="{FF2B5EF4-FFF2-40B4-BE49-F238E27FC236}">
                    <a16:creationId xmlns:a16="http://schemas.microsoft.com/office/drawing/2014/main" id="{AC73398D-43C7-4F11-9D9A-90DFAD8139B1}"/>
                  </a:ext>
                </a:extLst>
              </p:cNvPr>
              <p:cNvGrpSpPr/>
              <p:nvPr/>
            </p:nvGrpSpPr>
            <p:grpSpPr>
              <a:xfrm>
                <a:off x="1278008" y="4104173"/>
                <a:ext cx="4150542" cy="3389926"/>
                <a:chOff x="1278008" y="4104173"/>
                <a:chExt cx="4150542" cy="3389926"/>
              </a:xfrm>
            </p:grpSpPr>
            <p:cxnSp>
              <p:nvCxnSpPr>
                <p:cNvPr id="44" name="直接箭头连接符 43">
                  <a:extLst>
                    <a:ext uri="{FF2B5EF4-FFF2-40B4-BE49-F238E27FC236}">
                      <a16:creationId xmlns:a16="http://schemas.microsoft.com/office/drawing/2014/main" id="{325E089C-ED1D-4534-A256-B560D5ECAB65}"/>
                    </a:ext>
                  </a:extLst>
                </p:cNvPr>
                <p:cNvCxnSpPr>
                  <a:cxnSpLocks/>
                </p:cNvCxnSpPr>
                <p:nvPr/>
              </p:nvCxnSpPr>
              <p:spPr>
                <a:xfrm flipV="1">
                  <a:off x="3249329" y="4272931"/>
                  <a:ext cx="0" cy="3221168"/>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5" name="直接箭头连接符 44">
                  <a:extLst>
                    <a:ext uri="{FF2B5EF4-FFF2-40B4-BE49-F238E27FC236}">
                      <a16:creationId xmlns:a16="http://schemas.microsoft.com/office/drawing/2014/main" id="{6226C92D-F02B-462E-A5D5-51042F3A67F3}"/>
                    </a:ext>
                  </a:extLst>
                </p:cNvPr>
                <p:cNvCxnSpPr>
                  <a:cxnSpLocks/>
                </p:cNvCxnSpPr>
                <p:nvPr/>
              </p:nvCxnSpPr>
              <p:spPr>
                <a:xfrm>
                  <a:off x="1278008" y="5970287"/>
                  <a:ext cx="4007189" cy="0"/>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46" name="文本框 45">
                  <a:extLst>
                    <a:ext uri="{FF2B5EF4-FFF2-40B4-BE49-F238E27FC236}">
                      <a16:creationId xmlns:a16="http://schemas.microsoft.com/office/drawing/2014/main" id="{E4E2D774-4AFB-4437-A6A6-2BBDA941502A}"/>
                    </a:ext>
                  </a:extLst>
                </p:cNvPr>
                <p:cNvSpPr txBox="1"/>
                <p:nvPr/>
              </p:nvSpPr>
              <p:spPr>
                <a:xfrm flipH="1">
                  <a:off x="2899460" y="5664302"/>
                  <a:ext cx="236101" cy="369332"/>
                </a:xfrm>
                <a:prstGeom prst="rect">
                  <a:avLst/>
                </a:prstGeom>
                <a:noFill/>
              </p:spPr>
              <p:txBody>
                <a:bodyPr wrap="square" rtlCol="0">
                  <a:spAutoFit/>
                </a:bodyPr>
                <a:lstStyle/>
                <a:p>
                  <a:pPr algn="l"/>
                  <a:r>
                    <a:rPr lang="en-US" altLang="zh-CN" i="1" kern="100" dirty="0">
                      <a:latin typeface="Times New Roman" panose="02020603050405020304" pitchFamily="18" charset="0"/>
                      <a:ea typeface="宋体" panose="02010600030101010101" pitchFamily="2" charset="-122"/>
                      <a:cs typeface="Times New Roman" panose="02020603050405020304" pitchFamily="18" charset="0"/>
                    </a:rPr>
                    <a:t>O</a:t>
                  </a:r>
                  <a:endParaRPr lang="zh-CN" altLang="en-US" i="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7" name="文本框 46">
                  <a:extLst>
                    <a:ext uri="{FF2B5EF4-FFF2-40B4-BE49-F238E27FC236}">
                      <a16:creationId xmlns:a16="http://schemas.microsoft.com/office/drawing/2014/main" id="{6870223A-105A-41EA-913A-692A46177B7F}"/>
                    </a:ext>
                  </a:extLst>
                </p:cNvPr>
                <p:cNvSpPr txBox="1"/>
                <p:nvPr/>
              </p:nvSpPr>
              <p:spPr>
                <a:xfrm flipH="1">
                  <a:off x="3272123" y="4104173"/>
                  <a:ext cx="236101" cy="369332"/>
                </a:xfrm>
                <a:prstGeom prst="rect">
                  <a:avLst/>
                </a:prstGeom>
                <a:noFill/>
              </p:spPr>
              <p:txBody>
                <a:bodyPr wrap="square" rtlCol="0">
                  <a:spAutoFit/>
                </a:bodyPr>
                <a:lstStyle/>
                <a:p>
                  <a:pPr algn="l"/>
                  <a:r>
                    <a:rPr lang="en-US" altLang="zh-CN" i="1" kern="100" dirty="0">
                      <a:latin typeface="Times New Roman" panose="02020603050405020304" pitchFamily="18" charset="0"/>
                      <a:ea typeface="宋体" panose="02010600030101010101" pitchFamily="2" charset="-122"/>
                      <a:cs typeface="Times New Roman" panose="02020603050405020304" pitchFamily="18" charset="0"/>
                    </a:rPr>
                    <a:t>y</a:t>
                  </a:r>
                  <a:endParaRPr lang="zh-CN" altLang="en-US" i="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8" name="文本框 47">
                  <a:extLst>
                    <a:ext uri="{FF2B5EF4-FFF2-40B4-BE49-F238E27FC236}">
                      <a16:creationId xmlns:a16="http://schemas.microsoft.com/office/drawing/2014/main" id="{29BF6CD1-CCFF-4417-A4E0-DCED7715DED0}"/>
                    </a:ext>
                  </a:extLst>
                </p:cNvPr>
                <p:cNvSpPr txBox="1"/>
                <p:nvPr/>
              </p:nvSpPr>
              <p:spPr>
                <a:xfrm flipH="1">
                  <a:off x="5192449" y="5878433"/>
                  <a:ext cx="236101" cy="369332"/>
                </a:xfrm>
                <a:prstGeom prst="rect">
                  <a:avLst/>
                </a:prstGeom>
                <a:noFill/>
              </p:spPr>
              <p:txBody>
                <a:bodyPr wrap="square" rtlCol="0">
                  <a:spAutoFit/>
                </a:bodyPr>
                <a:lstStyle/>
                <a:p>
                  <a:pPr algn="l"/>
                  <a:r>
                    <a:rPr lang="en-US" altLang="zh-CN" i="1" kern="100" dirty="0">
                      <a:latin typeface="Times New Roman" panose="02020603050405020304" pitchFamily="18" charset="0"/>
                      <a:ea typeface="宋体" panose="02010600030101010101" pitchFamily="2" charset="-122"/>
                      <a:cs typeface="Times New Roman" panose="02020603050405020304" pitchFamily="18" charset="0"/>
                    </a:rPr>
                    <a:t>x</a:t>
                  </a:r>
                  <a:endParaRPr lang="zh-CN" altLang="en-US" i="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graphicFrame>
            <p:nvGraphicFramePr>
              <p:cNvPr id="43" name="对象 42">
                <a:extLst>
                  <a:ext uri="{FF2B5EF4-FFF2-40B4-BE49-F238E27FC236}">
                    <a16:creationId xmlns:a16="http://schemas.microsoft.com/office/drawing/2014/main" id="{E4F152E5-3C07-41A1-997E-BBDA36D5EB80}"/>
                  </a:ext>
                </a:extLst>
              </p:cNvPr>
              <p:cNvGraphicFramePr>
                <a:graphicFrameLocks noChangeAspect="1"/>
              </p:cNvGraphicFramePr>
              <p:nvPr>
                <p:extLst>
                  <p:ext uri="{D42A27DB-BD31-4B8C-83A1-F6EECF244321}">
                    <p14:modId xmlns:p14="http://schemas.microsoft.com/office/powerpoint/2010/main" val="2205010452"/>
                  </p:ext>
                </p:extLst>
              </p:nvPr>
            </p:nvGraphicFramePr>
            <p:xfrm>
              <a:off x="4228082" y="4776103"/>
              <a:ext cx="685800" cy="330200"/>
            </p:xfrm>
            <a:graphic>
              <a:graphicData uri="http://schemas.openxmlformats.org/presentationml/2006/ole">
                <mc:AlternateContent xmlns:mc="http://schemas.openxmlformats.org/markup-compatibility/2006">
                  <mc:Choice xmlns:v="urn:schemas-microsoft-com:vml" Requires="v">
                    <p:oleObj spid="_x0000_s236814" name="Equation" r:id="rId4" imgW="685800" imgH="330120" progId="Equation.DSMT4">
                      <p:embed/>
                    </p:oleObj>
                  </mc:Choice>
                  <mc:Fallback>
                    <p:oleObj name="Equation" r:id="rId4" imgW="685800" imgH="330120" progId="Equation.DSMT4">
                      <p:embed/>
                      <p:pic>
                        <p:nvPicPr>
                          <p:cNvPr id="56" name="对象 55">
                            <a:extLst>
                              <a:ext uri="{FF2B5EF4-FFF2-40B4-BE49-F238E27FC236}">
                                <a16:creationId xmlns:a16="http://schemas.microsoft.com/office/drawing/2014/main" id="{E4F152E5-3C07-41A1-997E-BBDA36D5EB80}"/>
                              </a:ext>
                            </a:extLst>
                          </p:cNvPr>
                          <p:cNvPicPr/>
                          <p:nvPr/>
                        </p:nvPicPr>
                        <p:blipFill>
                          <a:blip r:embed="rId5"/>
                          <a:stretch>
                            <a:fillRect/>
                          </a:stretch>
                        </p:blipFill>
                        <p:spPr>
                          <a:xfrm>
                            <a:off x="4228082" y="4776103"/>
                            <a:ext cx="685800" cy="330200"/>
                          </a:xfrm>
                          <a:prstGeom prst="rect">
                            <a:avLst/>
                          </a:prstGeom>
                        </p:spPr>
                      </p:pic>
                    </p:oleObj>
                  </mc:Fallback>
                </mc:AlternateContent>
              </a:graphicData>
            </a:graphic>
          </p:graphicFrame>
        </p:grpSp>
      </p:grpSp>
      <p:sp>
        <p:nvSpPr>
          <p:cNvPr id="2" name="矩形 1">
            <a:extLst>
              <a:ext uri="{FF2B5EF4-FFF2-40B4-BE49-F238E27FC236}">
                <a16:creationId xmlns:a16="http://schemas.microsoft.com/office/drawing/2014/main" id="{AEBEBADB-E910-40E0-8399-0882DABDC827}"/>
              </a:ext>
            </a:extLst>
          </p:cNvPr>
          <p:cNvSpPr/>
          <p:nvPr/>
        </p:nvSpPr>
        <p:spPr>
          <a:xfrm>
            <a:off x="1214893" y="1118465"/>
            <a:ext cx="724878"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9</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5D959DD3-AB15-456F-B541-EB607252A655}"/>
              </a:ext>
            </a:extLst>
          </p:cNvPr>
          <p:cNvSpPr/>
          <p:nvPr/>
        </p:nvSpPr>
        <p:spPr>
          <a:xfrm>
            <a:off x="1216943" y="1925008"/>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4" name="矩形 3">
            <a:extLst>
              <a:ext uri="{FF2B5EF4-FFF2-40B4-BE49-F238E27FC236}">
                <a16:creationId xmlns:a16="http://schemas.microsoft.com/office/drawing/2014/main" id="{3F6FA40C-4283-4371-99A6-853BA778FAB0}"/>
              </a:ext>
            </a:extLst>
          </p:cNvPr>
          <p:cNvSpPr/>
          <p:nvPr/>
        </p:nvSpPr>
        <p:spPr>
          <a:xfrm>
            <a:off x="1214893" y="2828777"/>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不为零，</a:t>
            </a:r>
            <a:endParaRPr lang="zh-CN" altLang="en-US" sz="2800" dirty="0"/>
          </a:p>
        </p:txBody>
      </p:sp>
      <p:sp>
        <p:nvSpPr>
          <p:cNvPr id="5" name="矩形 4">
            <a:extLst>
              <a:ext uri="{FF2B5EF4-FFF2-40B4-BE49-F238E27FC236}">
                <a16:creationId xmlns:a16="http://schemas.microsoft.com/office/drawing/2014/main" id="{7C823F6E-3C78-441D-9CF7-585EC5E241A6}"/>
              </a:ext>
            </a:extLst>
          </p:cNvPr>
          <p:cNvSpPr/>
          <p:nvPr/>
        </p:nvSpPr>
        <p:spPr>
          <a:xfrm>
            <a:off x="4942308" y="3605823"/>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即</a:t>
            </a:r>
            <a:endParaRPr lang="zh-CN" altLang="en-US" sz="2800" dirty="0"/>
          </a:p>
        </p:txBody>
      </p:sp>
      <p:grpSp>
        <p:nvGrpSpPr>
          <p:cNvPr id="6" name="组合 5">
            <a:extLst>
              <a:ext uri="{FF2B5EF4-FFF2-40B4-BE49-F238E27FC236}">
                <a16:creationId xmlns:a16="http://schemas.microsoft.com/office/drawing/2014/main" id="{D09A9552-001C-48F1-91AA-6603DE6E6674}"/>
              </a:ext>
            </a:extLst>
          </p:cNvPr>
          <p:cNvGrpSpPr/>
          <p:nvPr/>
        </p:nvGrpSpPr>
        <p:grpSpPr>
          <a:xfrm>
            <a:off x="1989940" y="1118465"/>
            <a:ext cx="3988313" cy="530306"/>
            <a:chOff x="1989940" y="4085596"/>
            <a:chExt cx="3988313" cy="530306"/>
          </a:xfrm>
        </p:grpSpPr>
        <p:sp>
          <p:nvSpPr>
            <p:cNvPr id="7" name="矩形 6">
              <a:extLst>
                <a:ext uri="{FF2B5EF4-FFF2-40B4-BE49-F238E27FC236}">
                  <a16:creationId xmlns:a16="http://schemas.microsoft.com/office/drawing/2014/main" id="{60439CF9-6377-468B-8D4D-E5B3ADC98CC1}"/>
                </a:ext>
              </a:extLst>
            </p:cNvPr>
            <p:cNvSpPr/>
            <p:nvPr/>
          </p:nvSpPr>
          <p:spPr>
            <a:xfrm>
              <a:off x="1989940" y="408559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函数</a:t>
              </a:r>
              <a:endParaRPr lang="zh-CN" altLang="en-US" sz="2800" dirty="0"/>
            </a:p>
          </p:txBody>
        </p:sp>
        <p:sp>
          <p:nvSpPr>
            <p:cNvPr id="8" name="矩形 7">
              <a:extLst>
                <a:ext uri="{FF2B5EF4-FFF2-40B4-BE49-F238E27FC236}">
                  <a16:creationId xmlns:a16="http://schemas.microsoft.com/office/drawing/2014/main" id="{EFC54872-688D-4CC7-82BF-AAB737DA6745}"/>
                </a:ext>
              </a:extLst>
            </p:cNvPr>
            <p:cNvSpPr/>
            <p:nvPr/>
          </p:nvSpPr>
          <p:spPr>
            <a:xfrm>
              <a:off x="4267528" y="4085596"/>
              <a:ext cx="1710725"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没有极值</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9" name="对象 8">
              <a:extLst>
                <a:ext uri="{FF2B5EF4-FFF2-40B4-BE49-F238E27FC236}">
                  <a16:creationId xmlns:a16="http://schemas.microsoft.com/office/drawing/2014/main" id="{7810712C-E321-4C50-BA42-DD6771BFDF09}"/>
                </a:ext>
              </a:extLst>
            </p:cNvPr>
            <p:cNvGraphicFramePr>
              <a:graphicFrameLocks noChangeAspect="1"/>
            </p:cNvGraphicFramePr>
            <p:nvPr/>
          </p:nvGraphicFramePr>
          <p:xfrm>
            <a:off x="2790940" y="4120602"/>
            <a:ext cx="1524000" cy="495300"/>
          </p:xfrm>
          <a:graphic>
            <a:graphicData uri="http://schemas.openxmlformats.org/presentationml/2006/ole">
              <mc:AlternateContent xmlns:mc="http://schemas.openxmlformats.org/markup-compatibility/2006">
                <mc:Choice xmlns:v="urn:schemas-microsoft-com:vml" Requires="v">
                  <p:oleObj spid="_x0000_s236815" name="Equation" r:id="rId6" imgW="1523880" imgH="495000" progId="Equation.DSMT4">
                    <p:embed/>
                  </p:oleObj>
                </mc:Choice>
                <mc:Fallback>
                  <p:oleObj name="Equation" r:id="rId6" imgW="1523880" imgH="495000" progId="Equation.DSMT4">
                    <p:embed/>
                    <p:pic>
                      <p:nvPicPr>
                        <p:cNvPr id="56" name="对象 55">
                          <a:extLst>
                            <a:ext uri="{FF2B5EF4-FFF2-40B4-BE49-F238E27FC236}">
                              <a16:creationId xmlns:a16="http://schemas.microsoft.com/office/drawing/2014/main" id="{7810712C-E321-4C50-BA42-DD6771BFDF09}"/>
                            </a:ext>
                          </a:extLst>
                        </p:cNvPr>
                        <p:cNvPicPr/>
                        <p:nvPr/>
                      </p:nvPicPr>
                      <p:blipFill>
                        <a:blip r:embed="rId7"/>
                        <a:stretch>
                          <a:fillRect/>
                        </a:stretch>
                      </p:blipFill>
                      <p:spPr>
                        <a:xfrm>
                          <a:off x="2790940" y="4120602"/>
                          <a:ext cx="1524000" cy="495300"/>
                        </a:xfrm>
                        <a:prstGeom prst="rect">
                          <a:avLst/>
                        </a:prstGeom>
                      </p:spPr>
                    </p:pic>
                  </p:oleObj>
                </mc:Fallback>
              </mc:AlternateContent>
            </a:graphicData>
          </a:graphic>
        </p:graphicFrame>
      </p:grpSp>
      <p:grpSp>
        <p:nvGrpSpPr>
          <p:cNvPr id="10" name="组合 9">
            <a:extLst>
              <a:ext uri="{FF2B5EF4-FFF2-40B4-BE49-F238E27FC236}">
                <a16:creationId xmlns:a16="http://schemas.microsoft.com/office/drawing/2014/main" id="{9B40561F-D224-4726-A41E-60FE63C250FC}"/>
              </a:ext>
            </a:extLst>
          </p:cNvPr>
          <p:cNvGrpSpPr/>
          <p:nvPr/>
        </p:nvGrpSpPr>
        <p:grpSpPr>
          <a:xfrm>
            <a:off x="1928041" y="1831597"/>
            <a:ext cx="2639729" cy="812800"/>
            <a:chOff x="1925991" y="4565463"/>
            <a:chExt cx="2639729" cy="812800"/>
          </a:xfrm>
        </p:grpSpPr>
        <p:sp>
          <p:nvSpPr>
            <p:cNvPr id="11" name="矩形 10">
              <a:extLst>
                <a:ext uri="{FF2B5EF4-FFF2-40B4-BE49-F238E27FC236}">
                  <a16:creationId xmlns:a16="http://schemas.microsoft.com/office/drawing/2014/main" id="{CFA548E5-CA28-444F-B0AC-7072E03373B9}"/>
                </a:ext>
              </a:extLst>
            </p:cNvPr>
            <p:cNvSpPr/>
            <p:nvPr/>
          </p:nvSpPr>
          <p:spPr>
            <a:xfrm>
              <a:off x="1925991" y="465948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因为</a:t>
              </a:r>
              <a:endParaRPr lang="zh-CN" altLang="en-US" sz="2800" dirty="0"/>
            </a:p>
          </p:txBody>
        </p:sp>
        <p:graphicFrame>
          <p:nvGraphicFramePr>
            <p:cNvPr id="12" name="对象 11">
              <a:extLst>
                <a:ext uri="{FF2B5EF4-FFF2-40B4-BE49-F238E27FC236}">
                  <a16:creationId xmlns:a16="http://schemas.microsoft.com/office/drawing/2014/main" id="{AD3D427E-46B6-4719-AD07-D5592B318AB0}"/>
                </a:ext>
              </a:extLst>
            </p:cNvPr>
            <p:cNvGraphicFramePr>
              <a:graphicFrameLocks noChangeAspect="1"/>
            </p:cNvGraphicFramePr>
            <p:nvPr/>
          </p:nvGraphicFramePr>
          <p:xfrm>
            <a:off x="2762320" y="4565463"/>
            <a:ext cx="1803400" cy="812800"/>
          </p:xfrm>
          <a:graphic>
            <a:graphicData uri="http://schemas.openxmlformats.org/presentationml/2006/ole">
              <mc:AlternateContent xmlns:mc="http://schemas.openxmlformats.org/markup-compatibility/2006">
                <mc:Choice xmlns:v="urn:schemas-microsoft-com:vml" Requires="v">
                  <p:oleObj spid="_x0000_s236816" name="Equation" r:id="rId8" imgW="1803240" imgH="812520" progId="Equation.DSMT4">
                    <p:embed/>
                  </p:oleObj>
                </mc:Choice>
                <mc:Fallback>
                  <p:oleObj name="Equation" r:id="rId8" imgW="1803240" imgH="812520" progId="Equation.DSMT4">
                    <p:embed/>
                    <p:pic>
                      <p:nvPicPr>
                        <p:cNvPr id="57" name="对象 56">
                          <a:extLst>
                            <a:ext uri="{FF2B5EF4-FFF2-40B4-BE49-F238E27FC236}">
                              <a16:creationId xmlns:a16="http://schemas.microsoft.com/office/drawing/2014/main" id="{AD3D427E-46B6-4719-AD07-D5592B318AB0}"/>
                            </a:ext>
                          </a:extLst>
                        </p:cNvPr>
                        <p:cNvPicPr/>
                        <p:nvPr/>
                      </p:nvPicPr>
                      <p:blipFill>
                        <a:blip r:embed="rId9"/>
                        <a:stretch>
                          <a:fillRect/>
                        </a:stretch>
                      </p:blipFill>
                      <p:spPr>
                        <a:xfrm>
                          <a:off x="2762320" y="4565463"/>
                          <a:ext cx="1803400" cy="812800"/>
                        </a:xfrm>
                        <a:prstGeom prst="rect">
                          <a:avLst/>
                        </a:prstGeom>
                      </p:spPr>
                    </p:pic>
                  </p:oleObj>
                </mc:Fallback>
              </mc:AlternateContent>
            </a:graphicData>
          </a:graphic>
        </p:graphicFrame>
      </p:grpSp>
      <p:grpSp>
        <p:nvGrpSpPr>
          <p:cNvPr id="13" name="组合 12">
            <a:extLst>
              <a:ext uri="{FF2B5EF4-FFF2-40B4-BE49-F238E27FC236}">
                <a16:creationId xmlns:a16="http://schemas.microsoft.com/office/drawing/2014/main" id="{75183EEF-D56A-414D-BBAF-F29614BFBFB6}"/>
              </a:ext>
            </a:extLst>
          </p:cNvPr>
          <p:cNvGrpSpPr/>
          <p:nvPr/>
        </p:nvGrpSpPr>
        <p:grpSpPr>
          <a:xfrm>
            <a:off x="4589395" y="1923601"/>
            <a:ext cx="4596453" cy="525659"/>
            <a:chOff x="4484704" y="4657467"/>
            <a:chExt cx="4596453" cy="525659"/>
          </a:xfrm>
        </p:grpSpPr>
        <p:sp>
          <p:nvSpPr>
            <p:cNvPr id="14" name="矩形 13">
              <a:extLst>
                <a:ext uri="{FF2B5EF4-FFF2-40B4-BE49-F238E27FC236}">
                  <a16:creationId xmlns:a16="http://schemas.microsoft.com/office/drawing/2014/main" id="{23EFE833-0CBC-4629-85F6-249317FEE5A8}"/>
                </a:ext>
              </a:extLst>
            </p:cNvPr>
            <p:cNvSpPr/>
            <p:nvPr/>
          </p:nvSpPr>
          <p:spPr>
            <a:xfrm>
              <a:off x="4484704" y="4657467"/>
              <a:ext cx="305724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除了一个不可导点</a:t>
              </a:r>
              <a:endParaRPr lang="zh-CN" altLang="en-US" sz="2800" dirty="0"/>
            </a:p>
          </p:txBody>
        </p:sp>
        <p:sp>
          <p:nvSpPr>
            <p:cNvPr id="15" name="矩形 14">
              <a:extLst>
                <a:ext uri="{FF2B5EF4-FFF2-40B4-BE49-F238E27FC236}">
                  <a16:creationId xmlns:a16="http://schemas.microsoft.com/office/drawing/2014/main" id="{93D6AA7F-3B49-4711-8882-85E1CCE35D95}"/>
                </a:ext>
              </a:extLst>
            </p:cNvPr>
            <p:cNvSpPr/>
            <p:nvPr/>
          </p:nvSpPr>
          <p:spPr>
            <a:xfrm>
              <a:off x="8178346" y="465990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外，</a:t>
              </a:r>
              <a:endParaRPr lang="zh-CN" altLang="en-US" sz="2800" dirty="0"/>
            </a:p>
          </p:txBody>
        </p:sp>
        <p:graphicFrame>
          <p:nvGraphicFramePr>
            <p:cNvPr id="16" name="对象 15">
              <a:extLst>
                <a:ext uri="{FF2B5EF4-FFF2-40B4-BE49-F238E27FC236}">
                  <a16:creationId xmlns:a16="http://schemas.microsoft.com/office/drawing/2014/main" id="{25AC7BB6-5984-4210-8446-A54B282EB2C1}"/>
                </a:ext>
              </a:extLst>
            </p:cNvPr>
            <p:cNvGraphicFramePr>
              <a:graphicFrameLocks noChangeAspect="1"/>
            </p:cNvGraphicFramePr>
            <p:nvPr/>
          </p:nvGraphicFramePr>
          <p:xfrm>
            <a:off x="7436573" y="4760913"/>
            <a:ext cx="749300" cy="317500"/>
          </p:xfrm>
          <a:graphic>
            <a:graphicData uri="http://schemas.openxmlformats.org/presentationml/2006/ole">
              <mc:AlternateContent xmlns:mc="http://schemas.openxmlformats.org/markup-compatibility/2006">
                <mc:Choice xmlns:v="urn:schemas-microsoft-com:vml" Requires="v">
                  <p:oleObj spid="_x0000_s236817" name="Equation" r:id="rId10" imgW="749160" imgH="317160" progId="Equation.DSMT4">
                    <p:embed/>
                  </p:oleObj>
                </mc:Choice>
                <mc:Fallback>
                  <p:oleObj name="Equation" r:id="rId10" imgW="749160" imgH="317160" progId="Equation.DSMT4">
                    <p:embed/>
                    <p:pic>
                      <p:nvPicPr>
                        <p:cNvPr id="58" name="对象 57">
                          <a:extLst>
                            <a:ext uri="{FF2B5EF4-FFF2-40B4-BE49-F238E27FC236}">
                              <a16:creationId xmlns:a16="http://schemas.microsoft.com/office/drawing/2014/main" id="{25AC7BB6-5984-4210-8446-A54B282EB2C1}"/>
                            </a:ext>
                          </a:extLst>
                        </p:cNvPr>
                        <p:cNvPicPr/>
                        <p:nvPr/>
                      </p:nvPicPr>
                      <p:blipFill>
                        <a:blip r:embed="rId11"/>
                        <a:stretch>
                          <a:fillRect/>
                        </a:stretch>
                      </p:blipFill>
                      <p:spPr>
                        <a:xfrm>
                          <a:off x="7436573" y="4760913"/>
                          <a:ext cx="749300" cy="317500"/>
                        </a:xfrm>
                        <a:prstGeom prst="rect">
                          <a:avLst/>
                        </a:prstGeom>
                      </p:spPr>
                    </p:pic>
                  </p:oleObj>
                </mc:Fallback>
              </mc:AlternateContent>
            </a:graphicData>
          </a:graphic>
        </p:graphicFrame>
      </p:grpSp>
      <p:grpSp>
        <p:nvGrpSpPr>
          <p:cNvPr id="17" name="组合 16">
            <a:extLst>
              <a:ext uri="{FF2B5EF4-FFF2-40B4-BE49-F238E27FC236}">
                <a16:creationId xmlns:a16="http://schemas.microsoft.com/office/drawing/2014/main" id="{43906A4D-F277-4C7F-AA80-3C183523F335}"/>
              </a:ext>
            </a:extLst>
          </p:cNvPr>
          <p:cNvGrpSpPr/>
          <p:nvPr/>
        </p:nvGrpSpPr>
        <p:grpSpPr>
          <a:xfrm>
            <a:off x="1214893" y="3605823"/>
            <a:ext cx="2488474" cy="528767"/>
            <a:chOff x="6367595" y="5381115"/>
            <a:chExt cx="2488474" cy="528767"/>
          </a:xfrm>
        </p:grpSpPr>
        <p:sp>
          <p:nvSpPr>
            <p:cNvPr id="18" name="矩形 17">
              <a:extLst>
                <a:ext uri="{FF2B5EF4-FFF2-40B4-BE49-F238E27FC236}">
                  <a16:creationId xmlns:a16="http://schemas.microsoft.com/office/drawing/2014/main" id="{6F17812E-3D43-4AFF-86DC-E58CD8E0D59D}"/>
                </a:ext>
              </a:extLst>
            </p:cNvPr>
            <p:cNvSpPr/>
            <p:nvPr/>
          </p:nvSpPr>
          <p:spPr>
            <a:xfrm>
              <a:off x="6367595" y="538111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但当</a:t>
              </a:r>
              <a:endParaRPr lang="zh-CN" altLang="en-US" sz="2800" dirty="0"/>
            </a:p>
          </p:txBody>
        </p:sp>
        <p:sp>
          <p:nvSpPr>
            <p:cNvPr id="19" name="矩形 18">
              <a:extLst>
                <a:ext uri="{FF2B5EF4-FFF2-40B4-BE49-F238E27FC236}">
                  <a16:creationId xmlns:a16="http://schemas.microsoft.com/office/drawing/2014/main" id="{30A4B017-9228-48A8-8D62-AC12D22E0EC9}"/>
                </a:ext>
              </a:extLst>
            </p:cNvPr>
            <p:cNvSpPr/>
            <p:nvPr/>
          </p:nvSpPr>
          <p:spPr>
            <a:xfrm>
              <a:off x="7953258" y="5386662"/>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时，</a:t>
              </a:r>
              <a:endParaRPr lang="zh-CN" altLang="en-US" sz="2800" dirty="0"/>
            </a:p>
          </p:txBody>
        </p:sp>
        <p:graphicFrame>
          <p:nvGraphicFramePr>
            <p:cNvPr id="20" name="对象 19">
              <a:extLst>
                <a:ext uri="{FF2B5EF4-FFF2-40B4-BE49-F238E27FC236}">
                  <a16:creationId xmlns:a16="http://schemas.microsoft.com/office/drawing/2014/main" id="{A3B3C5A9-70E8-4DDE-BBF1-41059A318A32}"/>
                </a:ext>
              </a:extLst>
            </p:cNvPr>
            <p:cNvGraphicFramePr>
              <a:graphicFrameLocks noChangeAspect="1"/>
            </p:cNvGraphicFramePr>
            <p:nvPr/>
          </p:nvGraphicFramePr>
          <p:xfrm>
            <a:off x="7218090" y="5499392"/>
            <a:ext cx="749300" cy="317500"/>
          </p:xfrm>
          <a:graphic>
            <a:graphicData uri="http://schemas.openxmlformats.org/presentationml/2006/ole">
              <mc:AlternateContent xmlns:mc="http://schemas.openxmlformats.org/markup-compatibility/2006">
                <mc:Choice xmlns:v="urn:schemas-microsoft-com:vml" Requires="v">
                  <p:oleObj spid="_x0000_s236818" name="Equation" r:id="rId12" imgW="749160" imgH="317160" progId="Equation.DSMT4">
                    <p:embed/>
                  </p:oleObj>
                </mc:Choice>
                <mc:Fallback>
                  <p:oleObj name="Equation" r:id="rId12" imgW="749160" imgH="317160" progId="Equation.DSMT4">
                    <p:embed/>
                    <p:pic>
                      <p:nvPicPr>
                        <p:cNvPr id="60" name="对象 59">
                          <a:extLst>
                            <a:ext uri="{FF2B5EF4-FFF2-40B4-BE49-F238E27FC236}">
                              <a16:creationId xmlns:a16="http://schemas.microsoft.com/office/drawing/2014/main" id="{A3B3C5A9-70E8-4DDE-BBF1-41059A318A32}"/>
                            </a:ext>
                          </a:extLst>
                        </p:cNvPr>
                        <p:cNvPicPr/>
                        <p:nvPr/>
                      </p:nvPicPr>
                      <p:blipFill>
                        <a:blip r:embed="rId13"/>
                        <a:stretch>
                          <a:fillRect/>
                        </a:stretch>
                      </p:blipFill>
                      <p:spPr>
                        <a:xfrm>
                          <a:off x="7218090" y="5499392"/>
                          <a:ext cx="749300" cy="317500"/>
                        </a:xfrm>
                        <a:prstGeom prst="rect">
                          <a:avLst/>
                        </a:prstGeom>
                      </p:spPr>
                    </p:pic>
                  </p:oleObj>
                </mc:Fallback>
              </mc:AlternateContent>
            </a:graphicData>
          </a:graphic>
        </p:graphicFrame>
      </p:grpSp>
      <p:graphicFrame>
        <p:nvGraphicFramePr>
          <p:cNvPr id="21" name="对象 20">
            <a:extLst>
              <a:ext uri="{FF2B5EF4-FFF2-40B4-BE49-F238E27FC236}">
                <a16:creationId xmlns:a16="http://schemas.microsoft.com/office/drawing/2014/main" id="{AC1AF214-0954-4DBF-8D7B-0353B01E712C}"/>
              </a:ext>
            </a:extLst>
          </p:cNvPr>
          <p:cNvGraphicFramePr>
            <a:graphicFrameLocks noChangeAspect="1"/>
          </p:cNvGraphicFramePr>
          <p:nvPr>
            <p:extLst>
              <p:ext uri="{D42A27DB-BD31-4B8C-83A1-F6EECF244321}">
                <p14:modId xmlns:p14="http://schemas.microsoft.com/office/powerpoint/2010/main" val="1503055653"/>
              </p:ext>
            </p:extLst>
          </p:nvPr>
        </p:nvGraphicFramePr>
        <p:xfrm>
          <a:off x="3419798" y="3679358"/>
          <a:ext cx="1435100" cy="406400"/>
        </p:xfrm>
        <a:graphic>
          <a:graphicData uri="http://schemas.openxmlformats.org/presentationml/2006/ole">
            <mc:AlternateContent xmlns:mc="http://schemas.openxmlformats.org/markup-compatibility/2006">
              <mc:Choice xmlns:v="urn:schemas-microsoft-com:vml" Requires="v">
                <p:oleObj spid="_x0000_s236819" name="Equation" r:id="rId14" imgW="1434960" imgH="406080" progId="Equation.DSMT4">
                  <p:embed/>
                </p:oleObj>
              </mc:Choice>
              <mc:Fallback>
                <p:oleObj name="Equation" r:id="rId14" imgW="1434960" imgH="406080" progId="Equation.DSMT4">
                  <p:embed/>
                  <p:pic>
                    <p:nvPicPr>
                      <p:cNvPr id="61" name="对象 60">
                        <a:extLst>
                          <a:ext uri="{FF2B5EF4-FFF2-40B4-BE49-F238E27FC236}">
                            <a16:creationId xmlns:a16="http://schemas.microsoft.com/office/drawing/2014/main" id="{AC1AF214-0954-4DBF-8D7B-0353B01E712C}"/>
                          </a:ext>
                        </a:extLst>
                      </p:cNvPr>
                      <p:cNvPicPr/>
                      <p:nvPr/>
                    </p:nvPicPr>
                    <p:blipFill>
                      <a:blip r:embed="rId15"/>
                      <a:stretch>
                        <a:fillRect/>
                      </a:stretch>
                    </p:blipFill>
                    <p:spPr>
                      <a:xfrm>
                        <a:off x="3419798" y="3679358"/>
                        <a:ext cx="1435100" cy="406400"/>
                      </a:xfrm>
                      <a:prstGeom prst="rect">
                        <a:avLst/>
                      </a:prstGeom>
                    </p:spPr>
                  </p:pic>
                </p:oleObj>
              </mc:Fallback>
            </mc:AlternateContent>
          </a:graphicData>
        </a:graphic>
      </p:graphicFrame>
      <p:grpSp>
        <p:nvGrpSpPr>
          <p:cNvPr id="22" name="组合 21">
            <a:extLst>
              <a:ext uri="{FF2B5EF4-FFF2-40B4-BE49-F238E27FC236}">
                <a16:creationId xmlns:a16="http://schemas.microsoft.com/office/drawing/2014/main" id="{B2264C9A-56C3-4603-B97F-6B4A2F94050E}"/>
              </a:ext>
            </a:extLst>
          </p:cNvPr>
          <p:cNvGrpSpPr/>
          <p:nvPr/>
        </p:nvGrpSpPr>
        <p:grpSpPr>
          <a:xfrm>
            <a:off x="1222681" y="4488211"/>
            <a:ext cx="4798165" cy="529263"/>
            <a:chOff x="1216496" y="6014866"/>
            <a:chExt cx="4798165" cy="529263"/>
          </a:xfrm>
        </p:grpSpPr>
        <p:sp>
          <p:nvSpPr>
            <p:cNvPr id="23" name="矩形 22">
              <a:extLst>
                <a:ext uri="{FF2B5EF4-FFF2-40B4-BE49-F238E27FC236}">
                  <a16:creationId xmlns:a16="http://schemas.microsoft.com/office/drawing/2014/main" id="{15E452D9-C401-4599-B5DB-F7B8BB19BBE9}"/>
                </a:ext>
              </a:extLst>
            </p:cNvPr>
            <p:cNvSpPr/>
            <p:nvPr/>
          </p:nvSpPr>
          <p:spPr>
            <a:xfrm>
              <a:off x="1216496" y="6020909"/>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在</a:t>
              </a:r>
              <a:endParaRPr lang="zh-CN" altLang="en-US" sz="2800" dirty="0"/>
            </a:p>
          </p:txBody>
        </p:sp>
        <p:sp>
          <p:nvSpPr>
            <p:cNvPr id="24" name="矩形 23">
              <a:extLst>
                <a:ext uri="{FF2B5EF4-FFF2-40B4-BE49-F238E27FC236}">
                  <a16:creationId xmlns:a16="http://schemas.microsoft.com/office/drawing/2014/main" id="{779A8D1C-FA96-4078-9045-2ECF71C7B562}"/>
                </a:ext>
              </a:extLst>
            </p:cNvPr>
            <p:cNvSpPr/>
            <p:nvPr/>
          </p:nvSpPr>
          <p:spPr>
            <a:xfrm>
              <a:off x="2533114" y="6014866"/>
              <a:ext cx="1261884"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的两边</a:t>
              </a:r>
              <a:endParaRPr lang="zh-CN" altLang="en-US" sz="2800" dirty="0"/>
            </a:p>
          </p:txBody>
        </p:sp>
        <p:sp>
          <p:nvSpPr>
            <p:cNvPr id="25" name="矩形 24">
              <a:extLst>
                <a:ext uri="{FF2B5EF4-FFF2-40B4-BE49-F238E27FC236}">
                  <a16:creationId xmlns:a16="http://schemas.microsoft.com/office/drawing/2014/main" id="{DA45900A-143E-4797-8AB7-AF5CD2906873}"/>
                </a:ext>
              </a:extLst>
            </p:cNvPr>
            <p:cNvSpPr/>
            <p:nvPr/>
          </p:nvSpPr>
          <p:spPr>
            <a:xfrm>
              <a:off x="4393704" y="6014866"/>
              <a:ext cx="1620957"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不变号，</a:t>
              </a:r>
              <a:endParaRPr lang="zh-CN" altLang="en-US" sz="2800" dirty="0"/>
            </a:p>
          </p:txBody>
        </p:sp>
        <p:graphicFrame>
          <p:nvGraphicFramePr>
            <p:cNvPr id="26" name="对象 25">
              <a:extLst>
                <a:ext uri="{FF2B5EF4-FFF2-40B4-BE49-F238E27FC236}">
                  <a16:creationId xmlns:a16="http://schemas.microsoft.com/office/drawing/2014/main" id="{B6B5B6C2-2009-41BC-ABCE-2E27CB22552A}"/>
                </a:ext>
              </a:extLst>
            </p:cNvPr>
            <p:cNvGraphicFramePr>
              <a:graphicFrameLocks noChangeAspect="1"/>
            </p:cNvGraphicFramePr>
            <p:nvPr/>
          </p:nvGraphicFramePr>
          <p:xfrm>
            <a:off x="1760235" y="6117726"/>
            <a:ext cx="749300" cy="317500"/>
          </p:xfrm>
          <a:graphic>
            <a:graphicData uri="http://schemas.openxmlformats.org/presentationml/2006/ole">
              <mc:AlternateContent xmlns:mc="http://schemas.openxmlformats.org/markup-compatibility/2006">
                <mc:Choice xmlns:v="urn:schemas-microsoft-com:vml" Requires="v">
                  <p:oleObj spid="_x0000_s236820" name="Equation" r:id="rId16" imgW="749160" imgH="317160" progId="Equation.DSMT4">
                    <p:embed/>
                  </p:oleObj>
                </mc:Choice>
                <mc:Fallback>
                  <p:oleObj name="Equation" r:id="rId16" imgW="749160" imgH="317160" progId="Equation.DSMT4">
                    <p:embed/>
                    <p:pic>
                      <p:nvPicPr>
                        <p:cNvPr id="62" name="对象 61">
                          <a:extLst>
                            <a:ext uri="{FF2B5EF4-FFF2-40B4-BE49-F238E27FC236}">
                              <a16:creationId xmlns:a16="http://schemas.microsoft.com/office/drawing/2014/main" id="{B6B5B6C2-2009-41BC-ABCE-2E27CB22552A}"/>
                            </a:ext>
                          </a:extLst>
                        </p:cNvPr>
                        <p:cNvPicPr/>
                        <p:nvPr/>
                      </p:nvPicPr>
                      <p:blipFill>
                        <a:blip r:embed="rId11"/>
                        <a:stretch>
                          <a:fillRect/>
                        </a:stretch>
                      </p:blipFill>
                      <p:spPr>
                        <a:xfrm>
                          <a:off x="1760235" y="6117726"/>
                          <a:ext cx="749300" cy="3175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BE6E66FC-2954-4496-8E30-2DEFC4F49F81}"/>
                </a:ext>
              </a:extLst>
            </p:cNvPr>
            <p:cNvGraphicFramePr>
              <a:graphicFrameLocks noChangeAspect="1"/>
            </p:cNvGraphicFramePr>
            <p:nvPr/>
          </p:nvGraphicFramePr>
          <p:xfrm>
            <a:off x="3694624" y="6074206"/>
            <a:ext cx="787400" cy="406400"/>
          </p:xfrm>
          <a:graphic>
            <a:graphicData uri="http://schemas.openxmlformats.org/presentationml/2006/ole">
              <mc:AlternateContent xmlns:mc="http://schemas.openxmlformats.org/markup-compatibility/2006">
                <mc:Choice xmlns:v="urn:schemas-microsoft-com:vml" Requires="v">
                  <p:oleObj spid="_x0000_s236821" name="Equation" r:id="rId17" imgW="787320" imgH="406080" progId="Equation.DSMT4">
                    <p:embed/>
                  </p:oleObj>
                </mc:Choice>
                <mc:Fallback>
                  <p:oleObj name="Equation" r:id="rId17" imgW="787320" imgH="406080" progId="Equation.DSMT4">
                    <p:embed/>
                    <p:pic>
                      <p:nvPicPr>
                        <p:cNvPr id="63" name="对象 62">
                          <a:extLst>
                            <a:ext uri="{FF2B5EF4-FFF2-40B4-BE49-F238E27FC236}">
                              <a16:creationId xmlns:a16="http://schemas.microsoft.com/office/drawing/2014/main" id="{BE6E66FC-2954-4496-8E30-2DEFC4F49F81}"/>
                            </a:ext>
                          </a:extLst>
                        </p:cNvPr>
                        <p:cNvPicPr/>
                        <p:nvPr/>
                      </p:nvPicPr>
                      <p:blipFill>
                        <a:blip r:embed="rId18"/>
                        <a:stretch>
                          <a:fillRect/>
                        </a:stretch>
                      </p:blipFill>
                      <p:spPr>
                        <a:xfrm>
                          <a:off x="3694624" y="6074206"/>
                          <a:ext cx="787400" cy="406400"/>
                        </a:xfrm>
                        <a:prstGeom prst="rect">
                          <a:avLst/>
                        </a:prstGeom>
                      </p:spPr>
                    </p:pic>
                  </p:oleObj>
                </mc:Fallback>
              </mc:AlternateContent>
            </a:graphicData>
          </a:graphic>
        </p:graphicFrame>
      </p:grpSp>
      <p:sp>
        <p:nvSpPr>
          <p:cNvPr id="28" name="矩形 27">
            <a:extLst>
              <a:ext uri="{FF2B5EF4-FFF2-40B4-BE49-F238E27FC236}">
                <a16:creationId xmlns:a16="http://schemas.microsoft.com/office/drawing/2014/main" id="{55DE5F6F-1248-47AB-9C1D-3385627C3129}"/>
              </a:ext>
            </a:extLst>
          </p:cNvPr>
          <p:cNvSpPr/>
          <p:nvPr/>
        </p:nvSpPr>
        <p:spPr>
          <a:xfrm>
            <a:off x="8869287" y="1923601"/>
            <a:ext cx="198002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其余导数都</a:t>
            </a:r>
            <a:endParaRPr lang="zh-CN" altLang="en-US" sz="2800" dirty="0"/>
          </a:p>
        </p:txBody>
      </p:sp>
      <p:grpSp>
        <p:nvGrpSpPr>
          <p:cNvPr id="29" name="组合 28">
            <a:extLst>
              <a:ext uri="{FF2B5EF4-FFF2-40B4-BE49-F238E27FC236}">
                <a16:creationId xmlns:a16="http://schemas.microsoft.com/office/drawing/2014/main" id="{062CD93C-2E5C-4200-AEF0-1D2B2C1D4C68}"/>
              </a:ext>
            </a:extLst>
          </p:cNvPr>
          <p:cNvGrpSpPr/>
          <p:nvPr/>
        </p:nvGrpSpPr>
        <p:grpSpPr>
          <a:xfrm>
            <a:off x="2551470" y="2824532"/>
            <a:ext cx="3958591" cy="524545"/>
            <a:chOff x="2549420" y="5381115"/>
            <a:chExt cx="3958591" cy="524545"/>
          </a:xfrm>
        </p:grpSpPr>
        <p:sp>
          <p:nvSpPr>
            <p:cNvPr id="30" name="矩形 29">
              <a:extLst>
                <a:ext uri="{FF2B5EF4-FFF2-40B4-BE49-F238E27FC236}">
                  <a16:creationId xmlns:a16="http://schemas.microsoft.com/office/drawing/2014/main" id="{58B6732D-75B7-48FD-B371-07010E008A32}"/>
                </a:ext>
              </a:extLst>
            </p:cNvPr>
            <p:cNvSpPr/>
            <p:nvPr/>
          </p:nvSpPr>
          <p:spPr>
            <a:xfrm>
              <a:off x="3720068" y="5381115"/>
              <a:ext cx="2787943"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是极值的可疑点</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1" name="对象 30">
              <a:extLst>
                <a:ext uri="{FF2B5EF4-FFF2-40B4-BE49-F238E27FC236}">
                  <a16:creationId xmlns:a16="http://schemas.microsoft.com/office/drawing/2014/main" id="{ECDDA04B-F720-4A8A-A351-BBF6F7F88880}"/>
                </a:ext>
              </a:extLst>
            </p:cNvPr>
            <p:cNvGraphicFramePr>
              <a:graphicFrameLocks noChangeAspect="1"/>
            </p:cNvGraphicFramePr>
            <p:nvPr/>
          </p:nvGraphicFramePr>
          <p:xfrm>
            <a:off x="3074893" y="5499811"/>
            <a:ext cx="749300" cy="317500"/>
          </p:xfrm>
          <a:graphic>
            <a:graphicData uri="http://schemas.openxmlformats.org/presentationml/2006/ole">
              <mc:AlternateContent xmlns:mc="http://schemas.openxmlformats.org/markup-compatibility/2006">
                <mc:Choice xmlns:v="urn:schemas-microsoft-com:vml" Requires="v">
                  <p:oleObj spid="_x0000_s236822" name="Equation" r:id="rId19" imgW="749160" imgH="317160" progId="Equation.DSMT4">
                    <p:embed/>
                  </p:oleObj>
                </mc:Choice>
                <mc:Fallback>
                  <p:oleObj name="Equation" r:id="rId19" imgW="749160" imgH="317160" progId="Equation.DSMT4">
                    <p:embed/>
                    <p:pic>
                      <p:nvPicPr>
                        <p:cNvPr id="59" name="对象 58">
                          <a:extLst>
                            <a:ext uri="{FF2B5EF4-FFF2-40B4-BE49-F238E27FC236}">
                              <a16:creationId xmlns:a16="http://schemas.microsoft.com/office/drawing/2014/main" id="{ECDDA04B-F720-4A8A-A351-BBF6F7F88880}"/>
                            </a:ext>
                          </a:extLst>
                        </p:cNvPr>
                        <p:cNvPicPr/>
                        <p:nvPr/>
                      </p:nvPicPr>
                      <p:blipFill>
                        <a:blip r:embed="rId11"/>
                        <a:stretch>
                          <a:fillRect/>
                        </a:stretch>
                      </p:blipFill>
                      <p:spPr>
                        <a:xfrm>
                          <a:off x="3074893" y="5499811"/>
                          <a:ext cx="749300" cy="317500"/>
                        </a:xfrm>
                        <a:prstGeom prst="rect">
                          <a:avLst/>
                        </a:prstGeom>
                      </p:spPr>
                    </p:pic>
                  </p:oleObj>
                </mc:Fallback>
              </mc:AlternateContent>
            </a:graphicData>
          </a:graphic>
        </p:graphicFrame>
        <p:sp>
          <p:nvSpPr>
            <p:cNvPr id="32" name="矩形 31">
              <a:extLst>
                <a:ext uri="{FF2B5EF4-FFF2-40B4-BE49-F238E27FC236}">
                  <a16:creationId xmlns:a16="http://schemas.microsoft.com/office/drawing/2014/main" id="{4FEEC130-A28D-48FB-A0C1-E067C862EC9A}"/>
                </a:ext>
              </a:extLst>
            </p:cNvPr>
            <p:cNvSpPr/>
            <p:nvPr/>
          </p:nvSpPr>
          <p:spPr>
            <a:xfrm>
              <a:off x="2549420" y="5382440"/>
              <a:ext cx="543739"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故</a:t>
              </a:r>
              <a:endParaRPr lang="zh-CN" altLang="en-US" sz="2800" dirty="0"/>
            </a:p>
          </p:txBody>
        </p:sp>
      </p:grpSp>
      <p:grpSp>
        <p:nvGrpSpPr>
          <p:cNvPr id="33" name="组合 32">
            <a:extLst>
              <a:ext uri="{FF2B5EF4-FFF2-40B4-BE49-F238E27FC236}">
                <a16:creationId xmlns:a16="http://schemas.microsoft.com/office/drawing/2014/main" id="{F2E9BF75-B639-448B-8862-92ACFA472F09}"/>
              </a:ext>
            </a:extLst>
          </p:cNvPr>
          <p:cNvGrpSpPr/>
          <p:nvPr/>
        </p:nvGrpSpPr>
        <p:grpSpPr>
          <a:xfrm>
            <a:off x="1219219" y="5372243"/>
            <a:ext cx="5115727" cy="529263"/>
            <a:chOff x="5763358" y="6014866"/>
            <a:chExt cx="5115727" cy="529263"/>
          </a:xfrm>
        </p:grpSpPr>
        <p:sp>
          <p:nvSpPr>
            <p:cNvPr id="34" name="矩形 33">
              <a:extLst>
                <a:ext uri="{FF2B5EF4-FFF2-40B4-BE49-F238E27FC236}">
                  <a16:creationId xmlns:a16="http://schemas.microsoft.com/office/drawing/2014/main" id="{88713134-DAC4-4DAA-B76A-B8AECE911D58}"/>
                </a:ext>
              </a:extLst>
            </p:cNvPr>
            <p:cNvSpPr/>
            <p:nvPr/>
          </p:nvSpPr>
          <p:spPr>
            <a:xfrm>
              <a:off x="7331512" y="6014866"/>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不是</a:t>
              </a:r>
              <a:endParaRPr lang="zh-CN" altLang="en-US" sz="2800" dirty="0"/>
            </a:p>
          </p:txBody>
        </p:sp>
        <p:sp>
          <p:nvSpPr>
            <p:cNvPr id="35" name="矩形 34">
              <a:extLst>
                <a:ext uri="{FF2B5EF4-FFF2-40B4-BE49-F238E27FC236}">
                  <a16:creationId xmlns:a16="http://schemas.microsoft.com/office/drawing/2014/main" id="{6E6AC4CF-C4C2-492C-B48B-7A0113F4E3DD}"/>
                </a:ext>
              </a:extLst>
            </p:cNvPr>
            <p:cNvSpPr/>
            <p:nvPr/>
          </p:nvSpPr>
          <p:spPr>
            <a:xfrm>
              <a:off x="9527433" y="6014866"/>
              <a:ext cx="1351652"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极值点</a:t>
              </a:r>
              <a:r>
                <a:rPr lang="en-US" altLang="zh-CN" sz="2800" kern="100" dirty="0">
                  <a:ea typeface="宋体" panose="02010600030101010101" pitchFamily="2" charset="-122"/>
                  <a:cs typeface="Times New Roman" panose="02020603050405020304" pitchFamily="18" charset="0"/>
                </a:rPr>
                <a:t>.</a:t>
              </a:r>
              <a:endParaRPr lang="zh-CN" altLang="en-US" sz="2800" dirty="0"/>
            </a:p>
          </p:txBody>
        </p:sp>
        <p:graphicFrame>
          <p:nvGraphicFramePr>
            <p:cNvPr id="36" name="对象 35">
              <a:extLst>
                <a:ext uri="{FF2B5EF4-FFF2-40B4-BE49-F238E27FC236}">
                  <a16:creationId xmlns:a16="http://schemas.microsoft.com/office/drawing/2014/main" id="{01F2B043-6BB2-45E8-B859-A8690474E2EC}"/>
                </a:ext>
              </a:extLst>
            </p:cNvPr>
            <p:cNvGraphicFramePr>
              <a:graphicFrameLocks noChangeAspect="1"/>
            </p:cNvGraphicFramePr>
            <p:nvPr/>
          </p:nvGraphicFramePr>
          <p:xfrm>
            <a:off x="6662739" y="6117726"/>
            <a:ext cx="749300" cy="317500"/>
          </p:xfrm>
          <a:graphic>
            <a:graphicData uri="http://schemas.openxmlformats.org/presentationml/2006/ole">
              <mc:AlternateContent xmlns:mc="http://schemas.openxmlformats.org/markup-compatibility/2006">
                <mc:Choice xmlns:v="urn:schemas-microsoft-com:vml" Requires="v">
                  <p:oleObj spid="_x0000_s236823" name="Equation" r:id="rId20" imgW="749160" imgH="317160" progId="Equation.DSMT4">
                    <p:embed/>
                  </p:oleObj>
                </mc:Choice>
                <mc:Fallback>
                  <p:oleObj name="Equation" r:id="rId20" imgW="749160" imgH="317160" progId="Equation.DSMT4">
                    <p:embed/>
                    <p:pic>
                      <p:nvPicPr>
                        <p:cNvPr id="64" name="对象 63">
                          <a:extLst>
                            <a:ext uri="{FF2B5EF4-FFF2-40B4-BE49-F238E27FC236}">
                              <a16:creationId xmlns:a16="http://schemas.microsoft.com/office/drawing/2014/main" id="{01F2B043-6BB2-45E8-B859-A8690474E2EC}"/>
                            </a:ext>
                          </a:extLst>
                        </p:cNvPr>
                        <p:cNvPicPr/>
                        <p:nvPr/>
                      </p:nvPicPr>
                      <p:blipFill>
                        <a:blip r:embed="rId11"/>
                        <a:stretch>
                          <a:fillRect/>
                        </a:stretch>
                      </p:blipFill>
                      <p:spPr>
                        <a:xfrm>
                          <a:off x="6662739" y="6117726"/>
                          <a:ext cx="749300" cy="3175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883DE51A-56D5-4661-B4B3-A15F0A454E79}"/>
                </a:ext>
              </a:extLst>
            </p:cNvPr>
            <p:cNvGraphicFramePr>
              <a:graphicFrameLocks noChangeAspect="1"/>
            </p:cNvGraphicFramePr>
            <p:nvPr/>
          </p:nvGraphicFramePr>
          <p:xfrm>
            <a:off x="8097524" y="6048829"/>
            <a:ext cx="1524000" cy="495300"/>
          </p:xfrm>
          <a:graphic>
            <a:graphicData uri="http://schemas.openxmlformats.org/presentationml/2006/ole">
              <mc:AlternateContent xmlns:mc="http://schemas.openxmlformats.org/markup-compatibility/2006">
                <mc:Choice xmlns:v="urn:schemas-microsoft-com:vml" Requires="v">
                  <p:oleObj spid="_x0000_s236824" name="Equation" r:id="rId21" imgW="1523880" imgH="495000" progId="Equation.DSMT4">
                    <p:embed/>
                  </p:oleObj>
                </mc:Choice>
                <mc:Fallback>
                  <p:oleObj name="Equation" r:id="rId21" imgW="1523880" imgH="495000" progId="Equation.DSMT4">
                    <p:embed/>
                    <p:pic>
                      <p:nvPicPr>
                        <p:cNvPr id="65" name="对象 64">
                          <a:extLst>
                            <a:ext uri="{FF2B5EF4-FFF2-40B4-BE49-F238E27FC236}">
                              <a16:creationId xmlns:a16="http://schemas.microsoft.com/office/drawing/2014/main" id="{883DE51A-56D5-4661-B4B3-A15F0A454E79}"/>
                            </a:ext>
                          </a:extLst>
                        </p:cNvPr>
                        <p:cNvPicPr/>
                        <p:nvPr/>
                      </p:nvPicPr>
                      <p:blipFill>
                        <a:blip r:embed="rId7"/>
                        <a:stretch>
                          <a:fillRect/>
                        </a:stretch>
                      </p:blipFill>
                      <p:spPr>
                        <a:xfrm>
                          <a:off x="8097524" y="6048829"/>
                          <a:ext cx="1524000" cy="495300"/>
                        </a:xfrm>
                        <a:prstGeom prst="rect">
                          <a:avLst/>
                        </a:prstGeom>
                      </p:spPr>
                    </p:pic>
                  </p:oleObj>
                </mc:Fallback>
              </mc:AlternateContent>
            </a:graphicData>
          </a:graphic>
        </p:graphicFrame>
        <p:sp>
          <p:nvSpPr>
            <p:cNvPr id="38" name="矩形 37">
              <a:extLst>
                <a:ext uri="{FF2B5EF4-FFF2-40B4-BE49-F238E27FC236}">
                  <a16:creationId xmlns:a16="http://schemas.microsoft.com/office/drawing/2014/main" id="{E4602AE3-5A42-44D6-AE7C-7E98DC1C0C33}"/>
                </a:ext>
              </a:extLst>
            </p:cNvPr>
            <p:cNvSpPr/>
            <p:nvPr/>
          </p:nvSpPr>
          <p:spPr>
            <a:xfrm>
              <a:off x="5763358" y="6018225"/>
              <a:ext cx="902811" cy="523220"/>
            </a:xfrm>
            <a:prstGeom prst="rect">
              <a:avLst/>
            </a:prstGeom>
          </p:spPr>
          <p:txBody>
            <a:bodyPr wrap="none">
              <a:spAutoFit/>
            </a:bodyPr>
            <a:lstStyle/>
            <a:p>
              <a:r>
                <a:rPr lang="zh-CN" altLang="zh-CN" sz="2800" kern="100" dirty="0">
                  <a:ea typeface="宋体" panose="02010600030101010101" pitchFamily="2" charset="-122"/>
                  <a:cs typeface="Times New Roman" panose="02020603050405020304" pitchFamily="18" charset="0"/>
                </a:rPr>
                <a:t>所以</a:t>
              </a:r>
              <a:endParaRPr lang="zh-CN" altLang="en-US" sz="2800" dirty="0"/>
            </a:p>
          </p:txBody>
        </p:sp>
      </p:grpSp>
    </p:spTree>
    <p:extLst>
      <p:ext uri="{BB962C8B-B14F-4D97-AF65-F5344CB8AC3E}">
        <p14:creationId xmlns:p14="http://schemas.microsoft.com/office/powerpoint/2010/main" val="9638514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50"/>
                                        <p:tgtEl>
                                          <p:spTgt spid="3"/>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25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25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250"/>
                                        <p:tgtEl>
                                          <p:spTgt spid="5"/>
                                        </p:tgtEl>
                                      </p:cBhvr>
                                    </p:animEffect>
                                  </p:childTnLst>
                                </p:cTn>
                              </p:par>
                            </p:childTnLst>
                          </p:cTn>
                        </p:par>
                        <p:par>
                          <p:cTn id="53" fill="hold">
                            <p:stCondLst>
                              <p:cond delay="25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75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75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D5BD24A-B411-4845-ADD5-E9775143D65D}"/>
              </a:ext>
            </a:extLst>
          </p:cNvPr>
          <p:cNvSpPr/>
          <p:nvPr/>
        </p:nvSpPr>
        <p:spPr>
          <a:xfrm>
            <a:off x="1265368" y="557669"/>
            <a:ext cx="904415" cy="523220"/>
          </a:xfrm>
          <a:prstGeom prst="rect">
            <a:avLst/>
          </a:prstGeom>
        </p:spPr>
        <p:txBody>
          <a:bodyPr wrap="none">
            <a:spAutoFit/>
          </a:bodyPr>
          <a:lstStyle/>
          <a:p>
            <a:pPr algn="dist"/>
            <a:r>
              <a:rPr lang="zh-CN" altLang="zh-CN" sz="2800" b="1" kern="100" dirty="0">
                <a:solidFill>
                  <a:srgbClr val="FF0000"/>
                </a:solidFill>
                <a:ea typeface="宋体" panose="02010600030101010101" pitchFamily="2" charset="-122"/>
                <a:cs typeface="Times New Roman" panose="02020603050405020304" pitchFamily="18" charset="0"/>
              </a:rPr>
              <a:t>例</a:t>
            </a:r>
            <a:r>
              <a:rPr lang="en-US" altLang="zh-CN" sz="2800" b="1" kern="100" dirty="0">
                <a:solidFill>
                  <a:srgbClr val="FF0000"/>
                </a:solidFill>
                <a:ea typeface="宋体" panose="02010600030101010101" pitchFamily="2" charset="-122"/>
                <a:cs typeface="Times New Roman" panose="02020603050405020304" pitchFamily="18" charset="0"/>
              </a:rPr>
              <a:t>10</a:t>
            </a:r>
            <a:endParaRPr lang="zh-CN" altLang="en-US" sz="2800" b="1" kern="100" dirty="0">
              <a:solidFill>
                <a:srgbClr val="FF0000"/>
              </a:solidFill>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F8566FB9-F4B9-495A-9B92-CC1D383392FB}"/>
              </a:ext>
            </a:extLst>
          </p:cNvPr>
          <p:cNvSpPr/>
          <p:nvPr/>
        </p:nvSpPr>
        <p:spPr>
          <a:xfrm>
            <a:off x="1265368" y="1191727"/>
            <a:ext cx="545342" cy="523220"/>
          </a:xfrm>
          <a:prstGeom prst="rect">
            <a:avLst/>
          </a:prstGeom>
        </p:spPr>
        <p:txBody>
          <a:bodyPr wrap="square">
            <a:spAutoFit/>
          </a:bodyPr>
          <a:lstStyle/>
          <a:p>
            <a:pPr algn="dist"/>
            <a:r>
              <a:rPr lang="zh-CN" altLang="en-US" sz="2800" b="1" kern="100" dirty="0">
                <a:solidFill>
                  <a:srgbClr val="FF0000"/>
                </a:solidFill>
                <a:ea typeface="宋体" panose="02010600030101010101" pitchFamily="2" charset="-122"/>
                <a:cs typeface="Times New Roman" panose="02020603050405020304" pitchFamily="18" charset="0"/>
              </a:rPr>
              <a:t>解</a:t>
            </a:r>
          </a:p>
        </p:txBody>
      </p:sp>
      <p:sp>
        <p:nvSpPr>
          <p:cNvPr id="8" name="矩形 7">
            <a:extLst>
              <a:ext uri="{FF2B5EF4-FFF2-40B4-BE49-F238E27FC236}">
                <a16:creationId xmlns:a16="http://schemas.microsoft.com/office/drawing/2014/main" id="{D82624D3-5D63-4D54-A1D1-5BBA88BF9DDF}"/>
              </a:ext>
            </a:extLst>
          </p:cNvPr>
          <p:cNvSpPr/>
          <p:nvPr/>
        </p:nvSpPr>
        <p:spPr>
          <a:xfrm>
            <a:off x="1265368" y="1872122"/>
            <a:ext cx="413446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为了得到单调性和极值，</a:t>
            </a:r>
            <a:endParaRPr lang="zh-CN" altLang="en-US" sz="2800" dirty="0"/>
          </a:p>
        </p:txBody>
      </p:sp>
      <p:sp>
        <p:nvSpPr>
          <p:cNvPr id="9" name="矩形 8">
            <a:extLst>
              <a:ext uri="{FF2B5EF4-FFF2-40B4-BE49-F238E27FC236}">
                <a16:creationId xmlns:a16="http://schemas.microsoft.com/office/drawing/2014/main" id="{AB4C5B5D-D622-4066-A336-8CF347783646}"/>
              </a:ext>
            </a:extLst>
          </p:cNvPr>
          <p:cNvSpPr/>
          <p:nvPr/>
        </p:nvSpPr>
        <p:spPr>
          <a:xfrm>
            <a:off x="1265368" y="2455603"/>
            <a:ext cx="2787943" cy="523220"/>
          </a:xfrm>
          <a:prstGeom prst="rect">
            <a:avLst/>
          </a:prstGeom>
        </p:spPr>
        <p:txBody>
          <a:bodyPr wrap="squar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分成三个小区间，</a:t>
            </a:r>
            <a:endParaRPr lang="zh-CN" altLang="en-US" sz="2800" dirty="0"/>
          </a:p>
        </p:txBody>
      </p:sp>
      <p:sp>
        <p:nvSpPr>
          <p:cNvPr id="10" name="矩形 9">
            <a:extLst>
              <a:ext uri="{FF2B5EF4-FFF2-40B4-BE49-F238E27FC236}">
                <a16:creationId xmlns:a16="http://schemas.microsoft.com/office/drawing/2014/main" id="{765B2BBF-77CF-4C65-8AFC-D9F94BF31914}"/>
              </a:ext>
            </a:extLst>
          </p:cNvPr>
          <p:cNvSpPr/>
          <p:nvPr/>
        </p:nvSpPr>
        <p:spPr>
          <a:xfrm>
            <a:off x="1265368" y="3053969"/>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调性，</a:t>
            </a:r>
            <a:endParaRPr lang="zh-CN" altLang="en-US" sz="2800" dirty="0"/>
          </a:p>
        </p:txBody>
      </p:sp>
      <p:sp>
        <p:nvSpPr>
          <p:cNvPr id="11" name="矩形 10">
            <a:extLst>
              <a:ext uri="{FF2B5EF4-FFF2-40B4-BE49-F238E27FC236}">
                <a16:creationId xmlns:a16="http://schemas.microsoft.com/office/drawing/2014/main" id="{07BE61F3-383C-4128-8DED-33675920E3A7}"/>
              </a:ext>
            </a:extLst>
          </p:cNvPr>
          <p:cNvSpPr/>
          <p:nvPr/>
        </p:nvSpPr>
        <p:spPr>
          <a:xfrm>
            <a:off x="4006991" y="2931176"/>
            <a:ext cx="3416320" cy="605359"/>
          </a:xfrm>
          <a:prstGeom prst="rect">
            <a:avLst/>
          </a:prstGeom>
        </p:spPr>
        <p:txBody>
          <a:bodyPr wrap="none">
            <a:spAutoFit/>
          </a:bodyPr>
          <a:lstStyle/>
          <a:p>
            <a:pPr algn="just">
              <a:lnSpc>
                <a:spcPct val="140000"/>
              </a:lnSpc>
              <a:spcAft>
                <a:spcPts val="0"/>
              </a:spcAft>
            </a:pPr>
            <a:r>
              <a:rPr lang="zh-CN" altLang="zh-CN" sz="2800" dirty="0">
                <a:latin typeface="宋体" panose="02010600030101010101" pitchFamily="2" charset="-122"/>
                <a:ea typeface="宋体" panose="02010600030101010101" pitchFamily="2" charset="-122"/>
                <a:cs typeface="宋体" panose="02010600030101010101" pitchFamily="2" charset="-122"/>
              </a:rPr>
              <a:t>为此列表讨论如下：</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16" name="组合 15">
            <a:extLst>
              <a:ext uri="{FF2B5EF4-FFF2-40B4-BE49-F238E27FC236}">
                <a16:creationId xmlns:a16="http://schemas.microsoft.com/office/drawing/2014/main" id="{4CBCA4DD-27F2-40CF-B904-FE8F39FAD7C2}"/>
              </a:ext>
            </a:extLst>
          </p:cNvPr>
          <p:cNvGrpSpPr/>
          <p:nvPr/>
        </p:nvGrpSpPr>
        <p:grpSpPr>
          <a:xfrm>
            <a:off x="2195048" y="557669"/>
            <a:ext cx="8568525" cy="523220"/>
            <a:chOff x="2372331" y="427038"/>
            <a:chExt cx="8568525" cy="523220"/>
          </a:xfrm>
        </p:grpSpPr>
        <p:sp>
          <p:nvSpPr>
            <p:cNvPr id="4" name="矩形 3">
              <a:extLst>
                <a:ext uri="{FF2B5EF4-FFF2-40B4-BE49-F238E27FC236}">
                  <a16:creationId xmlns:a16="http://schemas.microsoft.com/office/drawing/2014/main" id="{C7FBDA83-515E-4882-9F6C-CFA3D3B2CC9C}"/>
                </a:ext>
              </a:extLst>
            </p:cNvPr>
            <p:cNvSpPr/>
            <p:nvPr/>
          </p:nvSpPr>
          <p:spPr>
            <a:xfrm>
              <a:off x="2372331" y="427038"/>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求函数</a:t>
              </a:r>
              <a:endParaRPr lang="zh-CN" altLang="en-US" sz="2800" dirty="0"/>
            </a:p>
          </p:txBody>
        </p:sp>
        <p:sp>
          <p:nvSpPr>
            <p:cNvPr id="5" name="矩形 4">
              <a:extLst>
                <a:ext uri="{FF2B5EF4-FFF2-40B4-BE49-F238E27FC236}">
                  <a16:creationId xmlns:a16="http://schemas.microsoft.com/office/drawing/2014/main" id="{FA8126CD-7864-40AE-B0C9-5864350B77EB}"/>
                </a:ext>
              </a:extLst>
            </p:cNvPr>
            <p:cNvSpPr/>
            <p:nvPr/>
          </p:nvSpPr>
          <p:spPr>
            <a:xfrm>
              <a:off x="6357550" y="427038"/>
              <a:ext cx="4583306"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的单调区间与极大、极小值</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graphicFrame>
          <p:nvGraphicFramePr>
            <p:cNvPr id="12" name="对象 11">
              <a:extLst>
                <a:ext uri="{FF2B5EF4-FFF2-40B4-BE49-F238E27FC236}">
                  <a16:creationId xmlns:a16="http://schemas.microsoft.com/office/drawing/2014/main" id="{FED5F728-8D2E-494A-BBC8-1BA52F174E28}"/>
                </a:ext>
              </a:extLst>
            </p:cNvPr>
            <p:cNvGraphicFramePr>
              <a:graphicFrameLocks noChangeAspect="1"/>
            </p:cNvGraphicFramePr>
            <p:nvPr/>
          </p:nvGraphicFramePr>
          <p:xfrm>
            <a:off x="3531322" y="476357"/>
            <a:ext cx="2870200" cy="457200"/>
          </p:xfrm>
          <a:graphic>
            <a:graphicData uri="http://schemas.openxmlformats.org/presentationml/2006/ole">
              <mc:AlternateContent xmlns:mc="http://schemas.openxmlformats.org/markup-compatibility/2006">
                <mc:Choice xmlns:v="urn:schemas-microsoft-com:vml" Requires="v">
                  <p:oleObj spid="_x0000_s211213" name="Equation" r:id="rId3" imgW="2869920" imgH="457200" progId="Equation.DSMT4">
                    <p:embed/>
                  </p:oleObj>
                </mc:Choice>
                <mc:Fallback>
                  <p:oleObj name="Equation" r:id="rId3" imgW="2869920" imgH="457200" progId="Equation.DSMT4">
                    <p:embed/>
                    <p:pic>
                      <p:nvPicPr>
                        <p:cNvPr id="12" name="对象 11">
                          <a:extLst>
                            <a:ext uri="{FF2B5EF4-FFF2-40B4-BE49-F238E27FC236}">
                              <a16:creationId xmlns:a16="http://schemas.microsoft.com/office/drawing/2014/main" id="{FED5F728-8D2E-494A-BBC8-1BA52F174E28}"/>
                            </a:ext>
                          </a:extLst>
                        </p:cNvPr>
                        <p:cNvPicPr/>
                        <p:nvPr/>
                      </p:nvPicPr>
                      <p:blipFill>
                        <a:blip r:embed="rId4"/>
                        <a:stretch>
                          <a:fillRect/>
                        </a:stretch>
                      </p:blipFill>
                      <p:spPr>
                        <a:xfrm>
                          <a:off x="3531322" y="476357"/>
                          <a:ext cx="2870200" cy="457200"/>
                        </a:xfrm>
                        <a:prstGeom prst="rect">
                          <a:avLst/>
                        </a:prstGeom>
                      </p:spPr>
                    </p:pic>
                  </p:oleObj>
                </mc:Fallback>
              </mc:AlternateContent>
            </a:graphicData>
          </a:graphic>
        </p:graphicFrame>
      </p:grpSp>
      <p:grpSp>
        <p:nvGrpSpPr>
          <p:cNvPr id="17" name="组合 16">
            <a:extLst>
              <a:ext uri="{FF2B5EF4-FFF2-40B4-BE49-F238E27FC236}">
                <a16:creationId xmlns:a16="http://schemas.microsoft.com/office/drawing/2014/main" id="{B0039B23-6ACD-4E4D-B372-229E0E90FA1E}"/>
              </a:ext>
            </a:extLst>
          </p:cNvPr>
          <p:cNvGrpSpPr/>
          <p:nvPr/>
        </p:nvGrpSpPr>
        <p:grpSpPr>
          <a:xfrm>
            <a:off x="1848534" y="1195435"/>
            <a:ext cx="5839639" cy="523220"/>
            <a:chOff x="2100461" y="1064804"/>
            <a:chExt cx="5839639" cy="523220"/>
          </a:xfrm>
        </p:grpSpPr>
        <p:sp>
          <p:nvSpPr>
            <p:cNvPr id="6" name="矩形 5">
              <a:extLst>
                <a:ext uri="{FF2B5EF4-FFF2-40B4-BE49-F238E27FC236}">
                  <a16:creationId xmlns:a16="http://schemas.microsoft.com/office/drawing/2014/main" id="{D7F4B557-D31A-41A9-B61E-84259F5D7186}"/>
                </a:ext>
              </a:extLst>
            </p:cNvPr>
            <p:cNvSpPr/>
            <p:nvPr/>
          </p:nvSpPr>
          <p:spPr>
            <a:xfrm>
              <a:off x="2100461" y="1064804"/>
              <a:ext cx="543739"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令</a:t>
              </a:r>
              <a:endParaRPr lang="zh-CN" altLang="en-US" sz="2800" dirty="0"/>
            </a:p>
          </p:txBody>
        </p:sp>
        <p:graphicFrame>
          <p:nvGraphicFramePr>
            <p:cNvPr id="13" name="对象 12">
              <a:extLst>
                <a:ext uri="{FF2B5EF4-FFF2-40B4-BE49-F238E27FC236}">
                  <a16:creationId xmlns:a16="http://schemas.microsoft.com/office/drawing/2014/main" id="{6D4705E5-316F-4197-9BBF-A7DBD74449AF}"/>
                </a:ext>
              </a:extLst>
            </p:cNvPr>
            <p:cNvGraphicFramePr>
              <a:graphicFrameLocks noChangeAspect="1"/>
            </p:cNvGraphicFramePr>
            <p:nvPr/>
          </p:nvGraphicFramePr>
          <p:xfrm>
            <a:off x="2644200" y="1113206"/>
            <a:ext cx="5295900" cy="457200"/>
          </p:xfrm>
          <a:graphic>
            <a:graphicData uri="http://schemas.openxmlformats.org/presentationml/2006/ole">
              <mc:AlternateContent xmlns:mc="http://schemas.openxmlformats.org/markup-compatibility/2006">
                <mc:Choice xmlns:v="urn:schemas-microsoft-com:vml" Requires="v">
                  <p:oleObj spid="_x0000_s211214" name="Equation" r:id="rId5" imgW="5295600" imgH="457200" progId="Equation.DSMT4">
                    <p:embed/>
                  </p:oleObj>
                </mc:Choice>
                <mc:Fallback>
                  <p:oleObj name="Equation" r:id="rId5" imgW="5295600" imgH="457200" progId="Equation.DSMT4">
                    <p:embed/>
                    <p:pic>
                      <p:nvPicPr>
                        <p:cNvPr id="13" name="对象 12">
                          <a:extLst>
                            <a:ext uri="{FF2B5EF4-FFF2-40B4-BE49-F238E27FC236}">
                              <a16:creationId xmlns:a16="http://schemas.microsoft.com/office/drawing/2014/main" id="{6D4705E5-316F-4197-9BBF-A7DBD74449AF}"/>
                            </a:ext>
                          </a:extLst>
                        </p:cNvPr>
                        <p:cNvPicPr/>
                        <p:nvPr/>
                      </p:nvPicPr>
                      <p:blipFill>
                        <a:blip r:embed="rId6"/>
                        <a:stretch>
                          <a:fillRect/>
                        </a:stretch>
                      </p:blipFill>
                      <p:spPr>
                        <a:xfrm>
                          <a:off x="2644200" y="1113206"/>
                          <a:ext cx="5295900" cy="457200"/>
                        </a:xfrm>
                        <a:prstGeom prst="rect">
                          <a:avLst/>
                        </a:prstGeom>
                      </p:spPr>
                    </p:pic>
                  </p:oleObj>
                </mc:Fallback>
              </mc:AlternateContent>
            </a:graphicData>
          </a:graphic>
        </p:graphicFrame>
      </p:grpSp>
      <p:grpSp>
        <p:nvGrpSpPr>
          <p:cNvPr id="18" name="组合 17">
            <a:extLst>
              <a:ext uri="{FF2B5EF4-FFF2-40B4-BE49-F238E27FC236}">
                <a16:creationId xmlns:a16="http://schemas.microsoft.com/office/drawing/2014/main" id="{215EC798-2535-48EE-92B4-74248BB0DD15}"/>
              </a:ext>
            </a:extLst>
          </p:cNvPr>
          <p:cNvGrpSpPr/>
          <p:nvPr/>
        </p:nvGrpSpPr>
        <p:grpSpPr>
          <a:xfrm>
            <a:off x="7734969" y="1053337"/>
            <a:ext cx="3114710" cy="838200"/>
            <a:chOff x="8005556" y="922706"/>
            <a:chExt cx="3114710" cy="838200"/>
          </a:xfrm>
        </p:grpSpPr>
        <p:sp>
          <p:nvSpPr>
            <p:cNvPr id="7" name="矩形 6">
              <a:extLst>
                <a:ext uri="{FF2B5EF4-FFF2-40B4-BE49-F238E27FC236}">
                  <a16:creationId xmlns:a16="http://schemas.microsoft.com/office/drawing/2014/main" id="{051F84C2-4DC0-47C5-A319-A8CC0B293A2A}"/>
                </a:ext>
              </a:extLst>
            </p:cNvPr>
            <p:cNvSpPr/>
            <p:nvPr/>
          </p:nvSpPr>
          <p:spPr>
            <a:xfrm>
              <a:off x="8005556" y="1061096"/>
              <a:ext cx="1261884"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Courier New" panose="02070309020205020404" pitchFamily="49" charset="0"/>
                </a:rPr>
                <a:t>得驻点</a:t>
              </a:r>
              <a:endParaRPr lang="zh-CN" altLang="en-US" sz="2800" dirty="0"/>
            </a:p>
          </p:txBody>
        </p:sp>
        <p:graphicFrame>
          <p:nvGraphicFramePr>
            <p:cNvPr id="14" name="对象 13">
              <a:extLst>
                <a:ext uri="{FF2B5EF4-FFF2-40B4-BE49-F238E27FC236}">
                  <a16:creationId xmlns:a16="http://schemas.microsoft.com/office/drawing/2014/main" id="{9530ED83-A785-40A6-AE1E-3FB4810470BE}"/>
                </a:ext>
              </a:extLst>
            </p:cNvPr>
            <p:cNvGraphicFramePr>
              <a:graphicFrameLocks noChangeAspect="1"/>
            </p:cNvGraphicFramePr>
            <p:nvPr/>
          </p:nvGraphicFramePr>
          <p:xfrm>
            <a:off x="9202566" y="922706"/>
            <a:ext cx="1917700" cy="838200"/>
          </p:xfrm>
          <a:graphic>
            <a:graphicData uri="http://schemas.openxmlformats.org/presentationml/2006/ole">
              <mc:AlternateContent xmlns:mc="http://schemas.openxmlformats.org/markup-compatibility/2006">
                <mc:Choice xmlns:v="urn:schemas-microsoft-com:vml" Requires="v">
                  <p:oleObj spid="_x0000_s211215" name="Equation" r:id="rId7" imgW="1917360" imgH="838080" progId="Equation.DSMT4">
                    <p:embed/>
                  </p:oleObj>
                </mc:Choice>
                <mc:Fallback>
                  <p:oleObj name="Equation" r:id="rId7" imgW="1917360" imgH="838080" progId="Equation.DSMT4">
                    <p:embed/>
                    <p:pic>
                      <p:nvPicPr>
                        <p:cNvPr id="14" name="对象 13">
                          <a:extLst>
                            <a:ext uri="{FF2B5EF4-FFF2-40B4-BE49-F238E27FC236}">
                              <a16:creationId xmlns:a16="http://schemas.microsoft.com/office/drawing/2014/main" id="{9530ED83-A785-40A6-AE1E-3FB4810470BE}"/>
                            </a:ext>
                          </a:extLst>
                        </p:cNvPr>
                        <p:cNvPicPr/>
                        <p:nvPr/>
                      </p:nvPicPr>
                      <p:blipFill>
                        <a:blip r:embed="rId8"/>
                        <a:stretch>
                          <a:fillRect/>
                        </a:stretch>
                      </p:blipFill>
                      <p:spPr>
                        <a:xfrm>
                          <a:off x="9202566" y="922706"/>
                          <a:ext cx="1917700" cy="838200"/>
                        </a:xfrm>
                        <a:prstGeom prst="rect">
                          <a:avLst/>
                        </a:prstGeom>
                      </p:spPr>
                    </p:pic>
                  </p:oleObj>
                </mc:Fallback>
              </mc:AlternateContent>
            </a:graphicData>
          </a:graphic>
        </p:graphicFrame>
      </p:grpSp>
      <p:grpSp>
        <p:nvGrpSpPr>
          <p:cNvPr id="20" name="组合 19">
            <a:extLst>
              <a:ext uri="{FF2B5EF4-FFF2-40B4-BE49-F238E27FC236}">
                <a16:creationId xmlns:a16="http://schemas.microsoft.com/office/drawing/2014/main" id="{1D6B4F4A-8284-4A6D-8972-A8B73255FA53}"/>
              </a:ext>
            </a:extLst>
          </p:cNvPr>
          <p:cNvGrpSpPr/>
          <p:nvPr/>
        </p:nvGrpSpPr>
        <p:grpSpPr>
          <a:xfrm>
            <a:off x="5139218" y="1873175"/>
            <a:ext cx="5801638" cy="523220"/>
            <a:chOff x="5139218" y="1742544"/>
            <a:chExt cx="5801638" cy="523220"/>
          </a:xfrm>
        </p:grpSpPr>
        <p:graphicFrame>
          <p:nvGraphicFramePr>
            <p:cNvPr id="15" name="对象 14">
              <a:extLst>
                <a:ext uri="{FF2B5EF4-FFF2-40B4-BE49-F238E27FC236}">
                  <a16:creationId xmlns:a16="http://schemas.microsoft.com/office/drawing/2014/main" id="{701AAFB7-9023-47D0-99B4-D325984D8915}"/>
                </a:ext>
              </a:extLst>
            </p:cNvPr>
            <p:cNvGraphicFramePr>
              <a:graphicFrameLocks noChangeAspect="1"/>
            </p:cNvGraphicFramePr>
            <p:nvPr/>
          </p:nvGraphicFramePr>
          <p:xfrm>
            <a:off x="9632756" y="1824459"/>
            <a:ext cx="1308100" cy="393700"/>
          </p:xfrm>
          <a:graphic>
            <a:graphicData uri="http://schemas.openxmlformats.org/presentationml/2006/ole">
              <mc:AlternateContent xmlns:mc="http://schemas.openxmlformats.org/markup-compatibility/2006">
                <mc:Choice xmlns:v="urn:schemas-microsoft-com:vml" Requires="v">
                  <p:oleObj spid="_x0000_s211216" name="Equation" r:id="rId9" imgW="1307880" imgH="393480" progId="Equation.DSMT4">
                    <p:embed/>
                  </p:oleObj>
                </mc:Choice>
                <mc:Fallback>
                  <p:oleObj name="Equation" r:id="rId9" imgW="1307880" imgH="393480" progId="Equation.DSMT4">
                    <p:embed/>
                    <p:pic>
                      <p:nvPicPr>
                        <p:cNvPr id="15" name="对象 14">
                          <a:extLst>
                            <a:ext uri="{FF2B5EF4-FFF2-40B4-BE49-F238E27FC236}">
                              <a16:creationId xmlns:a16="http://schemas.microsoft.com/office/drawing/2014/main" id="{701AAFB7-9023-47D0-99B4-D325984D8915}"/>
                            </a:ext>
                          </a:extLst>
                        </p:cNvPr>
                        <p:cNvPicPr/>
                        <p:nvPr/>
                      </p:nvPicPr>
                      <p:blipFill>
                        <a:blip r:embed="rId10"/>
                        <a:stretch>
                          <a:fillRect/>
                        </a:stretch>
                      </p:blipFill>
                      <p:spPr>
                        <a:xfrm>
                          <a:off x="9632756" y="1824459"/>
                          <a:ext cx="1308100" cy="393700"/>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C0B514E3-FEC4-438F-B459-4E9A247DAF4A}"/>
                </a:ext>
              </a:extLst>
            </p:cNvPr>
            <p:cNvSpPr/>
            <p:nvPr/>
          </p:nvSpPr>
          <p:spPr>
            <a:xfrm>
              <a:off x="5139218" y="1742544"/>
              <a:ext cx="4493538"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用得到的驻点将函数定义域</a:t>
              </a:r>
              <a:endParaRPr lang="zh-CN" altLang="en-US" sz="2800" dirty="0"/>
            </a:p>
          </p:txBody>
        </p:sp>
      </p:grpSp>
      <p:sp>
        <p:nvSpPr>
          <p:cNvPr id="21" name="矩形 20">
            <a:extLst>
              <a:ext uri="{FF2B5EF4-FFF2-40B4-BE49-F238E27FC236}">
                <a16:creationId xmlns:a16="http://schemas.microsoft.com/office/drawing/2014/main" id="{CB9D7BEF-9706-4F9E-B2DE-4ED5DE0168C1}"/>
              </a:ext>
            </a:extLst>
          </p:cNvPr>
          <p:cNvSpPr/>
          <p:nvPr/>
        </p:nvSpPr>
        <p:spPr>
          <a:xfrm>
            <a:off x="4008334" y="2458484"/>
            <a:ext cx="5570756"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讨论函数在三个小区间上的符号，</a:t>
            </a:r>
            <a:endParaRPr lang="zh-CN" altLang="en-US" sz="2800" dirty="0"/>
          </a:p>
        </p:txBody>
      </p:sp>
      <p:sp>
        <p:nvSpPr>
          <p:cNvPr id="22" name="矩形 21">
            <a:extLst>
              <a:ext uri="{FF2B5EF4-FFF2-40B4-BE49-F238E27FC236}">
                <a16:creationId xmlns:a16="http://schemas.microsoft.com/office/drawing/2014/main" id="{6A5096C9-3B6C-4E69-AA01-F69754A55359}"/>
              </a:ext>
            </a:extLst>
          </p:cNvPr>
          <p:cNvSpPr/>
          <p:nvPr/>
        </p:nvSpPr>
        <p:spPr>
          <a:xfrm>
            <a:off x="9305675" y="2459389"/>
            <a:ext cx="1620957"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来确定单</a:t>
            </a:r>
            <a:endParaRPr lang="zh-CN" altLang="en-US" sz="2800" dirty="0"/>
          </a:p>
        </p:txBody>
      </p:sp>
      <p:sp>
        <p:nvSpPr>
          <p:cNvPr id="23" name="矩形 22">
            <a:extLst>
              <a:ext uri="{FF2B5EF4-FFF2-40B4-BE49-F238E27FC236}">
                <a16:creationId xmlns:a16="http://schemas.microsoft.com/office/drawing/2014/main" id="{A74FE67B-86F0-4220-8950-790B7D3BEB93}"/>
              </a:ext>
            </a:extLst>
          </p:cNvPr>
          <p:cNvSpPr/>
          <p:nvPr/>
        </p:nvSpPr>
        <p:spPr>
          <a:xfrm>
            <a:off x="2342586" y="3053193"/>
            <a:ext cx="1710725" cy="523220"/>
          </a:xfrm>
          <a:prstGeom prst="rect">
            <a:avLst/>
          </a:prstGeom>
        </p:spPr>
        <p:txBody>
          <a:bodyPr wrap="none">
            <a:spAutoFit/>
          </a:bodyPr>
          <a:lstStyle/>
          <a:p>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求出极值</a:t>
            </a:r>
            <a:r>
              <a:rPr lang="en-US" altLang="zh-CN" sz="2800" kern="100" dirty="0">
                <a:latin typeface="Times New Roman" panose="02020603050405020304" pitchFamily="18" charset="0"/>
                <a:ea typeface="宋体" panose="02010600030101010101" pitchFamily="2" charset="-122"/>
              </a:rPr>
              <a:t>.</a:t>
            </a:r>
            <a:endParaRPr lang="zh-CN" altLang="en-US" sz="2800" dirty="0"/>
          </a:p>
        </p:txBody>
      </p:sp>
      <p:pic>
        <p:nvPicPr>
          <p:cNvPr id="26" name="图片 25"/>
          <p:cNvPicPr>
            <a:picLocks noChangeAspect="1"/>
          </p:cNvPicPr>
          <p:nvPr/>
        </p:nvPicPr>
        <p:blipFill rotWithShape="1">
          <a:blip r:embed="rId11">
            <a:extLst>
              <a:ext uri="{28A0092B-C50C-407E-A947-70E740481C1C}">
                <a14:useLocalDpi xmlns:a14="http://schemas.microsoft.com/office/drawing/2010/main" val="0"/>
              </a:ext>
            </a:extLst>
          </a:blip>
          <a:srcRect b="61567"/>
          <a:stretch/>
        </p:blipFill>
        <p:spPr>
          <a:xfrm>
            <a:off x="1513951" y="3807088"/>
            <a:ext cx="8602202" cy="1007509"/>
          </a:xfrm>
          <a:prstGeom prst="rect">
            <a:avLst/>
          </a:prstGeom>
        </p:spPr>
      </p:pic>
      <p:pic>
        <p:nvPicPr>
          <p:cNvPr id="27" name="图片 26"/>
          <p:cNvPicPr>
            <a:picLocks noChangeAspect="1"/>
          </p:cNvPicPr>
          <p:nvPr/>
        </p:nvPicPr>
        <p:blipFill rotWithShape="1">
          <a:blip r:embed="rId11">
            <a:extLst>
              <a:ext uri="{28A0092B-C50C-407E-A947-70E740481C1C}">
                <a14:useLocalDpi xmlns:a14="http://schemas.microsoft.com/office/drawing/2010/main" val="0"/>
              </a:ext>
            </a:extLst>
          </a:blip>
          <a:srcRect t="39145" b="-1"/>
          <a:stretch/>
        </p:blipFill>
        <p:spPr>
          <a:xfrm>
            <a:off x="1514976" y="4805261"/>
            <a:ext cx="8602202" cy="1595336"/>
          </a:xfrm>
          <a:prstGeom prst="rect">
            <a:avLst/>
          </a:prstGeom>
        </p:spPr>
      </p:pic>
    </p:spTree>
    <p:extLst>
      <p:ext uri="{BB962C8B-B14F-4D97-AF65-F5344CB8AC3E}">
        <p14:creationId xmlns:p14="http://schemas.microsoft.com/office/powerpoint/2010/main" val="8505506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par>
                          <p:cTn id="8" fill="hold">
                            <p:stCondLst>
                              <p:cond delay="1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
                                        <p:tgtEl>
                                          <p:spTgt spid="3"/>
                                        </p:tgtEl>
                                      </p:cBhvr>
                                    </p:animEffect>
                                  </p:childTnLst>
                                </p:cTn>
                              </p:par>
                            </p:childTnLst>
                          </p:cTn>
                        </p:par>
                        <p:par>
                          <p:cTn id="17" fill="hold">
                            <p:stCondLst>
                              <p:cond delay="1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750"/>
                                        <p:tgtEl>
                                          <p:spTgt spid="20"/>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75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250"/>
                                        <p:tgtEl>
                                          <p:spTgt spid="22"/>
                                        </p:tgtEl>
                                      </p:cBhvr>
                                    </p:animEffect>
                                  </p:childTnLst>
                                </p:cTn>
                              </p:par>
                            </p:childTnLst>
                          </p:cTn>
                        </p:par>
                        <p:par>
                          <p:cTn id="50" fill="hold">
                            <p:stCondLst>
                              <p:cond delay="25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250"/>
                                        <p:tgtEl>
                                          <p:spTgt spid="10"/>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25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down)">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p:bldP spid="21" grpId="0"/>
      <p:bldP spid="22" grpId="0"/>
      <p:bldP spid="2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17694E8F-E6CE-4F17-A126-1EEE249C3AFD}"/>
              </a:ext>
            </a:extLst>
          </p:cNvPr>
          <p:cNvGraphicFramePr>
            <a:graphicFrameLocks noChangeAspect="1"/>
          </p:cNvGraphicFramePr>
          <p:nvPr>
            <p:extLst>
              <p:ext uri="{D42A27DB-BD31-4B8C-83A1-F6EECF244321}">
                <p14:modId xmlns:p14="http://schemas.microsoft.com/office/powerpoint/2010/main" val="2245181985"/>
              </p:ext>
            </p:extLst>
          </p:nvPr>
        </p:nvGraphicFramePr>
        <p:xfrm>
          <a:off x="1521299" y="724936"/>
          <a:ext cx="8387813" cy="2561049"/>
        </p:xfrm>
        <a:graphic>
          <a:graphicData uri="http://schemas.openxmlformats.org/presentationml/2006/ole">
            <mc:AlternateContent xmlns:mc="http://schemas.openxmlformats.org/markup-compatibility/2006">
              <mc:Choice xmlns:v="urn:schemas-microsoft-com:vml" Requires="v">
                <p:oleObj spid="_x0000_s212376" name="Document" r:id="rId3" imgW="5272095" imgH="1610223" progId="Word.Document.12">
                  <p:embed/>
                </p:oleObj>
              </mc:Choice>
              <mc:Fallback>
                <p:oleObj name="Document" r:id="rId3" imgW="5272095" imgH="1610223" progId="Word.Document.12">
                  <p:embed/>
                  <p:pic>
                    <p:nvPicPr>
                      <p:cNvPr id="2" name="对象 1">
                        <a:extLst>
                          <a:ext uri="{FF2B5EF4-FFF2-40B4-BE49-F238E27FC236}">
                            <a16:creationId xmlns:a16="http://schemas.microsoft.com/office/drawing/2014/main" id="{17694E8F-E6CE-4F17-A126-1EEE249C3AFD}"/>
                          </a:ext>
                        </a:extLst>
                      </p:cNvPr>
                      <p:cNvPicPr/>
                      <p:nvPr/>
                    </p:nvPicPr>
                    <p:blipFill>
                      <a:blip r:embed="rId4"/>
                      <a:stretch>
                        <a:fillRect/>
                      </a:stretch>
                    </p:blipFill>
                    <p:spPr>
                      <a:xfrm>
                        <a:off x="1521299" y="724936"/>
                        <a:ext cx="8387813" cy="2561049"/>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6D50402A-A507-4D26-9DC4-6767E6652F42}"/>
              </a:ext>
            </a:extLst>
          </p:cNvPr>
          <p:cNvSpPr/>
          <p:nvPr/>
        </p:nvSpPr>
        <p:spPr>
          <a:xfrm>
            <a:off x="8575034" y="3400103"/>
            <a:ext cx="2339102" cy="523220"/>
          </a:xfrm>
          <a:prstGeom prst="rect">
            <a:avLst/>
          </a:prstGeom>
        </p:spPr>
        <p:txBody>
          <a:bodyPr wrap="none">
            <a:spAutoFit/>
          </a:bodyPr>
          <a:lstStyle/>
          <a:p>
            <a:pPr algn="dist"/>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单调递减区间</a:t>
            </a:r>
            <a:endParaRPr lang="zh-CN" altLang="en-US" sz="2800" dirty="0"/>
          </a:p>
        </p:txBody>
      </p:sp>
      <p:grpSp>
        <p:nvGrpSpPr>
          <p:cNvPr id="16" name="组合 15">
            <a:extLst>
              <a:ext uri="{FF2B5EF4-FFF2-40B4-BE49-F238E27FC236}">
                <a16:creationId xmlns:a16="http://schemas.microsoft.com/office/drawing/2014/main" id="{8F0E681B-A2B9-4E87-9654-D27F33992BFC}"/>
              </a:ext>
            </a:extLst>
          </p:cNvPr>
          <p:cNvGrpSpPr/>
          <p:nvPr/>
        </p:nvGrpSpPr>
        <p:grpSpPr>
          <a:xfrm>
            <a:off x="1141590" y="3191813"/>
            <a:ext cx="7486469" cy="939800"/>
            <a:chOff x="1132259" y="3658343"/>
            <a:chExt cx="7486469" cy="939800"/>
          </a:xfrm>
        </p:grpSpPr>
        <p:sp>
          <p:nvSpPr>
            <p:cNvPr id="3" name="矩形 2">
              <a:extLst>
                <a:ext uri="{FF2B5EF4-FFF2-40B4-BE49-F238E27FC236}">
                  <a16:creationId xmlns:a16="http://schemas.microsoft.com/office/drawing/2014/main" id="{34A37BCE-2BB0-4EAC-A7F1-3869F8832512}"/>
                </a:ext>
              </a:extLst>
            </p:cNvPr>
            <p:cNvSpPr/>
            <p:nvPr/>
          </p:nvSpPr>
          <p:spPr>
            <a:xfrm>
              <a:off x="1132259" y="3866633"/>
              <a:ext cx="4852610" cy="523220"/>
            </a:xfrm>
            <a:prstGeom prst="rect">
              <a:avLst/>
            </a:prstGeom>
          </p:spPr>
          <p:txBody>
            <a:bodyPr wrap="none">
              <a:spAutoFit/>
            </a:bodyPr>
            <a:lstStyle/>
            <a:p>
              <a:pPr algn="dist"/>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所以，函数的单调递增区间为</a:t>
              </a:r>
              <a:endParaRPr lang="zh-CN" altLang="en-US" sz="2800" dirty="0"/>
            </a:p>
          </p:txBody>
        </p:sp>
        <p:graphicFrame>
          <p:nvGraphicFramePr>
            <p:cNvPr id="10" name="对象 9">
              <a:extLst>
                <a:ext uri="{FF2B5EF4-FFF2-40B4-BE49-F238E27FC236}">
                  <a16:creationId xmlns:a16="http://schemas.microsoft.com/office/drawing/2014/main" id="{2A01959F-9D36-419B-8180-68523AAF7E64}"/>
                </a:ext>
              </a:extLst>
            </p:cNvPr>
            <p:cNvGraphicFramePr>
              <a:graphicFrameLocks noChangeAspect="1"/>
            </p:cNvGraphicFramePr>
            <p:nvPr/>
          </p:nvGraphicFramePr>
          <p:xfrm>
            <a:off x="6040628" y="3658343"/>
            <a:ext cx="2578100" cy="939800"/>
          </p:xfrm>
          <a:graphic>
            <a:graphicData uri="http://schemas.openxmlformats.org/presentationml/2006/ole">
              <mc:AlternateContent xmlns:mc="http://schemas.openxmlformats.org/markup-compatibility/2006">
                <mc:Choice xmlns:v="urn:schemas-microsoft-com:vml" Requires="v">
                  <p:oleObj spid="_x0000_s212377" name="Equation" r:id="rId5" imgW="2577960" imgH="939600" progId="Equation.DSMT4">
                    <p:embed/>
                  </p:oleObj>
                </mc:Choice>
                <mc:Fallback>
                  <p:oleObj name="Equation" r:id="rId5" imgW="2577960" imgH="939600" progId="Equation.DSMT4">
                    <p:embed/>
                    <p:pic>
                      <p:nvPicPr>
                        <p:cNvPr id="10" name="对象 9">
                          <a:extLst>
                            <a:ext uri="{FF2B5EF4-FFF2-40B4-BE49-F238E27FC236}">
                              <a16:creationId xmlns:a16="http://schemas.microsoft.com/office/drawing/2014/main" id="{2A01959F-9D36-419B-8180-68523AAF7E64}"/>
                            </a:ext>
                          </a:extLst>
                        </p:cNvPr>
                        <p:cNvPicPr/>
                        <p:nvPr/>
                      </p:nvPicPr>
                      <p:blipFill>
                        <a:blip r:embed="rId6"/>
                        <a:stretch>
                          <a:fillRect/>
                        </a:stretch>
                      </p:blipFill>
                      <p:spPr>
                        <a:xfrm>
                          <a:off x="6040628" y="3658343"/>
                          <a:ext cx="2578100" cy="939800"/>
                        </a:xfrm>
                        <a:prstGeom prst="rect">
                          <a:avLst/>
                        </a:prstGeom>
                      </p:spPr>
                    </p:pic>
                  </p:oleObj>
                </mc:Fallback>
              </mc:AlternateContent>
            </a:graphicData>
          </a:graphic>
        </p:graphicFrame>
      </p:grpSp>
      <p:grpSp>
        <p:nvGrpSpPr>
          <p:cNvPr id="17" name="组合 16">
            <a:extLst>
              <a:ext uri="{FF2B5EF4-FFF2-40B4-BE49-F238E27FC236}">
                <a16:creationId xmlns:a16="http://schemas.microsoft.com/office/drawing/2014/main" id="{48B0346B-938D-472D-869E-456D8EDDD535}"/>
              </a:ext>
            </a:extLst>
          </p:cNvPr>
          <p:cNvGrpSpPr/>
          <p:nvPr/>
        </p:nvGrpSpPr>
        <p:grpSpPr>
          <a:xfrm>
            <a:off x="1141590" y="4173178"/>
            <a:ext cx="1541617" cy="939800"/>
            <a:chOff x="1132259" y="4639708"/>
            <a:chExt cx="1541617" cy="939800"/>
          </a:xfrm>
        </p:grpSpPr>
        <p:sp>
          <p:nvSpPr>
            <p:cNvPr id="5" name="矩形 4">
              <a:extLst>
                <a:ext uri="{FF2B5EF4-FFF2-40B4-BE49-F238E27FC236}">
                  <a16:creationId xmlns:a16="http://schemas.microsoft.com/office/drawing/2014/main" id="{7CE0F4AD-0616-4B16-B51B-26BC3914262A}"/>
                </a:ext>
              </a:extLst>
            </p:cNvPr>
            <p:cNvSpPr/>
            <p:nvPr/>
          </p:nvSpPr>
          <p:spPr>
            <a:xfrm>
              <a:off x="1132259" y="4833639"/>
              <a:ext cx="543739" cy="523220"/>
            </a:xfrm>
            <a:prstGeom prst="rect">
              <a:avLst/>
            </a:prstGeom>
          </p:spPr>
          <p:txBody>
            <a:bodyPr wrap="none">
              <a:spAutoFit/>
            </a:bodyPr>
            <a:lstStyle/>
            <a:p>
              <a:pPr algn="dist"/>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为</a:t>
              </a:r>
              <a:endParaRPr lang="zh-CN" altLang="en-US" sz="2800" dirty="0"/>
            </a:p>
          </p:txBody>
        </p:sp>
        <p:graphicFrame>
          <p:nvGraphicFramePr>
            <p:cNvPr id="11" name="对象 10">
              <a:extLst>
                <a:ext uri="{FF2B5EF4-FFF2-40B4-BE49-F238E27FC236}">
                  <a16:creationId xmlns:a16="http://schemas.microsoft.com/office/drawing/2014/main" id="{0674615B-C811-4D0B-BEAE-6D2A908A81FB}"/>
                </a:ext>
              </a:extLst>
            </p:cNvPr>
            <p:cNvGraphicFramePr>
              <a:graphicFrameLocks noChangeAspect="1"/>
            </p:cNvGraphicFramePr>
            <p:nvPr/>
          </p:nvGraphicFramePr>
          <p:xfrm>
            <a:off x="1657876" y="4639708"/>
            <a:ext cx="1016000" cy="939800"/>
          </p:xfrm>
          <a:graphic>
            <a:graphicData uri="http://schemas.openxmlformats.org/presentationml/2006/ole">
              <mc:AlternateContent xmlns:mc="http://schemas.openxmlformats.org/markup-compatibility/2006">
                <mc:Choice xmlns:v="urn:schemas-microsoft-com:vml" Requires="v">
                  <p:oleObj spid="_x0000_s212378" name="Equation" r:id="rId7" imgW="1015920" imgH="939600" progId="Equation.DSMT4">
                    <p:embed/>
                  </p:oleObj>
                </mc:Choice>
                <mc:Fallback>
                  <p:oleObj name="Equation" r:id="rId7" imgW="1015920" imgH="939600" progId="Equation.DSMT4">
                    <p:embed/>
                    <p:pic>
                      <p:nvPicPr>
                        <p:cNvPr id="11" name="对象 10">
                          <a:extLst>
                            <a:ext uri="{FF2B5EF4-FFF2-40B4-BE49-F238E27FC236}">
                              <a16:creationId xmlns:a16="http://schemas.microsoft.com/office/drawing/2014/main" id="{0674615B-C811-4D0B-BEAE-6D2A908A81FB}"/>
                            </a:ext>
                          </a:extLst>
                        </p:cNvPr>
                        <p:cNvPicPr/>
                        <p:nvPr/>
                      </p:nvPicPr>
                      <p:blipFill>
                        <a:blip r:embed="rId8"/>
                        <a:stretch>
                          <a:fillRect/>
                        </a:stretch>
                      </p:blipFill>
                      <p:spPr>
                        <a:xfrm>
                          <a:off x="1657876" y="4639708"/>
                          <a:ext cx="1016000" cy="939800"/>
                        </a:xfrm>
                        <a:prstGeom prst="rect">
                          <a:avLst/>
                        </a:prstGeom>
                      </p:spPr>
                    </p:pic>
                  </p:oleObj>
                </mc:Fallback>
              </mc:AlternateContent>
            </a:graphicData>
          </a:graphic>
        </p:graphicFrame>
      </p:grpSp>
      <p:grpSp>
        <p:nvGrpSpPr>
          <p:cNvPr id="19" name="组合 18">
            <a:extLst>
              <a:ext uri="{FF2B5EF4-FFF2-40B4-BE49-F238E27FC236}">
                <a16:creationId xmlns:a16="http://schemas.microsoft.com/office/drawing/2014/main" id="{3B3FC011-13A9-4BF1-AD61-2A5156D6EF46}"/>
              </a:ext>
            </a:extLst>
          </p:cNvPr>
          <p:cNvGrpSpPr/>
          <p:nvPr/>
        </p:nvGrpSpPr>
        <p:grpSpPr>
          <a:xfrm>
            <a:off x="2745850" y="4223978"/>
            <a:ext cx="5094809" cy="953751"/>
            <a:chOff x="2736519" y="4690508"/>
            <a:chExt cx="5094809" cy="953751"/>
          </a:xfrm>
        </p:grpSpPr>
        <p:grpSp>
          <p:nvGrpSpPr>
            <p:cNvPr id="18" name="组合 17">
              <a:extLst>
                <a:ext uri="{FF2B5EF4-FFF2-40B4-BE49-F238E27FC236}">
                  <a16:creationId xmlns:a16="http://schemas.microsoft.com/office/drawing/2014/main" id="{4BFF7553-C3B8-42BC-B332-1071159189C2}"/>
                </a:ext>
              </a:extLst>
            </p:cNvPr>
            <p:cNvGrpSpPr/>
            <p:nvPr/>
          </p:nvGrpSpPr>
          <p:grpSpPr>
            <a:xfrm>
              <a:off x="2736519" y="4690508"/>
              <a:ext cx="3373509" cy="838200"/>
              <a:chOff x="2736519" y="4690508"/>
              <a:chExt cx="3373509" cy="838200"/>
            </a:xfrm>
          </p:grpSpPr>
          <p:sp>
            <p:nvSpPr>
              <p:cNvPr id="6" name="矩形 5">
                <a:extLst>
                  <a:ext uri="{FF2B5EF4-FFF2-40B4-BE49-F238E27FC236}">
                    <a16:creationId xmlns:a16="http://schemas.microsoft.com/office/drawing/2014/main" id="{F1B83475-3C78-4066-9AE9-203DDBEABAE3}"/>
                  </a:ext>
                </a:extLst>
              </p:cNvPr>
              <p:cNvSpPr/>
              <p:nvPr/>
            </p:nvSpPr>
            <p:spPr>
              <a:xfrm>
                <a:off x="2736519" y="4833639"/>
                <a:ext cx="543739" cy="523220"/>
              </a:xfrm>
              <a:prstGeom prst="rect">
                <a:avLst/>
              </a:prstGeom>
            </p:spPr>
            <p:txBody>
              <a:bodyPr wrap="none">
                <a:spAutoFit/>
              </a:bodyPr>
              <a:lstStyle/>
              <a:p>
                <a:pPr algn="dist"/>
                <a:r>
                  <a:rPr lang="zh-CN" altLang="zh-CN" sz="2800" kern="100" dirty="0">
                    <a:latin typeface="Times New Roman" panose="02020603050405020304" pitchFamily="18" charset="0"/>
                    <a:ea typeface="宋体" panose="02010600030101010101" pitchFamily="2" charset="-122"/>
                    <a:cs typeface="Courier New" panose="02070309020205020404" pitchFamily="49" charset="0"/>
                  </a:rPr>
                  <a:t>当</a:t>
                </a:r>
                <a:endParaRPr lang="zh-CN" altLang="en-US" sz="2800" dirty="0"/>
              </a:p>
            </p:txBody>
          </p:sp>
          <p:sp>
            <p:nvSpPr>
              <p:cNvPr id="7" name="矩形 6">
                <a:extLst>
                  <a:ext uri="{FF2B5EF4-FFF2-40B4-BE49-F238E27FC236}">
                    <a16:creationId xmlns:a16="http://schemas.microsoft.com/office/drawing/2014/main" id="{B29B228E-A9DF-49C6-8E43-9E7E0ECEAD05}"/>
                  </a:ext>
                </a:extLst>
              </p:cNvPr>
              <p:cNvSpPr/>
              <p:nvPr/>
            </p:nvSpPr>
            <p:spPr>
              <a:xfrm>
                <a:off x="4129999" y="4847998"/>
                <a:ext cx="1980029" cy="523220"/>
              </a:xfrm>
              <a:prstGeom prst="rect">
                <a:avLst/>
              </a:prstGeom>
            </p:spPr>
            <p:txBody>
              <a:bodyPr wrap="none">
                <a:spAutoFit/>
              </a:bodyPr>
              <a:lstStyle/>
              <a:p>
                <a:pPr algn="dist"/>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时有极大值</a:t>
                </a:r>
                <a:endParaRPr lang="zh-CN" altLang="en-US" sz="2800" dirty="0"/>
              </a:p>
            </p:txBody>
          </p:sp>
          <p:graphicFrame>
            <p:nvGraphicFramePr>
              <p:cNvPr id="12" name="对象 11">
                <a:extLst>
                  <a:ext uri="{FF2B5EF4-FFF2-40B4-BE49-F238E27FC236}">
                    <a16:creationId xmlns:a16="http://schemas.microsoft.com/office/drawing/2014/main" id="{98A14683-5A63-4A58-99EA-7C2D0B8BD9DD}"/>
                  </a:ext>
                </a:extLst>
              </p:cNvPr>
              <p:cNvGraphicFramePr>
                <a:graphicFrameLocks noChangeAspect="1"/>
              </p:cNvGraphicFramePr>
              <p:nvPr/>
            </p:nvGraphicFramePr>
            <p:xfrm>
              <a:off x="3280258" y="4690508"/>
              <a:ext cx="812800" cy="838200"/>
            </p:xfrm>
            <a:graphic>
              <a:graphicData uri="http://schemas.openxmlformats.org/presentationml/2006/ole">
                <mc:AlternateContent xmlns:mc="http://schemas.openxmlformats.org/markup-compatibility/2006">
                  <mc:Choice xmlns:v="urn:schemas-microsoft-com:vml" Requires="v">
                    <p:oleObj spid="_x0000_s212379" name="Equation" r:id="rId9" imgW="812520" imgH="838080" progId="Equation.DSMT4">
                      <p:embed/>
                    </p:oleObj>
                  </mc:Choice>
                  <mc:Fallback>
                    <p:oleObj name="Equation" r:id="rId9" imgW="812520" imgH="838080" progId="Equation.DSMT4">
                      <p:embed/>
                      <p:pic>
                        <p:nvPicPr>
                          <p:cNvPr id="12" name="对象 11">
                            <a:extLst>
                              <a:ext uri="{FF2B5EF4-FFF2-40B4-BE49-F238E27FC236}">
                                <a16:creationId xmlns:a16="http://schemas.microsoft.com/office/drawing/2014/main" id="{98A14683-5A63-4A58-99EA-7C2D0B8BD9DD}"/>
                              </a:ext>
                            </a:extLst>
                          </p:cNvPr>
                          <p:cNvPicPr/>
                          <p:nvPr/>
                        </p:nvPicPr>
                        <p:blipFill>
                          <a:blip r:embed="rId10"/>
                          <a:stretch>
                            <a:fillRect/>
                          </a:stretch>
                        </p:blipFill>
                        <p:spPr>
                          <a:xfrm>
                            <a:off x="3280258" y="4690508"/>
                            <a:ext cx="812800" cy="838200"/>
                          </a:xfrm>
                          <a:prstGeom prst="rect">
                            <a:avLst/>
                          </a:prstGeom>
                        </p:spPr>
                      </p:pic>
                    </p:oleObj>
                  </mc:Fallback>
                </mc:AlternateContent>
              </a:graphicData>
            </a:graphic>
          </p:graphicFrame>
        </p:grpSp>
        <p:graphicFrame>
          <p:nvGraphicFramePr>
            <p:cNvPr id="13" name="对象 12">
              <a:extLst>
                <a:ext uri="{FF2B5EF4-FFF2-40B4-BE49-F238E27FC236}">
                  <a16:creationId xmlns:a16="http://schemas.microsoft.com/office/drawing/2014/main" id="{C3353032-5390-425A-8A56-19EB230D20E9}"/>
                </a:ext>
              </a:extLst>
            </p:cNvPr>
            <p:cNvGraphicFramePr>
              <a:graphicFrameLocks noChangeAspect="1"/>
            </p:cNvGraphicFramePr>
            <p:nvPr>
              <p:extLst>
                <p:ext uri="{D42A27DB-BD31-4B8C-83A1-F6EECF244321}">
                  <p14:modId xmlns:p14="http://schemas.microsoft.com/office/powerpoint/2010/main" val="2045213316"/>
                </p:ext>
              </p:extLst>
            </p:nvPr>
          </p:nvGraphicFramePr>
          <p:xfrm>
            <a:off x="6040628" y="4704459"/>
            <a:ext cx="1790700" cy="939800"/>
          </p:xfrm>
          <a:graphic>
            <a:graphicData uri="http://schemas.openxmlformats.org/presentationml/2006/ole">
              <mc:AlternateContent xmlns:mc="http://schemas.openxmlformats.org/markup-compatibility/2006">
                <mc:Choice xmlns:v="urn:schemas-microsoft-com:vml" Requires="v">
                  <p:oleObj spid="_x0000_s212380" name="Equation" r:id="rId11" imgW="1790640" imgH="939600" progId="Equation.DSMT4">
                    <p:embed/>
                  </p:oleObj>
                </mc:Choice>
                <mc:Fallback>
                  <p:oleObj name="Equation" r:id="rId11" imgW="1790640" imgH="939600" progId="Equation.DSMT4">
                    <p:embed/>
                    <p:pic>
                      <p:nvPicPr>
                        <p:cNvPr id="13" name="对象 12">
                          <a:extLst>
                            <a:ext uri="{FF2B5EF4-FFF2-40B4-BE49-F238E27FC236}">
                              <a16:creationId xmlns:a16="http://schemas.microsoft.com/office/drawing/2014/main" id="{C3353032-5390-425A-8A56-19EB230D20E9}"/>
                            </a:ext>
                          </a:extLst>
                        </p:cNvPr>
                        <p:cNvPicPr/>
                        <p:nvPr/>
                      </p:nvPicPr>
                      <p:blipFill>
                        <a:blip r:embed="rId12"/>
                        <a:stretch>
                          <a:fillRect/>
                        </a:stretch>
                      </p:blipFill>
                      <p:spPr>
                        <a:xfrm>
                          <a:off x="6040628" y="4704459"/>
                          <a:ext cx="1790700" cy="939800"/>
                        </a:xfrm>
                        <a:prstGeom prst="rect">
                          <a:avLst/>
                        </a:prstGeom>
                      </p:spPr>
                    </p:pic>
                  </p:oleObj>
                </mc:Fallback>
              </mc:AlternateContent>
            </a:graphicData>
          </a:graphic>
        </p:graphicFrame>
      </p:grpSp>
      <p:grpSp>
        <p:nvGrpSpPr>
          <p:cNvPr id="20" name="组合 19">
            <a:extLst>
              <a:ext uri="{FF2B5EF4-FFF2-40B4-BE49-F238E27FC236}">
                <a16:creationId xmlns:a16="http://schemas.microsoft.com/office/drawing/2014/main" id="{A8C58D56-D2C5-4530-9A60-2BEAB230CB97}"/>
              </a:ext>
            </a:extLst>
          </p:cNvPr>
          <p:cNvGrpSpPr/>
          <p:nvPr/>
        </p:nvGrpSpPr>
        <p:grpSpPr>
          <a:xfrm>
            <a:off x="7847231" y="4367109"/>
            <a:ext cx="3161482" cy="523220"/>
            <a:chOff x="7837900" y="4833639"/>
            <a:chExt cx="3161482" cy="523220"/>
          </a:xfrm>
        </p:grpSpPr>
        <p:sp>
          <p:nvSpPr>
            <p:cNvPr id="8" name="矩形 7">
              <a:extLst>
                <a:ext uri="{FF2B5EF4-FFF2-40B4-BE49-F238E27FC236}">
                  <a16:creationId xmlns:a16="http://schemas.microsoft.com/office/drawing/2014/main" id="{A365409C-5602-4C13-8D4D-6BBC9CB54DD8}"/>
                </a:ext>
              </a:extLst>
            </p:cNvPr>
            <p:cNvSpPr/>
            <p:nvPr/>
          </p:nvSpPr>
          <p:spPr>
            <a:xfrm>
              <a:off x="7837900" y="4833639"/>
              <a:ext cx="543739" cy="523220"/>
            </a:xfrm>
            <a:prstGeom prst="rect">
              <a:avLst/>
            </a:prstGeom>
          </p:spPr>
          <p:txBody>
            <a:bodyPr wrap="none">
              <a:spAutoFit/>
            </a:bodyPr>
            <a:lstStyle/>
            <a:p>
              <a:pPr algn="dist"/>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当</a:t>
              </a:r>
              <a:endParaRPr lang="zh-CN" altLang="en-US" sz="2800" dirty="0"/>
            </a:p>
          </p:txBody>
        </p:sp>
        <p:sp>
          <p:nvSpPr>
            <p:cNvPr id="9" name="矩形 8">
              <a:extLst>
                <a:ext uri="{FF2B5EF4-FFF2-40B4-BE49-F238E27FC236}">
                  <a16:creationId xmlns:a16="http://schemas.microsoft.com/office/drawing/2014/main" id="{A095BFAB-623F-4FD9-9099-58CEF2AE1C36}"/>
                </a:ext>
              </a:extLst>
            </p:cNvPr>
            <p:cNvSpPr/>
            <p:nvPr/>
          </p:nvSpPr>
          <p:spPr>
            <a:xfrm>
              <a:off x="9019353" y="4833639"/>
              <a:ext cx="1980029" cy="523220"/>
            </a:xfrm>
            <a:prstGeom prst="rect">
              <a:avLst/>
            </a:prstGeom>
          </p:spPr>
          <p:txBody>
            <a:bodyPr wrap="none">
              <a:spAutoFit/>
            </a:bodyPr>
            <a:lstStyle/>
            <a:p>
              <a:pPr algn="dist"/>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时有极小值</a:t>
              </a:r>
              <a:endParaRPr lang="zh-CN" altLang="en-US" sz="2800" dirty="0"/>
            </a:p>
          </p:txBody>
        </p:sp>
        <p:graphicFrame>
          <p:nvGraphicFramePr>
            <p:cNvPr id="14" name="对象 13">
              <a:extLst>
                <a:ext uri="{FF2B5EF4-FFF2-40B4-BE49-F238E27FC236}">
                  <a16:creationId xmlns:a16="http://schemas.microsoft.com/office/drawing/2014/main" id="{933DEBEC-A783-4FAD-9077-4115B426DD95}"/>
                </a:ext>
              </a:extLst>
            </p:cNvPr>
            <p:cNvGraphicFramePr>
              <a:graphicFrameLocks noChangeAspect="1"/>
            </p:cNvGraphicFramePr>
            <p:nvPr/>
          </p:nvGraphicFramePr>
          <p:xfrm>
            <a:off x="8325846" y="4950858"/>
            <a:ext cx="749300" cy="317500"/>
          </p:xfrm>
          <a:graphic>
            <a:graphicData uri="http://schemas.openxmlformats.org/presentationml/2006/ole">
              <mc:AlternateContent xmlns:mc="http://schemas.openxmlformats.org/markup-compatibility/2006">
                <mc:Choice xmlns:v="urn:schemas-microsoft-com:vml" Requires="v">
                  <p:oleObj spid="_x0000_s212381" name="Equation" r:id="rId13" imgW="749160" imgH="317160" progId="Equation.DSMT4">
                    <p:embed/>
                  </p:oleObj>
                </mc:Choice>
                <mc:Fallback>
                  <p:oleObj name="Equation" r:id="rId13" imgW="749160" imgH="317160" progId="Equation.DSMT4">
                    <p:embed/>
                    <p:pic>
                      <p:nvPicPr>
                        <p:cNvPr id="14" name="对象 13">
                          <a:extLst>
                            <a:ext uri="{FF2B5EF4-FFF2-40B4-BE49-F238E27FC236}">
                              <a16:creationId xmlns:a16="http://schemas.microsoft.com/office/drawing/2014/main" id="{933DEBEC-A783-4FAD-9077-4115B426DD95}"/>
                            </a:ext>
                          </a:extLst>
                        </p:cNvPr>
                        <p:cNvPicPr/>
                        <p:nvPr/>
                      </p:nvPicPr>
                      <p:blipFill>
                        <a:blip r:embed="rId14"/>
                        <a:stretch>
                          <a:fillRect/>
                        </a:stretch>
                      </p:blipFill>
                      <p:spPr>
                        <a:xfrm>
                          <a:off x="8325846" y="4950858"/>
                          <a:ext cx="749300" cy="317500"/>
                        </a:xfrm>
                        <a:prstGeom prst="rect">
                          <a:avLst/>
                        </a:prstGeom>
                      </p:spPr>
                    </p:pic>
                  </p:oleObj>
                </mc:Fallback>
              </mc:AlternateContent>
            </a:graphicData>
          </a:graphic>
        </p:graphicFrame>
      </p:grpSp>
      <p:graphicFrame>
        <p:nvGraphicFramePr>
          <p:cNvPr id="15" name="对象 14">
            <a:extLst>
              <a:ext uri="{FF2B5EF4-FFF2-40B4-BE49-F238E27FC236}">
                <a16:creationId xmlns:a16="http://schemas.microsoft.com/office/drawing/2014/main" id="{B79E5C5A-4FF7-4D82-A933-85CDEF830F45}"/>
              </a:ext>
            </a:extLst>
          </p:cNvPr>
          <p:cNvGraphicFramePr>
            <a:graphicFrameLocks noChangeAspect="1"/>
          </p:cNvGraphicFramePr>
          <p:nvPr>
            <p:extLst>
              <p:ext uri="{D42A27DB-BD31-4B8C-83A1-F6EECF244321}">
                <p14:modId xmlns:p14="http://schemas.microsoft.com/office/powerpoint/2010/main" val="3276943960"/>
              </p:ext>
            </p:extLst>
          </p:nvPr>
        </p:nvGraphicFramePr>
        <p:xfrm>
          <a:off x="1318873" y="5494674"/>
          <a:ext cx="1270000" cy="393700"/>
        </p:xfrm>
        <a:graphic>
          <a:graphicData uri="http://schemas.openxmlformats.org/presentationml/2006/ole">
            <mc:AlternateContent xmlns:mc="http://schemas.openxmlformats.org/markup-compatibility/2006">
              <mc:Choice xmlns:v="urn:schemas-microsoft-com:vml" Requires="v">
                <p:oleObj spid="_x0000_s212382" name="Equation" r:id="rId15" imgW="1269720" imgH="393480" progId="Equation.DSMT4">
                  <p:embed/>
                </p:oleObj>
              </mc:Choice>
              <mc:Fallback>
                <p:oleObj name="Equation" r:id="rId15" imgW="1269720" imgH="393480" progId="Equation.DSMT4">
                  <p:embed/>
                  <p:pic>
                    <p:nvPicPr>
                      <p:cNvPr id="15" name="对象 14">
                        <a:extLst>
                          <a:ext uri="{FF2B5EF4-FFF2-40B4-BE49-F238E27FC236}">
                            <a16:creationId xmlns:a16="http://schemas.microsoft.com/office/drawing/2014/main" id="{B79E5C5A-4FF7-4D82-A933-85CDEF830F45}"/>
                          </a:ext>
                        </a:extLst>
                      </p:cNvPr>
                      <p:cNvPicPr/>
                      <p:nvPr/>
                    </p:nvPicPr>
                    <p:blipFill>
                      <a:blip r:embed="rId16"/>
                      <a:stretch>
                        <a:fillRect/>
                      </a:stretch>
                    </p:blipFill>
                    <p:spPr>
                      <a:xfrm>
                        <a:off x="1318873" y="5494674"/>
                        <a:ext cx="1270000" cy="393700"/>
                      </a:xfrm>
                      <a:prstGeom prst="rect">
                        <a:avLst/>
                      </a:prstGeom>
                    </p:spPr>
                  </p:pic>
                </p:oleObj>
              </mc:Fallback>
            </mc:AlternateContent>
          </a:graphicData>
        </a:graphic>
      </p:graphicFrame>
    </p:spTree>
    <p:extLst>
      <p:ext uri="{BB962C8B-B14F-4D97-AF65-F5344CB8AC3E}">
        <p14:creationId xmlns:p14="http://schemas.microsoft.com/office/powerpoint/2010/main" val="21773744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5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75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sz="2800" dirty="0"/>
        </a:defPPr>
      </a:lstStyle>
    </a:spDef>
    <a:txDef>
      <a:spPr>
        <a:noFill/>
      </a:spPr>
      <a:bodyPr wrap="square" rtlCol="0">
        <a:spAutoFit/>
      </a:bodyPr>
      <a:lstStyle>
        <a:defPPr algn="l">
          <a:defRPr sz="2800" kern="100" dirty="0">
            <a:latin typeface="Times New Roman" panose="02020603050405020304" pitchFamily="18" charset="0"/>
            <a:ea typeface="宋体" panose="02010600030101010101" pitchFamily="2"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17217</TotalTime>
  <Words>6556</Words>
  <Application>Microsoft Office PowerPoint</Application>
  <PresentationFormat>宽屏</PresentationFormat>
  <Paragraphs>1617</Paragraphs>
  <Slides>121</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121</vt:i4>
      </vt:variant>
    </vt:vector>
  </HeadingPairs>
  <TitlesOfParts>
    <vt:vector size="136" baseType="lpstr">
      <vt:lpstr>MS Sans Serif</vt:lpstr>
      <vt:lpstr>等线</vt:lpstr>
      <vt:lpstr>仿宋</vt:lpstr>
      <vt:lpstr>黑体</vt:lpstr>
      <vt:lpstr>华文新魏</vt:lpstr>
      <vt:lpstr>楷体</vt:lpstr>
      <vt:lpstr>宋体</vt:lpstr>
      <vt:lpstr>宋体-方正超大字符集</vt:lpstr>
      <vt:lpstr>Arial</vt:lpstr>
      <vt:lpstr>Cambria Math</vt:lpstr>
      <vt:lpstr>Times New Roman</vt:lpstr>
      <vt:lpstr>Office 主题​​</vt:lpstr>
      <vt:lpstr>公式</vt:lpstr>
      <vt:lpstr>Equation</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348882711@qq.com</dc:creator>
  <cp:lastModifiedBy>zjia</cp:lastModifiedBy>
  <cp:revision>512</cp:revision>
  <dcterms:created xsi:type="dcterms:W3CDTF">2019-05-16T09:55:00Z</dcterms:created>
  <dcterms:modified xsi:type="dcterms:W3CDTF">2019-09-18T09:44:50Z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